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3" r:id="rId5"/>
    <p:sldId id="264" r:id="rId6"/>
    <p:sldId id="266" r:id="rId7"/>
    <p:sldId id="26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BA5D2C-9B37-447C-92B2-D97C8E5442B4}" type="doc">
      <dgm:prSet loTypeId="urn:microsoft.com/office/officeart/2005/8/layout/gear1" loCatId="cycle" qsTypeId="urn:microsoft.com/office/officeart/2005/8/quickstyle/3d2#1" qsCatId="3D" csTypeId="urn:microsoft.com/office/officeart/2005/8/colors/accent1_2" csCatId="accent1" phldr="1"/>
      <dgm:spPr/>
    </dgm:pt>
    <dgm:pt modelId="{FAEE7FD3-5230-4B27-9D00-C4D5480BE035}">
      <dgm:prSet phldrT="[Κείμενο]" custT="1"/>
      <dgm:spPr>
        <a:solidFill>
          <a:srgbClr val="00B050"/>
        </a:solidFill>
      </dgm:spPr>
      <dgm:t>
        <a:bodyPr/>
        <a:lstStyle/>
        <a:p>
          <a:r>
            <a:rPr lang="en-GB" sz="1800" b="1" dirty="0">
              <a:solidFill>
                <a:schemeClr val="tx1"/>
              </a:solidFill>
            </a:rPr>
            <a:t>To the state</a:t>
          </a:r>
          <a:endParaRPr lang="el-GR" sz="1800" b="1" dirty="0">
            <a:solidFill>
              <a:schemeClr val="tx1"/>
            </a:solidFill>
          </a:endParaRPr>
        </a:p>
      </dgm:t>
    </dgm:pt>
    <dgm:pt modelId="{D6C2A588-2AAD-48CB-8AEF-6EADFF8B8AB0}" type="sibTrans" cxnId="{C563DEE4-4037-4C69-B78C-0FDF4C76A1B9}">
      <dgm:prSet/>
      <dgm:spPr>
        <a:solidFill>
          <a:srgbClr val="00B050"/>
        </a:solidFill>
      </dgm:spPr>
      <dgm:t>
        <a:bodyPr/>
        <a:lstStyle/>
        <a:p>
          <a:endParaRPr lang="el-GR"/>
        </a:p>
      </dgm:t>
    </dgm:pt>
    <dgm:pt modelId="{528B18F0-A31A-43F7-9F9C-255856266132}" type="parTrans" cxnId="{C563DEE4-4037-4C69-B78C-0FDF4C76A1B9}">
      <dgm:prSet/>
      <dgm:spPr/>
      <dgm:t>
        <a:bodyPr/>
        <a:lstStyle/>
        <a:p>
          <a:endParaRPr lang="el-GR"/>
        </a:p>
      </dgm:t>
    </dgm:pt>
    <dgm:pt modelId="{D0670E1F-1EE0-4C29-A5C8-FD9DF25272D4}">
      <dgm:prSet phldrT="[Κείμενο]" custT="1"/>
      <dgm:spPr>
        <a:solidFill>
          <a:srgbClr val="0099FF"/>
        </a:solidFill>
      </dgm:spPr>
      <dgm:t>
        <a:bodyPr/>
        <a:lstStyle/>
        <a:p>
          <a:r>
            <a:rPr lang="en-GB" sz="1800" b="1" dirty="0">
              <a:solidFill>
                <a:schemeClr val="tx1"/>
              </a:solidFill>
            </a:rPr>
            <a:t>To himself</a:t>
          </a:r>
          <a:endParaRPr lang="el-GR" sz="1800" b="1" dirty="0">
            <a:solidFill>
              <a:schemeClr val="tx1"/>
            </a:solidFill>
          </a:endParaRPr>
        </a:p>
      </dgm:t>
    </dgm:pt>
    <dgm:pt modelId="{4E532AF4-077E-4873-BD68-56F8C1F5A566}" type="sibTrans" cxnId="{8A873CF8-D5EC-4CBD-91DF-747D8BF2B8B4}">
      <dgm:prSet/>
      <dgm:spPr>
        <a:solidFill>
          <a:srgbClr val="0099FF"/>
        </a:solidFill>
      </dgm:spPr>
      <dgm:t>
        <a:bodyPr/>
        <a:lstStyle/>
        <a:p>
          <a:endParaRPr lang="el-GR"/>
        </a:p>
      </dgm:t>
    </dgm:pt>
    <dgm:pt modelId="{25789F52-C167-4228-AE08-7626CB6DFAE8}" type="parTrans" cxnId="{8A873CF8-D5EC-4CBD-91DF-747D8BF2B8B4}">
      <dgm:prSet/>
      <dgm:spPr/>
      <dgm:t>
        <a:bodyPr/>
        <a:lstStyle/>
        <a:p>
          <a:endParaRPr lang="el-GR"/>
        </a:p>
      </dgm:t>
    </dgm:pt>
    <dgm:pt modelId="{7F86B525-FF46-4E37-AC78-FE13DB2B2B74}">
      <dgm:prSet phldrT="[Κείμενο]" custT="1"/>
      <dgm:spPr>
        <a:solidFill>
          <a:srgbClr val="FF0066"/>
        </a:solidFill>
      </dgm:spPr>
      <dgm:t>
        <a:bodyPr/>
        <a:lstStyle/>
        <a:p>
          <a:r>
            <a:rPr lang="en-GB" sz="2000" b="1" dirty="0">
              <a:solidFill>
                <a:schemeClr val="tx1"/>
              </a:solidFill>
            </a:rPr>
            <a:t>A citizen belongs </a:t>
          </a:r>
          <a:endParaRPr lang="el-GR" sz="2000" b="1" dirty="0">
            <a:solidFill>
              <a:schemeClr val="tx1"/>
            </a:solidFill>
          </a:endParaRPr>
        </a:p>
      </dgm:t>
    </dgm:pt>
    <dgm:pt modelId="{FEB81294-49B2-4DB4-873A-588281CCBD0E}" type="sibTrans" cxnId="{3F70CF04-E2D2-4070-80FA-D3CD4697E437}">
      <dgm:prSet/>
      <dgm:spPr>
        <a:solidFill>
          <a:srgbClr val="FF0066"/>
        </a:solidFill>
      </dgm:spPr>
      <dgm:t>
        <a:bodyPr/>
        <a:lstStyle/>
        <a:p>
          <a:endParaRPr lang="el-GR"/>
        </a:p>
      </dgm:t>
    </dgm:pt>
    <dgm:pt modelId="{FE831FC6-2D0E-4777-A0CA-01CD189ECEE8}" type="parTrans" cxnId="{3F70CF04-E2D2-4070-80FA-D3CD4697E437}">
      <dgm:prSet/>
      <dgm:spPr/>
      <dgm:t>
        <a:bodyPr/>
        <a:lstStyle/>
        <a:p>
          <a:endParaRPr lang="el-GR"/>
        </a:p>
      </dgm:t>
    </dgm:pt>
    <dgm:pt modelId="{7FE49C82-74BB-4616-940D-5CE389DA924C}" type="pres">
      <dgm:prSet presAssocID="{5BBA5D2C-9B37-447C-92B2-D97C8E5442B4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AC421628-AD60-4B6B-8477-5D10705E2E96}" type="pres">
      <dgm:prSet presAssocID="{7F86B525-FF46-4E37-AC78-FE13DB2B2B74}" presName="gear1" presStyleLbl="node1" presStyleIdx="0" presStyleCnt="3" custLinFactNeighborY="1299">
        <dgm:presLayoutVars>
          <dgm:chMax val="1"/>
          <dgm:bulletEnabled val="1"/>
        </dgm:presLayoutVars>
      </dgm:prSet>
      <dgm:spPr/>
    </dgm:pt>
    <dgm:pt modelId="{B999DCC8-149C-4428-87B6-A5614C691C5E}" type="pres">
      <dgm:prSet presAssocID="{7F86B525-FF46-4E37-AC78-FE13DB2B2B74}" presName="gear1srcNode" presStyleLbl="node1" presStyleIdx="0" presStyleCnt="3"/>
      <dgm:spPr/>
    </dgm:pt>
    <dgm:pt modelId="{4DE02793-2473-41A7-ABBD-5FDB30B6FD6C}" type="pres">
      <dgm:prSet presAssocID="{7F86B525-FF46-4E37-AC78-FE13DB2B2B74}" presName="gear1dstNode" presStyleLbl="node1" presStyleIdx="0" presStyleCnt="3"/>
      <dgm:spPr/>
    </dgm:pt>
    <dgm:pt modelId="{A0A20A7E-0201-4F93-B459-784A7F6D08B1}" type="pres">
      <dgm:prSet presAssocID="{D0670E1F-1EE0-4C29-A5C8-FD9DF25272D4}" presName="gear2" presStyleLbl="node1" presStyleIdx="1" presStyleCnt="3" custLinFactNeighborX="-262" custLinFactNeighborY="-277">
        <dgm:presLayoutVars>
          <dgm:chMax val="1"/>
          <dgm:bulletEnabled val="1"/>
        </dgm:presLayoutVars>
      </dgm:prSet>
      <dgm:spPr/>
    </dgm:pt>
    <dgm:pt modelId="{051E0B7C-C699-4341-A0C1-B877502D4C36}" type="pres">
      <dgm:prSet presAssocID="{D0670E1F-1EE0-4C29-A5C8-FD9DF25272D4}" presName="gear2srcNode" presStyleLbl="node1" presStyleIdx="1" presStyleCnt="3"/>
      <dgm:spPr/>
    </dgm:pt>
    <dgm:pt modelId="{8B3AFFDE-13E0-4359-B0E1-16D4DFB31026}" type="pres">
      <dgm:prSet presAssocID="{D0670E1F-1EE0-4C29-A5C8-FD9DF25272D4}" presName="gear2dstNode" presStyleLbl="node1" presStyleIdx="1" presStyleCnt="3"/>
      <dgm:spPr/>
    </dgm:pt>
    <dgm:pt modelId="{2A6D2A50-B4D7-4184-9835-CCF835CBA042}" type="pres">
      <dgm:prSet presAssocID="{FAEE7FD3-5230-4B27-9D00-C4D5480BE035}" presName="gear3" presStyleLbl="node1" presStyleIdx="2" presStyleCnt="3"/>
      <dgm:spPr/>
    </dgm:pt>
    <dgm:pt modelId="{34EC8D24-8188-4804-B971-A6C0B1705FEF}" type="pres">
      <dgm:prSet presAssocID="{FAEE7FD3-5230-4B27-9D00-C4D5480BE035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B756EABB-831D-43F3-9308-74FDD862685F}" type="pres">
      <dgm:prSet presAssocID="{FAEE7FD3-5230-4B27-9D00-C4D5480BE035}" presName="gear3srcNode" presStyleLbl="node1" presStyleIdx="2" presStyleCnt="3"/>
      <dgm:spPr/>
    </dgm:pt>
    <dgm:pt modelId="{133CFD4D-DF2B-46CA-9A11-33C9EA2632C6}" type="pres">
      <dgm:prSet presAssocID="{FAEE7FD3-5230-4B27-9D00-C4D5480BE035}" presName="gear3dstNode" presStyleLbl="node1" presStyleIdx="2" presStyleCnt="3"/>
      <dgm:spPr/>
    </dgm:pt>
    <dgm:pt modelId="{E15B1305-4718-4D8B-A81B-D54E79DB3CB5}" type="pres">
      <dgm:prSet presAssocID="{FEB81294-49B2-4DB4-873A-588281CCBD0E}" presName="connector1" presStyleLbl="sibTrans2D1" presStyleIdx="0" presStyleCnt="3"/>
      <dgm:spPr/>
    </dgm:pt>
    <dgm:pt modelId="{4ED6C6AB-100E-4FEB-B326-CF5CC89E8C07}" type="pres">
      <dgm:prSet presAssocID="{4E532AF4-077E-4873-BD68-56F8C1F5A566}" presName="connector2" presStyleLbl="sibTrans2D1" presStyleIdx="1" presStyleCnt="3"/>
      <dgm:spPr/>
    </dgm:pt>
    <dgm:pt modelId="{1579F5AE-AF1A-4593-A127-7DAEEFFD4C37}" type="pres">
      <dgm:prSet presAssocID="{D6C2A588-2AAD-48CB-8AEF-6EADFF8B8AB0}" presName="connector3" presStyleLbl="sibTrans2D1" presStyleIdx="2" presStyleCnt="3"/>
      <dgm:spPr/>
    </dgm:pt>
  </dgm:ptLst>
  <dgm:cxnLst>
    <dgm:cxn modelId="{3F70CF04-E2D2-4070-80FA-D3CD4697E437}" srcId="{5BBA5D2C-9B37-447C-92B2-D97C8E5442B4}" destId="{7F86B525-FF46-4E37-AC78-FE13DB2B2B74}" srcOrd="0" destOrd="0" parTransId="{FE831FC6-2D0E-4777-A0CA-01CD189ECEE8}" sibTransId="{FEB81294-49B2-4DB4-873A-588281CCBD0E}"/>
    <dgm:cxn modelId="{DEC6A519-1FC0-4A21-90FD-6D6824DA2B96}" type="presOf" srcId="{D6C2A588-2AAD-48CB-8AEF-6EADFF8B8AB0}" destId="{1579F5AE-AF1A-4593-A127-7DAEEFFD4C37}" srcOrd="0" destOrd="0" presId="urn:microsoft.com/office/officeart/2005/8/layout/gear1"/>
    <dgm:cxn modelId="{C64E553B-9CAC-4EA8-AD9C-1590BDF17657}" type="presOf" srcId="{4E532AF4-077E-4873-BD68-56F8C1F5A566}" destId="{4ED6C6AB-100E-4FEB-B326-CF5CC89E8C07}" srcOrd="0" destOrd="0" presId="urn:microsoft.com/office/officeart/2005/8/layout/gear1"/>
    <dgm:cxn modelId="{5C3D765C-B218-4DBC-A8DF-41477E6DB261}" type="presOf" srcId="{D0670E1F-1EE0-4C29-A5C8-FD9DF25272D4}" destId="{051E0B7C-C699-4341-A0C1-B877502D4C36}" srcOrd="1" destOrd="0" presId="urn:microsoft.com/office/officeart/2005/8/layout/gear1"/>
    <dgm:cxn modelId="{95AF1C78-EEC4-44A7-A83E-0500EC9A7189}" type="presOf" srcId="{7F86B525-FF46-4E37-AC78-FE13DB2B2B74}" destId="{4DE02793-2473-41A7-ABBD-5FDB30B6FD6C}" srcOrd="2" destOrd="0" presId="urn:microsoft.com/office/officeart/2005/8/layout/gear1"/>
    <dgm:cxn modelId="{46B8D592-34E1-4681-91C0-3847B0549A88}" type="presOf" srcId="{FAEE7FD3-5230-4B27-9D00-C4D5480BE035}" destId="{2A6D2A50-B4D7-4184-9835-CCF835CBA042}" srcOrd="0" destOrd="0" presId="urn:microsoft.com/office/officeart/2005/8/layout/gear1"/>
    <dgm:cxn modelId="{B34C7C96-02FF-46B1-97BC-0743FC0A401E}" type="presOf" srcId="{D0670E1F-1EE0-4C29-A5C8-FD9DF25272D4}" destId="{8B3AFFDE-13E0-4359-B0E1-16D4DFB31026}" srcOrd="2" destOrd="0" presId="urn:microsoft.com/office/officeart/2005/8/layout/gear1"/>
    <dgm:cxn modelId="{EFB987A5-96AB-4EFC-8903-47F394BA30AB}" type="presOf" srcId="{FEB81294-49B2-4DB4-873A-588281CCBD0E}" destId="{E15B1305-4718-4D8B-A81B-D54E79DB3CB5}" srcOrd="0" destOrd="0" presId="urn:microsoft.com/office/officeart/2005/8/layout/gear1"/>
    <dgm:cxn modelId="{13E077AC-128D-44E5-B7A1-F3F71B0E40FB}" type="presOf" srcId="{7F86B525-FF46-4E37-AC78-FE13DB2B2B74}" destId="{AC421628-AD60-4B6B-8477-5D10705E2E96}" srcOrd="0" destOrd="0" presId="urn:microsoft.com/office/officeart/2005/8/layout/gear1"/>
    <dgm:cxn modelId="{5F4690C0-87CC-4581-99F3-FF23D97A49C7}" type="presOf" srcId="{7F86B525-FF46-4E37-AC78-FE13DB2B2B74}" destId="{B999DCC8-149C-4428-87B6-A5614C691C5E}" srcOrd="1" destOrd="0" presId="urn:microsoft.com/office/officeart/2005/8/layout/gear1"/>
    <dgm:cxn modelId="{F5EB1CC1-6AF9-48FA-A7A1-E3059288BDB9}" type="presOf" srcId="{FAEE7FD3-5230-4B27-9D00-C4D5480BE035}" destId="{133CFD4D-DF2B-46CA-9A11-33C9EA2632C6}" srcOrd="3" destOrd="0" presId="urn:microsoft.com/office/officeart/2005/8/layout/gear1"/>
    <dgm:cxn modelId="{101944D0-2F40-4E47-A9AF-57C29396E64F}" type="presOf" srcId="{D0670E1F-1EE0-4C29-A5C8-FD9DF25272D4}" destId="{A0A20A7E-0201-4F93-B459-784A7F6D08B1}" srcOrd="0" destOrd="0" presId="urn:microsoft.com/office/officeart/2005/8/layout/gear1"/>
    <dgm:cxn modelId="{C563DEE4-4037-4C69-B78C-0FDF4C76A1B9}" srcId="{5BBA5D2C-9B37-447C-92B2-D97C8E5442B4}" destId="{FAEE7FD3-5230-4B27-9D00-C4D5480BE035}" srcOrd="2" destOrd="0" parTransId="{528B18F0-A31A-43F7-9F9C-255856266132}" sibTransId="{D6C2A588-2AAD-48CB-8AEF-6EADFF8B8AB0}"/>
    <dgm:cxn modelId="{50734BE8-BD74-411E-8872-1043F9B9802D}" type="presOf" srcId="{FAEE7FD3-5230-4B27-9D00-C4D5480BE035}" destId="{B756EABB-831D-43F3-9308-74FDD862685F}" srcOrd="2" destOrd="0" presId="urn:microsoft.com/office/officeart/2005/8/layout/gear1"/>
    <dgm:cxn modelId="{E0A4C0EE-FCE8-4572-8BE9-EAA2B7D595B9}" type="presOf" srcId="{5BBA5D2C-9B37-447C-92B2-D97C8E5442B4}" destId="{7FE49C82-74BB-4616-940D-5CE389DA924C}" srcOrd="0" destOrd="0" presId="urn:microsoft.com/office/officeart/2005/8/layout/gear1"/>
    <dgm:cxn modelId="{0E48B3F1-0B23-466C-8998-9E2880727E76}" type="presOf" srcId="{FAEE7FD3-5230-4B27-9D00-C4D5480BE035}" destId="{34EC8D24-8188-4804-B971-A6C0B1705FEF}" srcOrd="1" destOrd="0" presId="urn:microsoft.com/office/officeart/2005/8/layout/gear1"/>
    <dgm:cxn modelId="{8A873CF8-D5EC-4CBD-91DF-747D8BF2B8B4}" srcId="{5BBA5D2C-9B37-447C-92B2-D97C8E5442B4}" destId="{D0670E1F-1EE0-4C29-A5C8-FD9DF25272D4}" srcOrd="1" destOrd="0" parTransId="{25789F52-C167-4228-AE08-7626CB6DFAE8}" sibTransId="{4E532AF4-077E-4873-BD68-56F8C1F5A566}"/>
    <dgm:cxn modelId="{BC8A78F7-0C75-47B1-A893-D6E2A117972F}" type="presParOf" srcId="{7FE49C82-74BB-4616-940D-5CE389DA924C}" destId="{AC421628-AD60-4B6B-8477-5D10705E2E96}" srcOrd="0" destOrd="0" presId="urn:microsoft.com/office/officeart/2005/8/layout/gear1"/>
    <dgm:cxn modelId="{660A3AE1-A552-4AAC-8FF7-CB2A930C329B}" type="presParOf" srcId="{7FE49C82-74BB-4616-940D-5CE389DA924C}" destId="{B999DCC8-149C-4428-87B6-A5614C691C5E}" srcOrd="1" destOrd="0" presId="urn:microsoft.com/office/officeart/2005/8/layout/gear1"/>
    <dgm:cxn modelId="{37A157E7-CD21-4E29-8CE2-F2BE332C15FE}" type="presParOf" srcId="{7FE49C82-74BB-4616-940D-5CE389DA924C}" destId="{4DE02793-2473-41A7-ABBD-5FDB30B6FD6C}" srcOrd="2" destOrd="0" presId="urn:microsoft.com/office/officeart/2005/8/layout/gear1"/>
    <dgm:cxn modelId="{0EC8D132-C069-41B0-A3A1-9A231E1CCBA1}" type="presParOf" srcId="{7FE49C82-74BB-4616-940D-5CE389DA924C}" destId="{A0A20A7E-0201-4F93-B459-784A7F6D08B1}" srcOrd="3" destOrd="0" presId="urn:microsoft.com/office/officeart/2005/8/layout/gear1"/>
    <dgm:cxn modelId="{3A9605A1-B50B-477F-A54E-38DF9B3383A1}" type="presParOf" srcId="{7FE49C82-74BB-4616-940D-5CE389DA924C}" destId="{051E0B7C-C699-4341-A0C1-B877502D4C36}" srcOrd="4" destOrd="0" presId="urn:microsoft.com/office/officeart/2005/8/layout/gear1"/>
    <dgm:cxn modelId="{EF2611CE-840D-44A9-950F-2ECC93636883}" type="presParOf" srcId="{7FE49C82-74BB-4616-940D-5CE389DA924C}" destId="{8B3AFFDE-13E0-4359-B0E1-16D4DFB31026}" srcOrd="5" destOrd="0" presId="urn:microsoft.com/office/officeart/2005/8/layout/gear1"/>
    <dgm:cxn modelId="{7D7595E6-9D49-42E3-9C06-B38D343E1DB9}" type="presParOf" srcId="{7FE49C82-74BB-4616-940D-5CE389DA924C}" destId="{2A6D2A50-B4D7-4184-9835-CCF835CBA042}" srcOrd="6" destOrd="0" presId="urn:microsoft.com/office/officeart/2005/8/layout/gear1"/>
    <dgm:cxn modelId="{E042D961-1D52-4726-A425-C0BB0350E97C}" type="presParOf" srcId="{7FE49C82-74BB-4616-940D-5CE389DA924C}" destId="{34EC8D24-8188-4804-B971-A6C0B1705FEF}" srcOrd="7" destOrd="0" presId="urn:microsoft.com/office/officeart/2005/8/layout/gear1"/>
    <dgm:cxn modelId="{55FF79C4-FC71-4D44-847B-82EA06F4B281}" type="presParOf" srcId="{7FE49C82-74BB-4616-940D-5CE389DA924C}" destId="{B756EABB-831D-43F3-9308-74FDD862685F}" srcOrd="8" destOrd="0" presId="urn:microsoft.com/office/officeart/2005/8/layout/gear1"/>
    <dgm:cxn modelId="{D06B86B6-E276-44A1-8AD2-0D71C6C7BD9F}" type="presParOf" srcId="{7FE49C82-74BB-4616-940D-5CE389DA924C}" destId="{133CFD4D-DF2B-46CA-9A11-33C9EA2632C6}" srcOrd="9" destOrd="0" presId="urn:microsoft.com/office/officeart/2005/8/layout/gear1"/>
    <dgm:cxn modelId="{C6B24210-9559-417D-A70E-9D2E34EFDB64}" type="presParOf" srcId="{7FE49C82-74BB-4616-940D-5CE389DA924C}" destId="{E15B1305-4718-4D8B-A81B-D54E79DB3CB5}" srcOrd="10" destOrd="0" presId="urn:microsoft.com/office/officeart/2005/8/layout/gear1"/>
    <dgm:cxn modelId="{05D777FE-99AD-4F47-9876-E911BCECD1CF}" type="presParOf" srcId="{7FE49C82-74BB-4616-940D-5CE389DA924C}" destId="{4ED6C6AB-100E-4FEB-B326-CF5CC89E8C07}" srcOrd="11" destOrd="0" presId="urn:microsoft.com/office/officeart/2005/8/layout/gear1"/>
    <dgm:cxn modelId="{03462BD9-6A00-4192-8956-9D5BED084BCF}" type="presParOf" srcId="{7FE49C82-74BB-4616-940D-5CE389DA924C}" destId="{1579F5AE-AF1A-4593-A127-7DAEEFFD4C37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6B5BFE8-8EF4-47D3-8288-BEDEF8813B22}" type="doc">
      <dgm:prSet loTypeId="urn:microsoft.com/office/officeart/2005/8/layout/balance1" loCatId="relationship" qsTypeId="urn:microsoft.com/office/officeart/2005/8/quickstyle/3d2#2" qsCatId="3D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0746A27F-3B97-414F-B7A6-5EE36B121BBA}">
      <dgm:prSet phldrT="[Κείμενο]" custT="1"/>
      <dgm:spPr>
        <a:solidFill>
          <a:srgbClr val="CC99FF">
            <a:alpha val="89804"/>
          </a:srgbClr>
        </a:solidFill>
      </dgm:spPr>
      <dgm:t>
        <a:bodyPr/>
        <a:lstStyle/>
        <a:p>
          <a:r>
            <a:rPr lang="en-GB" sz="2000" b="1" dirty="0"/>
            <a:t>The aim </a:t>
          </a:r>
          <a:endParaRPr lang="el-GR" sz="2000" b="1" dirty="0"/>
        </a:p>
      </dgm:t>
    </dgm:pt>
    <dgm:pt modelId="{65CC4F35-C74B-4953-B224-5ED5FBAEFFD1}" type="parTrans" cxnId="{75EBB8AE-48C4-4665-891F-87822E2ED399}">
      <dgm:prSet/>
      <dgm:spPr/>
      <dgm:t>
        <a:bodyPr/>
        <a:lstStyle/>
        <a:p>
          <a:endParaRPr lang="el-GR"/>
        </a:p>
      </dgm:t>
    </dgm:pt>
    <dgm:pt modelId="{7AFD05A8-B9F1-44B6-A407-7F1750C7C0EA}" type="sibTrans" cxnId="{75EBB8AE-48C4-4665-891F-87822E2ED399}">
      <dgm:prSet/>
      <dgm:spPr/>
      <dgm:t>
        <a:bodyPr/>
        <a:lstStyle/>
        <a:p>
          <a:endParaRPr lang="el-GR"/>
        </a:p>
      </dgm:t>
    </dgm:pt>
    <dgm:pt modelId="{16F9B3EC-ED9D-47BB-A7A4-0D1715C065B9}">
      <dgm:prSet phldrT="[Κείμενο]" custT="1"/>
      <dgm:spPr>
        <a:solidFill>
          <a:srgbClr val="00FF00"/>
        </a:solidFill>
      </dgm:spPr>
      <dgm:t>
        <a:bodyPr/>
        <a:lstStyle/>
        <a:p>
          <a:r>
            <a:rPr lang="en-GB" sz="1800" b="1" dirty="0">
              <a:solidFill>
                <a:schemeClr val="tx1"/>
              </a:solidFill>
            </a:rPr>
            <a:t>individual</a:t>
          </a:r>
          <a:endParaRPr lang="el-GR" sz="1800" b="1" dirty="0">
            <a:solidFill>
              <a:schemeClr val="tx1"/>
            </a:solidFill>
          </a:endParaRPr>
        </a:p>
      </dgm:t>
    </dgm:pt>
    <dgm:pt modelId="{A1544AFF-C3D1-4CD5-8EF1-7E46D2CE1546}" type="parTrans" cxnId="{C414D4B6-685F-4DA9-A94B-DEF798AD0CDB}">
      <dgm:prSet/>
      <dgm:spPr/>
      <dgm:t>
        <a:bodyPr/>
        <a:lstStyle/>
        <a:p>
          <a:endParaRPr lang="el-GR"/>
        </a:p>
      </dgm:t>
    </dgm:pt>
    <dgm:pt modelId="{4B0E0349-FBD0-48FD-A618-50105762901E}" type="sibTrans" cxnId="{C414D4B6-685F-4DA9-A94B-DEF798AD0CDB}">
      <dgm:prSet/>
      <dgm:spPr/>
      <dgm:t>
        <a:bodyPr/>
        <a:lstStyle/>
        <a:p>
          <a:endParaRPr lang="el-GR"/>
        </a:p>
      </dgm:t>
    </dgm:pt>
    <dgm:pt modelId="{31742596-7D57-4476-B11B-5FD9041C4E78}">
      <dgm:prSet phldrT="[Κείμενο]" custT="1"/>
      <dgm:spPr>
        <a:solidFill>
          <a:srgbClr val="00CCFF"/>
        </a:solidFill>
      </dgm:spPr>
      <dgm:t>
        <a:bodyPr/>
        <a:lstStyle/>
        <a:p>
          <a:r>
            <a:rPr lang="en-GB" sz="1800" b="1" dirty="0">
              <a:solidFill>
                <a:schemeClr val="tx1"/>
              </a:solidFill>
            </a:rPr>
            <a:t>Me</a:t>
          </a:r>
          <a:endParaRPr lang="el-GR" sz="1800" b="1" dirty="0">
            <a:solidFill>
              <a:schemeClr val="tx1"/>
            </a:solidFill>
          </a:endParaRPr>
        </a:p>
      </dgm:t>
    </dgm:pt>
    <dgm:pt modelId="{CF0FDFB8-C66D-49A2-967B-F1B32B4E30CA}" type="parTrans" cxnId="{4E3F7AB8-E0DD-4AC8-9E8D-2FDEF969F376}">
      <dgm:prSet/>
      <dgm:spPr/>
      <dgm:t>
        <a:bodyPr/>
        <a:lstStyle/>
        <a:p>
          <a:endParaRPr lang="el-GR"/>
        </a:p>
      </dgm:t>
    </dgm:pt>
    <dgm:pt modelId="{1B5C5F44-0D65-4B9F-9950-7C2EF7CEED9F}" type="sibTrans" cxnId="{4E3F7AB8-E0DD-4AC8-9E8D-2FDEF969F376}">
      <dgm:prSet/>
      <dgm:spPr/>
      <dgm:t>
        <a:bodyPr/>
        <a:lstStyle/>
        <a:p>
          <a:endParaRPr lang="el-GR"/>
        </a:p>
      </dgm:t>
    </dgm:pt>
    <dgm:pt modelId="{1CDA8FAD-F276-4CAB-B62B-3AD45C10C85A}">
      <dgm:prSet phldrT="[Κείμενο]" custT="1"/>
      <dgm:spPr>
        <a:solidFill>
          <a:srgbClr val="CC99FF">
            <a:alpha val="90000"/>
          </a:srgbClr>
        </a:solidFill>
      </dgm:spPr>
      <dgm:t>
        <a:bodyPr/>
        <a:lstStyle/>
        <a:p>
          <a:r>
            <a:rPr lang="en-GB" sz="2000" b="1" dirty="0"/>
            <a:t>is to maintain balance</a:t>
          </a:r>
          <a:endParaRPr lang="el-GR" sz="2000" b="1" dirty="0"/>
        </a:p>
      </dgm:t>
    </dgm:pt>
    <dgm:pt modelId="{711522E1-1C27-4496-8B32-06D9DDA53858}" type="parTrans" cxnId="{C9494E41-3CBC-4E95-9D20-58DF1D0C45C7}">
      <dgm:prSet/>
      <dgm:spPr/>
      <dgm:t>
        <a:bodyPr/>
        <a:lstStyle/>
        <a:p>
          <a:endParaRPr lang="el-GR"/>
        </a:p>
      </dgm:t>
    </dgm:pt>
    <dgm:pt modelId="{C5E87A32-E6BE-4C9B-BFF7-72A9B76D7952}" type="sibTrans" cxnId="{C9494E41-3CBC-4E95-9D20-58DF1D0C45C7}">
      <dgm:prSet/>
      <dgm:spPr/>
      <dgm:t>
        <a:bodyPr/>
        <a:lstStyle/>
        <a:p>
          <a:endParaRPr lang="el-GR"/>
        </a:p>
      </dgm:t>
    </dgm:pt>
    <dgm:pt modelId="{EE3DC3F7-814A-4E61-BE88-092FFA7C466E}">
      <dgm:prSet phldrT="[Κείμενο]" custT="1"/>
      <dgm:spPr>
        <a:solidFill>
          <a:srgbClr val="00FF00"/>
        </a:solidFill>
      </dgm:spPr>
      <dgm:t>
        <a:bodyPr/>
        <a:lstStyle/>
        <a:p>
          <a:r>
            <a:rPr lang="en-GB" sz="1800" b="1" dirty="0">
              <a:solidFill>
                <a:schemeClr val="tx1"/>
              </a:solidFill>
            </a:rPr>
            <a:t>Collective</a:t>
          </a:r>
          <a:endParaRPr lang="el-GR" sz="1800" b="1" dirty="0">
            <a:solidFill>
              <a:schemeClr val="tx1"/>
            </a:solidFill>
          </a:endParaRPr>
        </a:p>
      </dgm:t>
    </dgm:pt>
    <dgm:pt modelId="{086BF6A2-32AC-48D1-8C82-BF8F01FBE670}" type="parTrans" cxnId="{E412C9B5-39A7-4826-AD97-B45F80391E32}">
      <dgm:prSet/>
      <dgm:spPr/>
      <dgm:t>
        <a:bodyPr/>
        <a:lstStyle/>
        <a:p>
          <a:endParaRPr lang="el-GR"/>
        </a:p>
      </dgm:t>
    </dgm:pt>
    <dgm:pt modelId="{D4BEC6AA-760D-4AD8-9AE8-A61864C92442}" type="sibTrans" cxnId="{E412C9B5-39A7-4826-AD97-B45F80391E32}">
      <dgm:prSet/>
      <dgm:spPr/>
      <dgm:t>
        <a:bodyPr/>
        <a:lstStyle/>
        <a:p>
          <a:endParaRPr lang="el-GR"/>
        </a:p>
      </dgm:t>
    </dgm:pt>
    <dgm:pt modelId="{E47F940E-7E77-4BE2-9BE6-DE2028573C9E}">
      <dgm:prSet phldrT="[Κείμενο]" custT="1"/>
      <dgm:spPr>
        <a:solidFill>
          <a:srgbClr val="FFFF00"/>
        </a:solidFill>
      </dgm:spPr>
      <dgm:t>
        <a:bodyPr/>
        <a:lstStyle/>
        <a:p>
          <a:r>
            <a:rPr lang="en-GB" sz="1800" b="1" dirty="0">
              <a:solidFill>
                <a:schemeClr val="tx1"/>
              </a:solidFill>
            </a:rPr>
            <a:t>State</a:t>
          </a:r>
          <a:endParaRPr lang="el-GR" sz="1800" b="1" dirty="0">
            <a:solidFill>
              <a:schemeClr val="tx1"/>
            </a:solidFill>
          </a:endParaRPr>
        </a:p>
      </dgm:t>
    </dgm:pt>
    <dgm:pt modelId="{CBED0B2C-D962-4168-9D99-A84C5975AFED}" type="parTrans" cxnId="{42343BBA-5146-4F62-B01F-0455965E640A}">
      <dgm:prSet/>
      <dgm:spPr/>
      <dgm:t>
        <a:bodyPr/>
        <a:lstStyle/>
        <a:p>
          <a:endParaRPr lang="el-GR"/>
        </a:p>
      </dgm:t>
    </dgm:pt>
    <dgm:pt modelId="{3C65A3AF-4A38-41D8-8CE1-B380F3A20644}" type="sibTrans" cxnId="{42343BBA-5146-4F62-B01F-0455965E640A}">
      <dgm:prSet/>
      <dgm:spPr/>
      <dgm:t>
        <a:bodyPr/>
        <a:lstStyle/>
        <a:p>
          <a:endParaRPr lang="el-GR"/>
        </a:p>
      </dgm:t>
    </dgm:pt>
    <dgm:pt modelId="{659AFF6F-9792-4E2B-BF49-5738C6292D1B}">
      <dgm:prSet phldrT="[Κείμενο]" custT="1"/>
      <dgm:spPr>
        <a:solidFill>
          <a:srgbClr val="00CCFF"/>
        </a:solidFill>
      </dgm:spPr>
      <dgm:t>
        <a:bodyPr/>
        <a:lstStyle/>
        <a:p>
          <a:r>
            <a:rPr lang="en-GB" sz="1800" b="1" dirty="0">
              <a:solidFill>
                <a:schemeClr val="tx1"/>
              </a:solidFill>
            </a:rPr>
            <a:t>Us</a:t>
          </a:r>
          <a:endParaRPr lang="el-GR" sz="1800" b="1" dirty="0">
            <a:solidFill>
              <a:schemeClr val="tx1"/>
            </a:solidFill>
          </a:endParaRPr>
        </a:p>
      </dgm:t>
    </dgm:pt>
    <dgm:pt modelId="{44A84F34-8AD8-4BE8-9452-1462D8F981E4}" type="parTrans" cxnId="{D97FB831-D6B1-41B7-B412-6E460FCB9EDC}">
      <dgm:prSet/>
      <dgm:spPr/>
      <dgm:t>
        <a:bodyPr/>
        <a:lstStyle/>
        <a:p>
          <a:endParaRPr lang="el-GR"/>
        </a:p>
      </dgm:t>
    </dgm:pt>
    <dgm:pt modelId="{0912B26D-4E4A-4015-961A-BB857FB73276}" type="sibTrans" cxnId="{D97FB831-D6B1-41B7-B412-6E460FCB9EDC}">
      <dgm:prSet/>
      <dgm:spPr/>
      <dgm:t>
        <a:bodyPr/>
        <a:lstStyle/>
        <a:p>
          <a:endParaRPr lang="el-GR"/>
        </a:p>
      </dgm:t>
    </dgm:pt>
    <dgm:pt modelId="{780B7C40-5ACA-41AF-945C-886C82F25357}">
      <dgm:prSet custT="1"/>
      <dgm:spPr>
        <a:solidFill>
          <a:srgbClr val="FFFF00"/>
        </a:solidFill>
      </dgm:spPr>
      <dgm:t>
        <a:bodyPr/>
        <a:lstStyle/>
        <a:p>
          <a:r>
            <a:rPr lang="en-GB" sz="1800" b="1" dirty="0">
              <a:solidFill>
                <a:schemeClr val="tx1"/>
              </a:solidFill>
            </a:rPr>
            <a:t>Citizen</a:t>
          </a:r>
          <a:endParaRPr lang="el-GR" sz="1800" b="1" dirty="0">
            <a:solidFill>
              <a:schemeClr val="tx1"/>
            </a:solidFill>
          </a:endParaRPr>
        </a:p>
      </dgm:t>
    </dgm:pt>
    <dgm:pt modelId="{B40020EB-BE02-4AF3-99B8-3091E495436A}" type="parTrans" cxnId="{659F7CF5-A323-49EE-99CA-BB1DA1BEC77C}">
      <dgm:prSet/>
      <dgm:spPr/>
      <dgm:t>
        <a:bodyPr/>
        <a:lstStyle/>
        <a:p>
          <a:endParaRPr lang="el-GR"/>
        </a:p>
      </dgm:t>
    </dgm:pt>
    <dgm:pt modelId="{45FFC2AF-6C11-4BB6-B88F-105DCB9AFDC4}" type="sibTrans" cxnId="{659F7CF5-A323-49EE-99CA-BB1DA1BEC77C}">
      <dgm:prSet/>
      <dgm:spPr/>
      <dgm:t>
        <a:bodyPr/>
        <a:lstStyle/>
        <a:p>
          <a:endParaRPr lang="el-GR"/>
        </a:p>
      </dgm:t>
    </dgm:pt>
    <dgm:pt modelId="{FA22B14E-AC78-4C0C-BCD7-F72A6D1A0FF3}" type="pres">
      <dgm:prSet presAssocID="{E6B5BFE8-8EF4-47D3-8288-BEDEF8813B22}" presName="outerComposite" presStyleCnt="0">
        <dgm:presLayoutVars>
          <dgm:chMax val="2"/>
          <dgm:animLvl val="lvl"/>
          <dgm:resizeHandles val="exact"/>
        </dgm:presLayoutVars>
      </dgm:prSet>
      <dgm:spPr/>
    </dgm:pt>
    <dgm:pt modelId="{96695621-BEA0-4149-908B-25050CDE4CEB}" type="pres">
      <dgm:prSet presAssocID="{E6B5BFE8-8EF4-47D3-8288-BEDEF8813B22}" presName="dummyMaxCanvas" presStyleCnt="0"/>
      <dgm:spPr/>
    </dgm:pt>
    <dgm:pt modelId="{7AD68270-89F7-43BB-B765-7FF9C2EB0682}" type="pres">
      <dgm:prSet presAssocID="{E6B5BFE8-8EF4-47D3-8288-BEDEF8813B22}" presName="parentComposite" presStyleCnt="0"/>
      <dgm:spPr/>
    </dgm:pt>
    <dgm:pt modelId="{F5FB78E1-EDE4-4F73-AA33-4FDDC0C788C7}" type="pres">
      <dgm:prSet presAssocID="{E6B5BFE8-8EF4-47D3-8288-BEDEF8813B22}" presName="parent1" presStyleLbl="alignAccFollowNode1" presStyleIdx="0" presStyleCnt="4">
        <dgm:presLayoutVars>
          <dgm:chMax val="4"/>
        </dgm:presLayoutVars>
      </dgm:prSet>
      <dgm:spPr/>
    </dgm:pt>
    <dgm:pt modelId="{70F20E91-8F15-4635-B80E-08650DE90D8B}" type="pres">
      <dgm:prSet presAssocID="{E6B5BFE8-8EF4-47D3-8288-BEDEF8813B22}" presName="parent2" presStyleLbl="alignAccFollowNode1" presStyleIdx="1" presStyleCnt="4">
        <dgm:presLayoutVars>
          <dgm:chMax val="4"/>
        </dgm:presLayoutVars>
      </dgm:prSet>
      <dgm:spPr/>
    </dgm:pt>
    <dgm:pt modelId="{4B8DC4F9-CD9E-4EF2-971E-26C33F396778}" type="pres">
      <dgm:prSet presAssocID="{E6B5BFE8-8EF4-47D3-8288-BEDEF8813B22}" presName="childrenComposite" presStyleCnt="0"/>
      <dgm:spPr/>
    </dgm:pt>
    <dgm:pt modelId="{CB313C3D-A4E4-4C7E-B398-656E6B64E5E6}" type="pres">
      <dgm:prSet presAssocID="{E6B5BFE8-8EF4-47D3-8288-BEDEF8813B22}" presName="dummyMaxCanvas_ChildArea" presStyleCnt="0"/>
      <dgm:spPr/>
    </dgm:pt>
    <dgm:pt modelId="{EDE7B720-0F00-4EC8-BB3C-FA39E4721C25}" type="pres">
      <dgm:prSet presAssocID="{E6B5BFE8-8EF4-47D3-8288-BEDEF8813B22}" presName="fulcrum" presStyleLbl="alignAccFollowNode1" presStyleIdx="2" presStyleCnt="4"/>
      <dgm:spPr>
        <a:gradFill rotWithShape="0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 scaled="0"/>
        </a:gradFill>
      </dgm:spPr>
    </dgm:pt>
    <dgm:pt modelId="{85843715-24B2-478F-93E0-7F9FA7694A4D}" type="pres">
      <dgm:prSet presAssocID="{E6B5BFE8-8EF4-47D3-8288-BEDEF8813B22}" presName="balance_33" presStyleLbl="alignAccFollowNode1" presStyleIdx="3" presStyleCnt="4">
        <dgm:presLayoutVars>
          <dgm:bulletEnabled val="1"/>
        </dgm:presLayoutVars>
      </dgm:prSet>
      <dgm:spPr>
        <a:solidFill>
          <a:srgbClr val="9966FF"/>
        </a:solidFill>
        <a:ln>
          <a:gradFill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5400000" scaled="0"/>
          </a:gradFill>
        </a:ln>
      </dgm:spPr>
    </dgm:pt>
    <dgm:pt modelId="{B531E415-5BCA-426A-93DC-D8DA8D63F063}" type="pres">
      <dgm:prSet presAssocID="{E6B5BFE8-8EF4-47D3-8288-BEDEF8813B22}" presName="right_33_1" presStyleLbl="node1" presStyleIdx="0" presStyleCnt="6">
        <dgm:presLayoutVars>
          <dgm:bulletEnabled val="1"/>
        </dgm:presLayoutVars>
      </dgm:prSet>
      <dgm:spPr/>
    </dgm:pt>
    <dgm:pt modelId="{287D7B50-0FDA-4F70-AFC2-3A7EBCE1D24C}" type="pres">
      <dgm:prSet presAssocID="{E6B5BFE8-8EF4-47D3-8288-BEDEF8813B22}" presName="right_33_2" presStyleLbl="node1" presStyleIdx="1" presStyleCnt="6">
        <dgm:presLayoutVars>
          <dgm:bulletEnabled val="1"/>
        </dgm:presLayoutVars>
      </dgm:prSet>
      <dgm:spPr/>
    </dgm:pt>
    <dgm:pt modelId="{23FAE3C3-3263-49C4-BE40-183BDEC0EF49}" type="pres">
      <dgm:prSet presAssocID="{E6B5BFE8-8EF4-47D3-8288-BEDEF8813B22}" presName="right_33_3" presStyleLbl="node1" presStyleIdx="2" presStyleCnt="6">
        <dgm:presLayoutVars>
          <dgm:bulletEnabled val="1"/>
        </dgm:presLayoutVars>
      </dgm:prSet>
      <dgm:spPr/>
    </dgm:pt>
    <dgm:pt modelId="{E3805FAC-1BC2-4162-AB7B-AB6FF47B7F1E}" type="pres">
      <dgm:prSet presAssocID="{E6B5BFE8-8EF4-47D3-8288-BEDEF8813B22}" presName="left_33_1" presStyleLbl="node1" presStyleIdx="3" presStyleCnt="6">
        <dgm:presLayoutVars>
          <dgm:bulletEnabled val="1"/>
        </dgm:presLayoutVars>
      </dgm:prSet>
      <dgm:spPr/>
    </dgm:pt>
    <dgm:pt modelId="{90D59553-F36B-4E10-A88F-227232A72123}" type="pres">
      <dgm:prSet presAssocID="{E6B5BFE8-8EF4-47D3-8288-BEDEF8813B22}" presName="left_33_2" presStyleLbl="node1" presStyleIdx="4" presStyleCnt="6">
        <dgm:presLayoutVars>
          <dgm:bulletEnabled val="1"/>
        </dgm:presLayoutVars>
      </dgm:prSet>
      <dgm:spPr/>
    </dgm:pt>
    <dgm:pt modelId="{EE6EAD44-EE3C-4C57-95E5-8110CEE5D703}" type="pres">
      <dgm:prSet presAssocID="{E6B5BFE8-8EF4-47D3-8288-BEDEF8813B22}" presName="left_33_3" presStyleLbl="node1" presStyleIdx="5" presStyleCnt="6">
        <dgm:presLayoutVars>
          <dgm:bulletEnabled val="1"/>
        </dgm:presLayoutVars>
      </dgm:prSet>
      <dgm:spPr/>
    </dgm:pt>
  </dgm:ptLst>
  <dgm:cxnLst>
    <dgm:cxn modelId="{D97FB831-D6B1-41B7-B412-6E460FCB9EDC}" srcId="{1CDA8FAD-F276-4CAB-B62B-3AD45C10C85A}" destId="{659AFF6F-9792-4E2B-BF49-5738C6292D1B}" srcOrd="2" destOrd="0" parTransId="{44A84F34-8AD8-4BE8-9452-1462D8F981E4}" sibTransId="{0912B26D-4E4A-4015-961A-BB857FB73276}"/>
    <dgm:cxn modelId="{469D3F3F-6939-474E-A2DB-5263CC9431E5}" type="presOf" srcId="{EE3DC3F7-814A-4E61-BE88-092FFA7C466E}" destId="{B531E415-5BCA-426A-93DC-D8DA8D63F063}" srcOrd="0" destOrd="0" presId="urn:microsoft.com/office/officeart/2005/8/layout/balance1"/>
    <dgm:cxn modelId="{C9494E41-3CBC-4E95-9D20-58DF1D0C45C7}" srcId="{E6B5BFE8-8EF4-47D3-8288-BEDEF8813B22}" destId="{1CDA8FAD-F276-4CAB-B62B-3AD45C10C85A}" srcOrd="1" destOrd="0" parTransId="{711522E1-1C27-4496-8B32-06D9DDA53858}" sibTransId="{C5E87A32-E6BE-4C9B-BFF7-72A9B76D7952}"/>
    <dgm:cxn modelId="{C4233849-34CF-412E-B368-10FD905D8D99}" type="presOf" srcId="{1CDA8FAD-F276-4CAB-B62B-3AD45C10C85A}" destId="{70F20E91-8F15-4635-B80E-08650DE90D8B}" srcOrd="0" destOrd="0" presId="urn:microsoft.com/office/officeart/2005/8/layout/balance1"/>
    <dgm:cxn modelId="{0E67AA4A-D28D-45D4-9F03-D62E4CA63750}" type="presOf" srcId="{780B7C40-5ACA-41AF-945C-886C82F25357}" destId="{90D59553-F36B-4E10-A88F-227232A72123}" srcOrd="0" destOrd="0" presId="urn:microsoft.com/office/officeart/2005/8/layout/balance1"/>
    <dgm:cxn modelId="{5773BB4F-43AE-4D30-B874-46EEFC733D8A}" type="presOf" srcId="{E47F940E-7E77-4BE2-9BE6-DE2028573C9E}" destId="{287D7B50-0FDA-4F70-AFC2-3A7EBCE1D24C}" srcOrd="0" destOrd="0" presId="urn:microsoft.com/office/officeart/2005/8/layout/balance1"/>
    <dgm:cxn modelId="{CB8ECD9F-EDE5-4B99-B8ED-8937B7D0D862}" type="presOf" srcId="{16F9B3EC-ED9D-47BB-A7A4-0D1715C065B9}" destId="{E3805FAC-1BC2-4162-AB7B-AB6FF47B7F1E}" srcOrd="0" destOrd="0" presId="urn:microsoft.com/office/officeart/2005/8/layout/balance1"/>
    <dgm:cxn modelId="{75EBB8AE-48C4-4665-891F-87822E2ED399}" srcId="{E6B5BFE8-8EF4-47D3-8288-BEDEF8813B22}" destId="{0746A27F-3B97-414F-B7A6-5EE36B121BBA}" srcOrd="0" destOrd="0" parTransId="{65CC4F35-C74B-4953-B224-5ED5FBAEFFD1}" sibTransId="{7AFD05A8-B9F1-44B6-A407-7F1750C7C0EA}"/>
    <dgm:cxn modelId="{E412C9B5-39A7-4826-AD97-B45F80391E32}" srcId="{1CDA8FAD-F276-4CAB-B62B-3AD45C10C85A}" destId="{EE3DC3F7-814A-4E61-BE88-092FFA7C466E}" srcOrd="0" destOrd="0" parTransId="{086BF6A2-32AC-48D1-8C82-BF8F01FBE670}" sibTransId="{D4BEC6AA-760D-4AD8-9AE8-A61864C92442}"/>
    <dgm:cxn modelId="{C414D4B6-685F-4DA9-A94B-DEF798AD0CDB}" srcId="{0746A27F-3B97-414F-B7A6-5EE36B121BBA}" destId="{16F9B3EC-ED9D-47BB-A7A4-0D1715C065B9}" srcOrd="0" destOrd="0" parTransId="{A1544AFF-C3D1-4CD5-8EF1-7E46D2CE1546}" sibTransId="{4B0E0349-FBD0-48FD-A618-50105762901E}"/>
    <dgm:cxn modelId="{707D78B8-35E7-4514-93EC-C5A3C19D3011}" type="presOf" srcId="{E6B5BFE8-8EF4-47D3-8288-BEDEF8813B22}" destId="{FA22B14E-AC78-4C0C-BCD7-F72A6D1A0FF3}" srcOrd="0" destOrd="0" presId="urn:microsoft.com/office/officeart/2005/8/layout/balance1"/>
    <dgm:cxn modelId="{4E3F7AB8-E0DD-4AC8-9E8D-2FDEF969F376}" srcId="{0746A27F-3B97-414F-B7A6-5EE36B121BBA}" destId="{31742596-7D57-4476-B11B-5FD9041C4E78}" srcOrd="2" destOrd="0" parTransId="{CF0FDFB8-C66D-49A2-967B-F1B32B4E30CA}" sibTransId="{1B5C5F44-0D65-4B9F-9950-7C2EF7CEED9F}"/>
    <dgm:cxn modelId="{42343BBA-5146-4F62-B01F-0455965E640A}" srcId="{1CDA8FAD-F276-4CAB-B62B-3AD45C10C85A}" destId="{E47F940E-7E77-4BE2-9BE6-DE2028573C9E}" srcOrd="1" destOrd="0" parTransId="{CBED0B2C-D962-4168-9D99-A84C5975AFED}" sibTransId="{3C65A3AF-4A38-41D8-8CE1-B380F3A20644}"/>
    <dgm:cxn modelId="{93760CC6-062A-4C5E-8502-7B13C89570D0}" type="presOf" srcId="{0746A27F-3B97-414F-B7A6-5EE36B121BBA}" destId="{F5FB78E1-EDE4-4F73-AA33-4FDDC0C788C7}" srcOrd="0" destOrd="0" presId="urn:microsoft.com/office/officeart/2005/8/layout/balance1"/>
    <dgm:cxn modelId="{CA8E34CC-3614-47BF-8293-65E0B59CC656}" type="presOf" srcId="{659AFF6F-9792-4E2B-BF49-5738C6292D1B}" destId="{23FAE3C3-3263-49C4-BE40-183BDEC0EF49}" srcOrd="0" destOrd="0" presId="urn:microsoft.com/office/officeart/2005/8/layout/balance1"/>
    <dgm:cxn modelId="{50E4F3E3-D182-4605-9CCD-DF5E59B8A36D}" type="presOf" srcId="{31742596-7D57-4476-B11B-5FD9041C4E78}" destId="{EE6EAD44-EE3C-4C57-95E5-8110CEE5D703}" srcOrd="0" destOrd="0" presId="urn:microsoft.com/office/officeart/2005/8/layout/balance1"/>
    <dgm:cxn modelId="{659F7CF5-A323-49EE-99CA-BB1DA1BEC77C}" srcId="{0746A27F-3B97-414F-B7A6-5EE36B121BBA}" destId="{780B7C40-5ACA-41AF-945C-886C82F25357}" srcOrd="1" destOrd="0" parTransId="{B40020EB-BE02-4AF3-99B8-3091E495436A}" sibTransId="{45FFC2AF-6C11-4BB6-B88F-105DCB9AFDC4}"/>
    <dgm:cxn modelId="{7782C9D6-A444-4ACF-A0BC-7502B54EC650}" type="presParOf" srcId="{FA22B14E-AC78-4C0C-BCD7-F72A6D1A0FF3}" destId="{96695621-BEA0-4149-908B-25050CDE4CEB}" srcOrd="0" destOrd="0" presId="urn:microsoft.com/office/officeart/2005/8/layout/balance1"/>
    <dgm:cxn modelId="{FC328988-756B-45AD-8B5E-17B36EEEE875}" type="presParOf" srcId="{FA22B14E-AC78-4C0C-BCD7-F72A6D1A0FF3}" destId="{7AD68270-89F7-43BB-B765-7FF9C2EB0682}" srcOrd="1" destOrd="0" presId="urn:microsoft.com/office/officeart/2005/8/layout/balance1"/>
    <dgm:cxn modelId="{30D560F1-DEBA-4B30-8F74-2602553C2DD7}" type="presParOf" srcId="{7AD68270-89F7-43BB-B765-7FF9C2EB0682}" destId="{F5FB78E1-EDE4-4F73-AA33-4FDDC0C788C7}" srcOrd="0" destOrd="0" presId="urn:microsoft.com/office/officeart/2005/8/layout/balance1"/>
    <dgm:cxn modelId="{F99881BD-1D5E-4116-A016-2580F7947B73}" type="presParOf" srcId="{7AD68270-89F7-43BB-B765-7FF9C2EB0682}" destId="{70F20E91-8F15-4635-B80E-08650DE90D8B}" srcOrd="1" destOrd="0" presId="urn:microsoft.com/office/officeart/2005/8/layout/balance1"/>
    <dgm:cxn modelId="{1FDC1EAF-3683-48E6-923B-7A51FEF483F1}" type="presParOf" srcId="{FA22B14E-AC78-4C0C-BCD7-F72A6D1A0FF3}" destId="{4B8DC4F9-CD9E-4EF2-971E-26C33F396778}" srcOrd="2" destOrd="0" presId="urn:microsoft.com/office/officeart/2005/8/layout/balance1"/>
    <dgm:cxn modelId="{56825970-DD5F-43BB-917A-E54A0AD771DA}" type="presParOf" srcId="{4B8DC4F9-CD9E-4EF2-971E-26C33F396778}" destId="{CB313C3D-A4E4-4C7E-B398-656E6B64E5E6}" srcOrd="0" destOrd="0" presId="urn:microsoft.com/office/officeart/2005/8/layout/balance1"/>
    <dgm:cxn modelId="{79A4E3E8-DFE6-4EB3-AED3-95286FD69966}" type="presParOf" srcId="{4B8DC4F9-CD9E-4EF2-971E-26C33F396778}" destId="{EDE7B720-0F00-4EC8-BB3C-FA39E4721C25}" srcOrd="1" destOrd="0" presId="urn:microsoft.com/office/officeart/2005/8/layout/balance1"/>
    <dgm:cxn modelId="{134FECDC-128A-469C-B57D-5324A60565DC}" type="presParOf" srcId="{4B8DC4F9-CD9E-4EF2-971E-26C33F396778}" destId="{85843715-24B2-478F-93E0-7F9FA7694A4D}" srcOrd="2" destOrd="0" presId="urn:microsoft.com/office/officeart/2005/8/layout/balance1"/>
    <dgm:cxn modelId="{71C3C408-AE89-4091-9280-04A79BD5101E}" type="presParOf" srcId="{4B8DC4F9-CD9E-4EF2-971E-26C33F396778}" destId="{B531E415-5BCA-426A-93DC-D8DA8D63F063}" srcOrd="3" destOrd="0" presId="urn:microsoft.com/office/officeart/2005/8/layout/balance1"/>
    <dgm:cxn modelId="{390C72A7-C9AF-4EC5-8EF9-5585E009E3F9}" type="presParOf" srcId="{4B8DC4F9-CD9E-4EF2-971E-26C33F396778}" destId="{287D7B50-0FDA-4F70-AFC2-3A7EBCE1D24C}" srcOrd="4" destOrd="0" presId="urn:microsoft.com/office/officeart/2005/8/layout/balance1"/>
    <dgm:cxn modelId="{C8E7CC28-C980-40F2-AA11-2D3AC4565104}" type="presParOf" srcId="{4B8DC4F9-CD9E-4EF2-971E-26C33F396778}" destId="{23FAE3C3-3263-49C4-BE40-183BDEC0EF49}" srcOrd="5" destOrd="0" presId="urn:microsoft.com/office/officeart/2005/8/layout/balance1"/>
    <dgm:cxn modelId="{23ABFB15-8FC6-4F86-829B-9544187BACE5}" type="presParOf" srcId="{4B8DC4F9-CD9E-4EF2-971E-26C33F396778}" destId="{E3805FAC-1BC2-4162-AB7B-AB6FF47B7F1E}" srcOrd="6" destOrd="0" presId="urn:microsoft.com/office/officeart/2005/8/layout/balance1"/>
    <dgm:cxn modelId="{65A30A84-0D05-43BE-975B-ADF4A7BE789A}" type="presParOf" srcId="{4B8DC4F9-CD9E-4EF2-971E-26C33F396778}" destId="{90D59553-F36B-4E10-A88F-227232A72123}" srcOrd="7" destOrd="0" presId="urn:microsoft.com/office/officeart/2005/8/layout/balance1"/>
    <dgm:cxn modelId="{91D62918-734A-4588-BF7E-88EC68C86308}" type="presParOf" srcId="{4B8DC4F9-CD9E-4EF2-971E-26C33F396778}" destId="{EE6EAD44-EE3C-4C57-95E5-8110CEE5D703}" srcOrd="8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04A847D-8565-488D-9C3C-D29A57686950}" type="doc">
      <dgm:prSet loTypeId="urn:microsoft.com/office/officeart/2005/8/layout/arrow6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D4E49080-BA53-41A8-A1DD-462932802FC4}">
      <dgm:prSet phldrT="[Κείμενο]" custT="1"/>
      <dgm:spPr/>
      <dgm:t>
        <a:bodyPr/>
        <a:lstStyle/>
        <a:p>
          <a:pPr algn="ctr"/>
          <a:r>
            <a:rPr lang="en-GB" sz="1700" b="1" dirty="0">
              <a:solidFill>
                <a:schemeClr val="tx1"/>
              </a:solidFill>
            </a:rPr>
            <a:t>Who is capable of being involved in the community and thus exert political influence?</a:t>
          </a:r>
          <a:endParaRPr lang="el-GR" sz="1700" dirty="0">
            <a:solidFill>
              <a:schemeClr val="tx1"/>
            </a:solidFill>
          </a:endParaRPr>
        </a:p>
      </dgm:t>
    </dgm:pt>
    <dgm:pt modelId="{2BBA2364-DFC1-4884-9478-BB22D7C950FA}" type="parTrans" cxnId="{3D4D3BA6-A741-41F4-9743-B2932A7278B0}">
      <dgm:prSet/>
      <dgm:spPr/>
      <dgm:t>
        <a:bodyPr/>
        <a:lstStyle/>
        <a:p>
          <a:endParaRPr lang="el-GR"/>
        </a:p>
      </dgm:t>
    </dgm:pt>
    <dgm:pt modelId="{E724E463-2EFF-4210-9A95-4EFDE233F952}" type="sibTrans" cxnId="{3D4D3BA6-A741-41F4-9743-B2932A7278B0}">
      <dgm:prSet/>
      <dgm:spPr/>
      <dgm:t>
        <a:bodyPr/>
        <a:lstStyle/>
        <a:p>
          <a:endParaRPr lang="el-GR"/>
        </a:p>
      </dgm:t>
    </dgm:pt>
    <dgm:pt modelId="{55EE0F5A-133D-41C3-9D26-46049214785D}">
      <dgm:prSet phldrT="[Κείμενο]" custT="1"/>
      <dgm:spPr/>
      <dgm:t>
        <a:bodyPr/>
        <a:lstStyle/>
        <a:p>
          <a:pPr algn="ctr"/>
          <a:r>
            <a:rPr lang="en-GB" sz="1700" b="1" dirty="0">
              <a:solidFill>
                <a:schemeClr val="tx1"/>
              </a:solidFill>
            </a:rPr>
            <a:t>All citizens can and should participate in politics.</a:t>
          </a:r>
          <a:endParaRPr lang="el-GR" sz="1700" b="1" dirty="0">
            <a:solidFill>
              <a:schemeClr val="tx1"/>
            </a:solidFill>
          </a:endParaRPr>
        </a:p>
      </dgm:t>
    </dgm:pt>
    <dgm:pt modelId="{06ACB1E9-5B75-4F47-B989-F2E3AC6E01CD}" type="parTrans" cxnId="{23DF576D-900A-4FEA-A7A8-9A1A72F3EFA0}">
      <dgm:prSet/>
      <dgm:spPr/>
      <dgm:t>
        <a:bodyPr/>
        <a:lstStyle/>
        <a:p>
          <a:endParaRPr lang="el-GR"/>
        </a:p>
      </dgm:t>
    </dgm:pt>
    <dgm:pt modelId="{9894D3CB-AB36-4FBB-90AF-172AED722172}" type="sibTrans" cxnId="{23DF576D-900A-4FEA-A7A8-9A1A72F3EFA0}">
      <dgm:prSet/>
      <dgm:spPr/>
      <dgm:t>
        <a:bodyPr/>
        <a:lstStyle/>
        <a:p>
          <a:endParaRPr lang="el-GR"/>
        </a:p>
      </dgm:t>
    </dgm:pt>
    <dgm:pt modelId="{D98576DE-5211-47B3-8F77-F9D7275B410A}" type="pres">
      <dgm:prSet presAssocID="{504A847D-8565-488D-9C3C-D29A57686950}" presName="compositeShape" presStyleCnt="0">
        <dgm:presLayoutVars>
          <dgm:chMax val="2"/>
          <dgm:dir/>
          <dgm:resizeHandles val="exact"/>
        </dgm:presLayoutVars>
      </dgm:prSet>
      <dgm:spPr/>
    </dgm:pt>
    <dgm:pt modelId="{D2544CB2-7992-4BB7-80F4-FAE332D6C816}" type="pres">
      <dgm:prSet presAssocID="{504A847D-8565-488D-9C3C-D29A57686950}" presName="ribbon" presStyleLbl="node1" presStyleIdx="0" presStyleCnt="1" custLinFactNeighborX="-2105" custLinFactNeighborY="-2632"/>
      <dgm:spPr>
        <a:solidFill>
          <a:srgbClr val="37A9FF"/>
        </a:solidFill>
      </dgm:spPr>
    </dgm:pt>
    <dgm:pt modelId="{8EA97084-7532-4899-A963-09D51DB12A5A}" type="pres">
      <dgm:prSet presAssocID="{504A847D-8565-488D-9C3C-D29A57686950}" presName="leftArrowText" presStyleLbl="node1" presStyleIdx="0" presStyleCnt="1" custScaleX="130293" custScaleY="79711" custLinFactNeighborX="-11648" custLinFactNeighborY="-2894">
        <dgm:presLayoutVars>
          <dgm:chMax val="0"/>
          <dgm:bulletEnabled val="1"/>
        </dgm:presLayoutVars>
      </dgm:prSet>
      <dgm:spPr/>
    </dgm:pt>
    <dgm:pt modelId="{0C2194C9-7217-43AB-8815-B9ED32C0E42D}" type="pres">
      <dgm:prSet presAssocID="{504A847D-8565-488D-9C3C-D29A57686950}" presName="rightArrowText" presStyleLbl="node1" presStyleIdx="0" presStyleCnt="1" custScaleX="119513" custLinFactNeighborX="3009" custLinFactNeighborY="1450">
        <dgm:presLayoutVars>
          <dgm:chMax val="0"/>
          <dgm:bulletEnabled val="1"/>
        </dgm:presLayoutVars>
      </dgm:prSet>
      <dgm:spPr/>
    </dgm:pt>
  </dgm:ptLst>
  <dgm:cxnLst>
    <dgm:cxn modelId="{100CA31D-1038-40D4-A8CE-E3D9B549F0F9}" type="presOf" srcId="{D4E49080-BA53-41A8-A1DD-462932802FC4}" destId="{8EA97084-7532-4899-A963-09D51DB12A5A}" srcOrd="0" destOrd="0" presId="urn:microsoft.com/office/officeart/2005/8/layout/arrow6"/>
    <dgm:cxn modelId="{23DF576D-900A-4FEA-A7A8-9A1A72F3EFA0}" srcId="{504A847D-8565-488D-9C3C-D29A57686950}" destId="{55EE0F5A-133D-41C3-9D26-46049214785D}" srcOrd="1" destOrd="0" parTransId="{06ACB1E9-5B75-4F47-B989-F2E3AC6E01CD}" sibTransId="{9894D3CB-AB36-4FBB-90AF-172AED722172}"/>
    <dgm:cxn modelId="{C3BA5470-F496-4CB5-A15F-39A36EF15C6F}" type="presOf" srcId="{55EE0F5A-133D-41C3-9D26-46049214785D}" destId="{0C2194C9-7217-43AB-8815-B9ED32C0E42D}" srcOrd="0" destOrd="0" presId="urn:microsoft.com/office/officeart/2005/8/layout/arrow6"/>
    <dgm:cxn modelId="{3D4D3BA6-A741-41F4-9743-B2932A7278B0}" srcId="{504A847D-8565-488D-9C3C-D29A57686950}" destId="{D4E49080-BA53-41A8-A1DD-462932802FC4}" srcOrd="0" destOrd="0" parTransId="{2BBA2364-DFC1-4884-9478-BB22D7C950FA}" sibTransId="{E724E463-2EFF-4210-9A95-4EFDE233F952}"/>
    <dgm:cxn modelId="{33C715FC-6947-4818-9E31-65AF34A81509}" type="presOf" srcId="{504A847D-8565-488D-9C3C-D29A57686950}" destId="{D98576DE-5211-47B3-8F77-F9D7275B410A}" srcOrd="0" destOrd="0" presId="urn:microsoft.com/office/officeart/2005/8/layout/arrow6"/>
    <dgm:cxn modelId="{D6FB1583-94AC-490E-AEEA-54A7E52F440D}" type="presParOf" srcId="{D98576DE-5211-47B3-8F77-F9D7275B410A}" destId="{D2544CB2-7992-4BB7-80F4-FAE332D6C816}" srcOrd="0" destOrd="0" presId="urn:microsoft.com/office/officeart/2005/8/layout/arrow6"/>
    <dgm:cxn modelId="{7B29F7F1-40F6-4601-BC5E-CB170CFC2F09}" type="presParOf" srcId="{D98576DE-5211-47B3-8F77-F9D7275B410A}" destId="{8EA97084-7532-4899-A963-09D51DB12A5A}" srcOrd="1" destOrd="0" presId="urn:microsoft.com/office/officeart/2005/8/layout/arrow6"/>
    <dgm:cxn modelId="{7B586AFE-8CB6-4D53-8F4F-ADB4C946BD01}" type="presParOf" srcId="{D98576DE-5211-47B3-8F77-F9D7275B410A}" destId="{0C2194C9-7217-43AB-8815-B9ED32C0E42D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17E9265-ED9B-4D5D-BBD1-CB57AC742FB6}" type="doc">
      <dgm:prSet loTypeId="urn:microsoft.com/office/officeart/2005/8/layout/equation1" loCatId="relationship" qsTypeId="urn:microsoft.com/office/officeart/2005/8/quickstyle/3d5" qsCatId="3D" csTypeId="urn:microsoft.com/office/officeart/2005/8/colors/accent1_2" csCatId="accent1" phldr="1"/>
      <dgm:spPr/>
    </dgm:pt>
    <dgm:pt modelId="{9CF31869-947D-4F89-908C-2FAB58AB2911}">
      <dgm:prSet phldrT="[Κείμενο]" custT="1"/>
      <dgm:spPr>
        <a:solidFill>
          <a:srgbClr val="FF0000"/>
        </a:solidFill>
      </dgm:spPr>
      <dgm:t>
        <a:bodyPr/>
        <a:lstStyle/>
        <a:p>
          <a:r>
            <a:rPr lang="en-GB" sz="1900" b="1" dirty="0">
              <a:solidFill>
                <a:schemeClr val="tx1"/>
              </a:solidFill>
            </a:rPr>
            <a:t>Right &amp; privilege</a:t>
          </a:r>
          <a:endParaRPr lang="el-GR" sz="1900" b="1" dirty="0">
            <a:solidFill>
              <a:schemeClr val="tx1"/>
            </a:solidFill>
          </a:endParaRPr>
        </a:p>
      </dgm:t>
    </dgm:pt>
    <dgm:pt modelId="{40E9CA08-46C6-4165-A8D2-CCE14C2D5EEF}" type="parTrans" cxnId="{43139D83-8874-47D2-AA07-0A5F3A6B4FF1}">
      <dgm:prSet/>
      <dgm:spPr/>
      <dgm:t>
        <a:bodyPr/>
        <a:lstStyle/>
        <a:p>
          <a:endParaRPr lang="el-GR"/>
        </a:p>
      </dgm:t>
    </dgm:pt>
    <dgm:pt modelId="{66F60629-9F7C-42C5-92A6-7E1A33671A69}" type="sibTrans" cxnId="{43139D83-8874-47D2-AA07-0A5F3A6B4FF1}">
      <dgm:prSet/>
      <dgm:spPr>
        <a:solidFill>
          <a:srgbClr val="37A9FF"/>
        </a:solidFill>
      </dgm:spPr>
      <dgm:t>
        <a:bodyPr/>
        <a:lstStyle/>
        <a:p>
          <a:endParaRPr lang="el-GR"/>
        </a:p>
      </dgm:t>
    </dgm:pt>
    <dgm:pt modelId="{DD3EF176-64DD-43B9-98D5-5007C46E247C}">
      <dgm:prSet phldrT="[Κείμενο]" custT="1"/>
      <dgm:spPr>
        <a:solidFill>
          <a:srgbClr val="FF0000"/>
        </a:solidFill>
      </dgm:spPr>
      <dgm:t>
        <a:bodyPr/>
        <a:lstStyle/>
        <a:p>
          <a:r>
            <a:rPr lang="en-GB" sz="1900" b="1" dirty="0">
              <a:solidFill>
                <a:schemeClr val="tx1"/>
              </a:solidFill>
            </a:rPr>
            <a:t>Obligation &amp; duty</a:t>
          </a:r>
          <a:endParaRPr lang="el-GR" sz="1900" b="1" dirty="0">
            <a:solidFill>
              <a:schemeClr val="tx1"/>
            </a:solidFill>
          </a:endParaRPr>
        </a:p>
      </dgm:t>
    </dgm:pt>
    <dgm:pt modelId="{4505B322-9B99-4C98-B314-7981225E726C}" type="parTrans" cxnId="{109F9E19-9B16-48CF-8204-A09CD4EF2307}">
      <dgm:prSet/>
      <dgm:spPr/>
      <dgm:t>
        <a:bodyPr/>
        <a:lstStyle/>
        <a:p>
          <a:endParaRPr lang="el-GR"/>
        </a:p>
      </dgm:t>
    </dgm:pt>
    <dgm:pt modelId="{5175BE28-309C-46F6-84FC-19ECD2434813}" type="sibTrans" cxnId="{109F9E19-9B16-48CF-8204-A09CD4EF2307}">
      <dgm:prSet/>
      <dgm:spPr>
        <a:solidFill>
          <a:srgbClr val="37A9FF"/>
        </a:solidFill>
      </dgm:spPr>
      <dgm:t>
        <a:bodyPr/>
        <a:lstStyle/>
        <a:p>
          <a:endParaRPr lang="el-GR"/>
        </a:p>
      </dgm:t>
    </dgm:pt>
    <dgm:pt modelId="{52613372-8DBF-4D78-A945-C301AC7D9778}">
      <dgm:prSet phldrT="[Κείμενο]" custT="1"/>
      <dgm:spPr>
        <a:solidFill>
          <a:srgbClr val="37A9FF"/>
        </a:solidFill>
      </dgm:spPr>
      <dgm:t>
        <a:bodyPr/>
        <a:lstStyle/>
        <a:p>
          <a:r>
            <a:rPr lang="en-GB" sz="1900" b="1" dirty="0">
              <a:solidFill>
                <a:schemeClr val="tx1"/>
              </a:solidFill>
            </a:rPr>
            <a:t>Citizen</a:t>
          </a:r>
          <a:endParaRPr lang="el-GR" sz="1900" b="1" dirty="0">
            <a:solidFill>
              <a:schemeClr val="tx1"/>
            </a:solidFill>
          </a:endParaRPr>
        </a:p>
      </dgm:t>
    </dgm:pt>
    <dgm:pt modelId="{1BCF2A71-6D53-4E81-8CE2-EB1A63F81F8A}" type="parTrans" cxnId="{D1CE5521-F555-4B7B-9985-2C27264E0278}">
      <dgm:prSet/>
      <dgm:spPr/>
      <dgm:t>
        <a:bodyPr/>
        <a:lstStyle/>
        <a:p>
          <a:endParaRPr lang="el-GR"/>
        </a:p>
      </dgm:t>
    </dgm:pt>
    <dgm:pt modelId="{3391FD87-AAA7-4A86-A0FE-340D5E2273CA}" type="sibTrans" cxnId="{D1CE5521-F555-4B7B-9985-2C27264E0278}">
      <dgm:prSet/>
      <dgm:spPr/>
      <dgm:t>
        <a:bodyPr/>
        <a:lstStyle/>
        <a:p>
          <a:endParaRPr lang="el-GR"/>
        </a:p>
      </dgm:t>
    </dgm:pt>
    <dgm:pt modelId="{62BAC6A9-8242-42D6-A31A-B5FED0A63E97}" type="pres">
      <dgm:prSet presAssocID="{317E9265-ED9B-4D5D-BBD1-CB57AC742FB6}" presName="linearFlow" presStyleCnt="0">
        <dgm:presLayoutVars>
          <dgm:dir/>
          <dgm:resizeHandles val="exact"/>
        </dgm:presLayoutVars>
      </dgm:prSet>
      <dgm:spPr/>
    </dgm:pt>
    <dgm:pt modelId="{18BADD96-43E0-40A9-B8E3-ECEA0F37DA51}" type="pres">
      <dgm:prSet presAssocID="{9CF31869-947D-4F89-908C-2FAB58AB2911}" presName="node" presStyleLbl="node1" presStyleIdx="0" presStyleCnt="3">
        <dgm:presLayoutVars>
          <dgm:bulletEnabled val="1"/>
        </dgm:presLayoutVars>
      </dgm:prSet>
      <dgm:spPr/>
    </dgm:pt>
    <dgm:pt modelId="{064F03C1-D156-4461-AFD2-4AE9720F9580}" type="pres">
      <dgm:prSet presAssocID="{66F60629-9F7C-42C5-92A6-7E1A33671A69}" presName="spacerL" presStyleCnt="0"/>
      <dgm:spPr/>
    </dgm:pt>
    <dgm:pt modelId="{782CDDDA-6C17-4C97-9C74-B585F2E99F04}" type="pres">
      <dgm:prSet presAssocID="{66F60629-9F7C-42C5-92A6-7E1A33671A69}" presName="sibTrans" presStyleLbl="sibTrans2D1" presStyleIdx="0" presStyleCnt="2"/>
      <dgm:spPr/>
    </dgm:pt>
    <dgm:pt modelId="{6317630F-A189-4247-AB1E-798B6BCBA6AA}" type="pres">
      <dgm:prSet presAssocID="{66F60629-9F7C-42C5-92A6-7E1A33671A69}" presName="spacerR" presStyleCnt="0"/>
      <dgm:spPr/>
    </dgm:pt>
    <dgm:pt modelId="{5BDB3D9D-6CD7-43EB-AE28-2BE2CF67BCAD}" type="pres">
      <dgm:prSet presAssocID="{DD3EF176-64DD-43B9-98D5-5007C46E247C}" presName="node" presStyleLbl="node1" presStyleIdx="1" presStyleCnt="3">
        <dgm:presLayoutVars>
          <dgm:bulletEnabled val="1"/>
        </dgm:presLayoutVars>
      </dgm:prSet>
      <dgm:spPr/>
    </dgm:pt>
    <dgm:pt modelId="{89FB3420-2167-4929-BBD1-FCE4CB59B96A}" type="pres">
      <dgm:prSet presAssocID="{5175BE28-309C-46F6-84FC-19ECD2434813}" presName="spacerL" presStyleCnt="0"/>
      <dgm:spPr/>
    </dgm:pt>
    <dgm:pt modelId="{35F8D935-F24E-4256-A7AA-30E171E3A666}" type="pres">
      <dgm:prSet presAssocID="{5175BE28-309C-46F6-84FC-19ECD2434813}" presName="sibTrans" presStyleLbl="sibTrans2D1" presStyleIdx="1" presStyleCnt="2"/>
      <dgm:spPr/>
    </dgm:pt>
    <dgm:pt modelId="{CFA54AAC-B2CA-45BC-A4F2-EF3E01217012}" type="pres">
      <dgm:prSet presAssocID="{5175BE28-309C-46F6-84FC-19ECD2434813}" presName="spacerR" presStyleCnt="0"/>
      <dgm:spPr/>
    </dgm:pt>
    <dgm:pt modelId="{D7753142-8AF7-4553-84DB-4ACC42AD0BC9}" type="pres">
      <dgm:prSet presAssocID="{52613372-8DBF-4D78-A945-C301AC7D9778}" presName="node" presStyleLbl="node1" presStyleIdx="2" presStyleCnt="3">
        <dgm:presLayoutVars>
          <dgm:bulletEnabled val="1"/>
        </dgm:presLayoutVars>
      </dgm:prSet>
      <dgm:spPr/>
    </dgm:pt>
  </dgm:ptLst>
  <dgm:cxnLst>
    <dgm:cxn modelId="{109F9E19-9B16-48CF-8204-A09CD4EF2307}" srcId="{317E9265-ED9B-4D5D-BBD1-CB57AC742FB6}" destId="{DD3EF176-64DD-43B9-98D5-5007C46E247C}" srcOrd="1" destOrd="0" parTransId="{4505B322-9B99-4C98-B314-7981225E726C}" sibTransId="{5175BE28-309C-46F6-84FC-19ECD2434813}"/>
    <dgm:cxn modelId="{D1CE5521-F555-4B7B-9985-2C27264E0278}" srcId="{317E9265-ED9B-4D5D-BBD1-CB57AC742FB6}" destId="{52613372-8DBF-4D78-A945-C301AC7D9778}" srcOrd="2" destOrd="0" parTransId="{1BCF2A71-6D53-4E81-8CE2-EB1A63F81F8A}" sibTransId="{3391FD87-AAA7-4A86-A0FE-340D5E2273CA}"/>
    <dgm:cxn modelId="{314A8E3A-27C4-4D87-B23D-3880093222BF}" type="presOf" srcId="{317E9265-ED9B-4D5D-BBD1-CB57AC742FB6}" destId="{62BAC6A9-8242-42D6-A31A-B5FED0A63E97}" srcOrd="0" destOrd="0" presId="urn:microsoft.com/office/officeart/2005/8/layout/equation1"/>
    <dgm:cxn modelId="{E670A544-14F1-4073-BC8A-4452CD4ADD79}" type="presOf" srcId="{66F60629-9F7C-42C5-92A6-7E1A33671A69}" destId="{782CDDDA-6C17-4C97-9C74-B585F2E99F04}" srcOrd="0" destOrd="0" presId="urn:microsoft.com/office/officeart/2005/8/layout/equation1"/>
    <dgm:cxn modelId="{E3D0F166-F5DA-49B7-BE11-75C63C245B15}" type="presOf" srcId="{9CF31869-947D-4F89-908C-2FAB58AB2911}" destId="{18BADD96-43E0-40A9-B8E3-ECEA0F37DA51}" srcOrd="0" destOrd="0" presId="urn:microsoft.com/office/officeart/2005/8/layout/equation1"/>
    <dgm:cxn modelId="{E9C84557-510D-4F73-8156-96D47A6B9A38}" type="presOf" srcId="{5175BE28-309C-46F6-84FC-19ECD2434813}" destId="{35F8D935-F24E-4256-A7AA-30E171E3A666}" srcOrd="0" destOrd="0" presId="urn:microsoft.com/office/officeart/2005/8/layout/equation1"/>
    <dgm:cxn modelId="{43139D83-8874-47D2-AA07-0A5F3A6B4FF1}" srcId="{317E9265-ED9B-4D5D-BBD1-CB57AC742FB6}" destId="{9CF31869-947D-4F89-908C-2FAB58AB2911}" srcOrd="0" destOrd="0" parTransId="{40E9CA08-46C6-4165-A8D2-CCE14C2D5EEF}" sibTransId="{66F60629-9F7C-42C5-92A6-7E1A33671A69}"/>
    <dgm:cxn modelId="{98C862CB-311F-4EBB-B74F-B482F8BDA910}" type="presOf" srcId="{52613372-8DBF-4D78-A945-C301AC7D9778}" destId="{D7753142-8AF7-4553-84DB-4ACC42AD0BC9}" srcOrd="0" destOrd="0" presId="urn:microsoft.com/office/officeart/2005/8/layout/equation1"/>
    <dgm:cxn modelId="{B5B0C9CF-238B-48CF-9321-9EEF13BA3FF5}" type="presOf" srcId="{DD3EF176-64DD-43B9-98D5-5007C46E247C}" destId="{5BDB3D9D-6CD7-43EB-AE28-2BE2CF67BCAD}" srcOrd="0" destOrd="0" presId="urn:microsoft.com/office/officeart/2005/8/layout/equation1"/>
    <dgm:cxn modelId="{50D48286-CDD0-45DC-B6AC-81143C243680}" type="presParOf" srcId="{62BAC6A9-8242-42D6-A31A-B5FED0A63E97}" destId="{18BADD96-43E0-40A9-B8E3-ECEA0F37DA51}" srcOrd="0" destOrd="0" presId="urn:microsoft.com/office/officeart/2005/8/layout/equation1"/>
    <dgm:cxn modelId="{C5D54621-7E2B-4333-BC21-403592AED1CB}" type="presParOf" srcId="{62BAC6A9-8242-42D6-A31A-B5FED0A63E97}" destId="{064F03C1-D156-4461-AFD2-4AE9720F9580}" srcOrd="1" destOrd="0" presId="urn:microsoft.com/office/officeart/2005/8/layout/equation1"/>
    <dgm:cxn modelId="{90730D33-1062-4120-8275-6BDCA04FE680}" type="presParOf" srcId="{62BAC6A9-8242-42D6-A31A-B5FED0A63E97}" destId="{782CDDDA-6C17-4C97-9C74-B585F2E99F04}" srcOrd="2" destOrd="0" presId="urn:microsoft.com/office/officeart/2005/8/layout/equation1"/>
    <dgm:cxn modelId="{E7FDAC03-26ED-488B-962F-14826D2BFFDE}" type="presParOf" srcId="{62BAC6A9-8242-42D6-A31A-B5FED0A63E97}" destId="{6317630F-A189-4247-AB1E-798B6BCBA6AA}" srcOrd="3" destOrd="0" presId="urn:microsoft.com/office/officeart/2005/8/layout/equation1"/>
    <dgm:cxn modelId="{DABA74F3-42BC-4255-BB19-79E68F1AED7B}" type="presParOf" srcId="{62BAC6A9-8242-42D6-A31A-B5FED0A63E97}" destId="{5BDB3D9D-6CD7-43EB-AE28-2BE2CF67BCAD}" srcOrd="4" destOrd="0" presId="urn:microsoft.com/office/officeart/2005/8/layout/equation1"/>
    <dgm:cxn modelId="{85896A17-E5C8-494C-B5A3-6A7698765787}" type="presParOf" srcId="{62BAC6A9-8242-42D6-A31A-B5FED0A63E97}" destId="{89FB3420-2167-4929-BBD1-FCE4CB59B96A}" srcOrd="5" destOrd="0" presId="urn:microsoft.com/office/officeart/2005/8/layout/equation1"/>
    <dgm:cxn modelId="{802771C0-2847-4E2C-A94A-4414FC8775E1}" type="presParOf" srcId="{62BAC6A9-8242-42D6-A31A-B5FED0A63E97}" destId="{35F8D935-F24E-4256-A7AA-30E171E3A666}" srcOrd="6" destOrd="0" presId="urn:microsoft.com/office/officeart/2005/8/layout/equation1"/>
    <dgm:cxn modelId="{4DDAB31C-7761-4CDD-B416-79252344E795}" type="presParOf" srcId="{62BAC6A9-8242-42D6-A31A-B5FED0A63E97}" destId="{CFA54AAC-B2CA-45BC-A4F2-EF3E01217012}" srcOrd="7" destOrd="0" presId="urn:microsoft.com/office/officeart/2005/8/layout/equation1"/>
    <dgm:cxn modelId="{5F50E136-A17C-45F0-9E68-EC0C3F0FF4B4}" type="presParOf" srcId="{62BAC6A9-8242-42D6-A31A-B5FED0A63E97}" destId="{D7753142-8AF7-4553-84DB-4ACC42AD0BC9}" srcOrd="8" destOrd="0" presId="urn:microsoft.com/office/officeart/2005/8/layout/equation1"/>
  </dgm:cxnLst>
  <dgm:bg>
    <a:noFill/>
  </dgm:bg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4424F27-C37A-4A57-B39B-4106A9F888E6}" type="doc">
      <dgm:prSet loTypeId="urn:microsoft.com/office/officeart/2005/8/layout/arrow3" loCatId="relationship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E5844AB6-8280-426C-AF80-18EF41E00089}">
      <dgm:prSet phldrT="[Κείμενο]" custT="1"/>
      <dgm:spPr/>
      <dgm:t>
        <a:bodyPr/>
        <a:lstStyle/>
        <a:p>
          <a:r>
            <a:rPr lang="en-GB" sz="2600" b="1" dirty="0"/>
            <a:t>Non-involvement in politics &amp;</a:t>
          </a:r>
          <a:r>
            <a:rPr lang="el-GR" sz="2600" b="1" dirty="0"/>
            <a:t> </a:t>
          </a:r>
          <a:r>
            <a:rPr lang="en-GB" sz="2600" b="1" dirty="0"/>
            <a:t>apathy</a:t>
          </a:r>
          <a:endParaRPr lang="el-GR" sz="2600" b="1" dirty="0"/>
        </a:p>
      </dgm:t>
    </dgm:pt>
    <dgm:pt modelId="{4AD18E07-8002-477C-B14B-4CA74F69EBD4}" type="parTrans" cxnId="{35FF4F2B-E4BE-46D1-839D-824F725A1000}">
      <dgm:prSet/>
      <dgm:spPr/>
      <dgm:t>
        <a:bodyPr/>
        <a:lstStyle/>
        <a:p>
          <a:endParaRPr lang="el-GR"/>
        </a:p>
      </dgm:t>
    </dgm:pt>
    <dgm:pt modelId="{21FC71E5-29B3-4066-ADEC-F0D0E0BD47E0}" type="sibTrans" cxnId="{35FF4F2B-E4BE-46D1-839D-824F725A1000}">
      <dgm:prSet/>
      <dgm:spPr/>
      <dgm:t>
        <a:bodyPr/>
        <a:lstStyle/>
        <a:p>
          <a:endParaRPr lang="el-GR"/>
        </a:p>
      </dgm:t>
    </dgm:pt>
    <dgm:pt modelId="{40F1A4D7-C0BC-41E6-AC82-E954416C9707}">
      <dgm:prSet phldrT="[Κείμενο]" custT="1"/>
      <dgm:spPr/>
      <dgm:t>
        <a:bodyPr/>
        <a:lstStyle/>
        <a:p>
          <a:r>
            <a:rPr lang="en-GB" sz="2600" b="1" dirty="0"/>
            <a:t>Active citizen</a:t>
          </a:r>
          <a:endParaRPr lang="el-GR" sz="2600" b="1" dirty="0"/>
        </a:p>
      </dgm:t>
    </dgm:pt>
    <dgm:pt modelId="{6F73FEDC-6FCF-442D-8E75-AF65D2C7C793}" type="parTrans" cxnId="{4EBA6F79-9112-4CE5-B6B6-DF4E89234B07}">
      <dgm:prSet/>
      <dgm:spPr/>
      <dgm:t>
        <a:bodyPr/>
        <a:lstStyle/>
        <a:p>
          <a:endParaRPr lang="el-GR"/>
        </a:p>
      </dgm:t>
    </dgm:pt>
    <dgm:pt modelId="{F9FD362F-F03A-4F72-A760-1DAD4808C84A}" type="sibTrans" cxnId="{4EBA6F79-9112-4CE5-B6B6-DF4E89234B07}">
      <dgm:prSet/>
      <dgm:spPr/>
      <dgm:t>
        <a:bodyPr/>
        <a:lstStyle/>
        <a:p>
          <a:endParaRPr lang="el-GR"/>
        </a:p>
      </dgm:t>
    </dgm:pt>
    <dgm:pt modelId="{8A037BB3-0EFD-460B-AE29-C2146ACA3542}" type="pres">
      <dgm:prSet presAssocID="{C4424F27-C37A-4A57-B39B-4106A9F888E6}" presName="compositeShape" presStyleCnt="0">
        <dgm:presLayoutVars>
          <dgm:chMax val="2"/>
          <dgm:dir/>
          <dgm:resizeHandles val="exact"/>
        </dgm:presLayoutVars>
      </dgm:prSet>
      <dgm:spPr/>
    </dgm:pt>
    <dgm:pt modelId="{302F4D6C-96B2-448F-A248-7B2102610F64}" type="pres">
      <dgm:prSet presAssocID="{C4424F27-C37A-4A57-B39B-4106A9F888E6}" presName="divider" presStyleLbl="fgShp" presStyleIdx="0" presStyleCnt="1"/>
      <dgm:spPr>
        <a:gradFill flip="none" rotWithShape="1">
          <a:gsLst>
            <a:gs pos="54000">
              <a:srgbClr val="FF00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1"/>
          <a:tileRect/>
        </a:gradFill>
      </dgm:spPr>
    </dgm:pt>
    <dgm:pt modelId="{692E72A5-57D6-4363-A50E-BF82CDC197CC}" type="pres">
      <dgm:prSet presAssocID="{E5844AB6-8280-426C-AF80-18EF41E00089}" presName="downArrow" presStyleLbl="node1" presStyleIdx="0" presStyleCnt="2"/>
      <dgm:spPr>
        <a:solidFill>
          <a:srgbClr val="6600FF"/>
        </a:solidFill>
      </dgm:spPr>
    </dgm:pt>
    <dgm:pt modelId="{FE7F8A3D-4939-40B5-AA0B-9068B4DB1074}" type="pres">
      <dgm:prSet presAssocID="{E5844AB6-8280-426C-AF80-18EF41E00089}" presName="downArrowText" presStyleLbl="revTx" presStyleIdx="0" presStyleCnt="2">
        <dgm:presLayoutVars>
          <dgm:bulletEnabled val="1"/>
        </dgm:presLayoutVars>
      </dgm:prSet>
      <dgm:spPr/>
    </dgm:pt>
    <dgm:pt modelId="{FB9E4B18-5519-49CE-A5AC-34B6A68D0FFF}" type="pres">
      <dgm:prSet presAssocID="{40F1A4D7-C0BC-41E6-AC82-E954416C9707}" presName="upArrow" presStyleLbl="node1" presStyleIdx="1" presStyleCnt="2"/>
      <dgm:spPr>
        <a:solidFill>
          <a:srgbClr val="FF33CC"/>
        </a:solidFill>
      </dgm:spPr>
    </dgm:pt>
    <dgm:pt modelId="{C0789B12-AD13-423D-A681-AE00795D3A3B}" type="pres">
      <dgm:prSet presAssocID="{40F1A4D7-C0BC-41E6-AC82-E954416C9707}" presName="upArrowText" presStyleLbl="revTx" presStyleIdx="1" presStyleCnt="2">
        <dgm:presLayoutVars>
          <dgm:bulletEnabled val="1"/>
        </dgm:presLayoutVars>
      </dgm:prSet>
      <dgm:spPr/>
    </dgm:pt>
  </dgm:ptLst>
  <dgm:cxnLst>
    <dgm:cxn modelId="{35FF4F2B-E4BE-46D1-839D-824F725A1000}" srcId="{C4424F27-C37A-4A57-B39B-4106A9F888E6}" destId="{E5844AB6-8280-426C-AF80-18EF41E00089}" srcOrd="0" destOrd="0" parTransId="{4AD18E07-8002-477C-B14B-4CA74F69EBD4}" sibTransId="{21FC71E5-29B3-4066-ADEC-F0D0E0BD47E0}"/>
    <dgm:cxn modelId="{4EBA6F79-9112-4CE5-B6B6-DF4E89234B07}" srcId="{C4424F27-C37A-4A57-B39B-4106A9F888E6}" destId="{40F1A4D7-C0BC-41E6-AC82-E954416C9707}" srcOrd="1" destOrd="0" parTransId="{6F73FEDC-6FCF-442D-8E75-AF65D2C7C793}" sibTransId="{F9FD362F-F03A-4F72-A760-1DAD4808C84A}"/>
    <dgm:cxn modelId="{DC073186-D062-4BD6-8BA4-147FE0D4166C}" type="presOf" srcId="{C4424F27-C37A-4A57-B39B-4106A9F888E6}" destId="{8A037BB3-0EFD-460B-AE29-C2146ACA3542}" srcOrd="0" destOrd="0" presId="urn:microsoft.com/office/officeart/2005/8/layout/arrow3"/>
    <dgm:cxn modelId="{8B880CD5-BB2D-4CD0-B3EE-F6E03E484FC9}" type="presOf" srcId="{40F1A4D7-C0BC-41E6-AC82-E954416C9707}" destId="{C0789B12-AD13-423D-A681-AE00795D3A3B}" srcOrd="0" destOrd="0" presId="urn:microsoft.com/office/officeart/2005/8/layout/arrow3"/>
    <dgm:cxn modelId="{E1DC38E0-671A-40F8-B1F6-C8C338FD753B}" type="presOf" srcId="{E5844AB6-8280-426C-AF80-18EF41E00089}" destId="{FE7F8A3D-4939-40B5-AA0B-9068B4DB1074}" srcOrd="0" destOrd="0" presId="urn:microsoft.com/office/officeart/2005/8/layout/arrow3"/>
    <dgm:cxn modelId="{3B988C95-C8F0-4A87-A7AF-4F72EAF56783}" type="presParOf" srcId="{8A037BB3-0EFD-460B-AE29-C2146ACA3542}" destId="{302F4D6C-96B2-448F-A248-7B2102610F64}" srcOrd="0" destOrd="0" presId="urn:microsoft.com/office/officeart/2005/8/layout/arrow3"/>
    <dgm:cxn modelId="{E4023B98-9E79-4960-9E21-BAB329D07171}" type="presParOf" srcId="{8A037BB3-0EFD-460B-AE29-C2146ACA3542}" destId="{692E72A5-57D6-4363-A50E-BF82CDC197CC}" srcOrd="1" destOrd="0" presId="urn:microsoft.com/office/officeart/2005/8/layout/arrow3"/>
    <dgm:cxn modelId="{6217B2D2-98B5-4C6D-8D60-400A02CA14FC}" type="presParOf" srcId="{8A037BB3-0EFD-460B-AE29-C2146ACA3542}" destId="{FE7F8A3D-4939-40B5-AA0B-9068B4DB1074}" srcOrd="2" destOrd="0" presId="urn:microsoft.com/office/officeart/2005/8/layout/arrow3"/>
    <dgm:cxn modelId="{20B2F0CA-EF4C-4834-9E69-76A6A9A93C2F}" type="presParOf" srcId="{8A037BB3-0EFD-460B-AE29-C2146ACA3542}" destId="{FB9E4B18-5519-49CE-A5AC-34B6A68D0FFF}" srcOrd="3" destOrd="0" presId="urn:microsoft.com/office/officeart/2005/8/layout/arrow3"/>
    <dgm:cxn modelId="{44E98534-D5B0-4E8E-A6ED-EE14A770CF51}" type="presParOf" srcId="{8A037BB3-0EFD-460B-AE29-C2146ACA3542}" destId="{C0789B12-AD13-423D-A681-AE00795D3A3B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72356DB-14A0-43CB-97EE-DD0321AB3680}" type="doc">
      <dgm:prSet loTypeId="urn:microsoft.com/office/officeart/2005/8/layout/target1" loCatId="relationship" qsTypeId="urn:microsoft.com/office/officeart/2005/8/quickstyle/3d3" qsCatId="3D" csTypeId="urn:microsoft.com/office/officeart/2005/8/colors/accent1_2" csCatId="accent1" phldr="1"/>
      <dgm:spPr/>
    </dgm:pt>
    <dgm:pt modelId="{708BDEFD-ADD3-48EC-A1E4-59B630679F45}">
      <dgm:prSet phldrT="[Κείμενο]" custT="1"/>
      <dgm:spPr/>
      <dgm:t>
        <a:bodyPr/>
        <a:lstStyle/>
        <a:p>
          <a:pPr algn="ctr"/>
          <a:r>
            <a:rPr lang="en-GB" sz="2000" b="1" dirty="0">
              <a:solidFill>
                <a:srgbClr val="FF0066"/>
              </a:solidFill>
            </a:rPr>
            <a:t>Active citizen</a:t>
          </a:r>
          <a:endParaRPr lang="el-GR" sz="2000" b="1" dirty="0">
            <a:solidFill>
              <a:srgbClr val="FF0066"/>
            </a:solidFill>
          </a:endParaRPr>
        </a:p>
      </dgm:t>
    </dgm:pt>
    <dgm:pt modelId="{81CDDFB2-6B7A-4031-89FC-E1E1179A3884}" type="parTrans" cxnId="{D8B9C64F-867F-4536-A9C6-F4163460C51F}">
      <dgm:prSet/>
      <dgm:spPr/>
      <dgm:t>
        <a:bodyPr/>
        <a:lstStyle/>
        <a:p>
          <a:endParaRPr lang="el-GR"/>
        </a:p>
      </dgm:t>
    </dgm:pt>
    <dgm:pt modelId="{B1DAF112-DB84-4D48-9A15-C3A5572DAC91}" type="sibTrans" cxnId="{D8B9C64F-867F-4536-A9C6-F4163460C51F}">
      <dgm:prSet/>
      <dgm:spPr/>
      <dgm:t>
        <a:bodyPr/>
        <a:lstStyle/>
        <a:p>
          <a:endParaRPr lang="el-GR"/>
        </a:p>
      </dgm:t>
    </dgm:pt>
    <dgm:pt modelId="{239894C9-F539-42B1-BA89-5AEA5B82D474}">
      <dgm:prSet phldrT="[Κείμενο]" custT="1"/>
      <dgm:spPr/>
      <dgm:t>
        <a:bodyPr/>
        <a:lstStyle/>
        <a:p>
          <a:pPr algn="just"/>
          <a:r>
            <a:rPr lang="en-GB" sz="1600" b="1" dirty="0"/>
            <a:t>Informed citizen</a:t>
          </a:r>
          <a:endParaRPr lang="el-GR" sz="1600" b="1" dirty="0"/>
        </a:p>
        <a:p>
          <a:pPr algn="l"/>
          <a:endParaRPr lang="el-GR" sz="1600" dirty="0"/>
        </a:p>
      </dgm:t>
    </dgm:pt>
    <dgm:pt modelId="{6C59AF19-5333-443B-9D11-DCBE99E400C8}" type="parTrans" cxnId="{DA7924E2-897B-44DE-A3F2-FAF011763141}">
      <dgm:prSet/>
      <dgm:spPr/>
      <dgm:t>
        <a:bodyPr/>
        <a:lstStyle/>
        <a:p>
          <a:endParaRPr lang="el-GR"/>
        </a:p>
      </dgm:t>
    </dgm:pt>
    <dgm:pt modelId="{F2FB8EB0-B304-4BED-94E1-C3A2BA75590A}" type="sibTrans" cxnId="{DA7924E2-897B-44DE-A3F2-FAF011763141}">
      <dgm:prSet/>
      <dgm:spPr/>
      <dgm:t>
        <a:bodyPr/>
        <a:lstStyle/>
        <a:p>
          <a:endParaRPr lang="el-GR"/>
        </a:p>
      </dgm:t>
    </dgm:pt>
    <dgm:pt modelId="{384AAD4A-DEA0-4BC5-9C3E-2DB8D114A09F}">
      <dgm:prSet custT="1"/>
      <dgm:spPr/>
      <dgm:t>
        <a:bodyPr/>
        <a:lstStyle/>
        <a:p>
          <a:pPr algn="just"/>
          <a:r>
            <a:rPr lang="en-GB" sz="1600" b="1" dirty="0"/>
            <a:t>She/He actively participates in public affairs, in social and political development, at local, national, European &amp; global level.</a:t>
          </a:r>
          <a:endParaRPr lang="el-GR" sz="1600" b="1" dirty="0"/>
        </a:p>
      </dgm:t>
    </dgm:pt>
    <dgm:pt modelId="{6280E6D8-C7FC-4A20-8711-DFB022D08DE8}" type="parTrans" cxnId="{26B3A17D-B663-45A5-90C5-0DD169AA5810}">
      <dgm:prSet/>
      <dgm:spPr/>
      <dgm:t>
        <a:bodyPr/>
        <a:lstStyle/>
        <a:p>
          <a:endParaRPr lang="el-GR"/>
        </a:p>
      </dgm:t>
    </dgm:pt>
    <dgm:pt modelId="{27D3DA52-3CF4-447C-AE99-D489617813F9}" type="sibTrans" cxnId="{26B3A17D-B663-45A5-90C5-0DD169AA5810}">
      <dgm:prSet/>
      <dgm:spPr/>
      <dgm:t>
        <a:bodyPr/>
        <a:lstStyle/>
        <a:p>
          <a:endParaRPr lang="el-GR"/>
        </a:p>
      </dgm:t>
    </dgm:pt>
    <dgm:pt modelId="{71B96737-E31B-48AF-8827-CCD631C5C8DE}">
      <dgm:prSet custT="1"/>
      <dgm:spPr/>
      <dgm:t>
        <a:bodyPr/>
        <a:lstStyle/>
        <a:p>
          <a:pPr algn="just"/>
          <a:r>
            <a:rPr lang="en-GB" sz="1600" b="1" dirty="0"/>
            <a:t>An active citizen not only is involved in the community, but "thinks as if she/he represents everyone’s interests, as if she/he were going to govern."</a:t>
          </a:r>
          <a:endParaRPr lang="el-GR" sz="1600" dirty="0"/>
        </a:p>
      </dgm:t>
    </dgm:pt>
    <dgm:pt modelId="{B75A8059-5F1B-4062-8701-1919249A9085}" type="parTrans" cxnId="{84F74711-02A0-4243-8C48-A46AD338896C}">
      <dgm:prSet/>
      <dgm:spPr/>
      <dgm:t>
        <a:bodyPr/>
        <a:lstStyle/>
        <a:p>
          <a:endParaRPr lang="el-GR"/>
        </a:p>
      </dgm:t>
    </dgm:pt>
    <dgm:pt modelId="{A17299A4-DB96-44BA-99A1-DDEE68E1DC0F}" type="sibTrans" cxnId="{84F74711-02A0-4243-8C48-A46AD338896C}">
      <dgm:prSet/>
      <dgm:spPr/>
      <dgm:t>
        <a:bodyPr/>
        <a:lstStyle/>
        <a:p>
          <a:endParaRPr lang="el-GR"/>
        </a:p>
      </dgm:t>
    </dgm:pt>
    <dgm:pt modelId="{DD620D6E-61C1-49AE-A8FA-FA1DCB3BA5CA}" type="pres">
      <dgm:prSet presAssocID="{172356DB-14A0-43CB-97EE-DD0321AB3680}" presName="composite" presStyleCnt="0">
        <dgm:presLayoutVars>
          <dgm:chMax val="5"/>
          <dgm:dir/>
          <dgm:resizeHandles val="exact"/>
        </dgm:presLayoutVars>
      </dgm:prSet>
      <dgm:spPr/>
    </dgm:pt>
    <dgm:pt modelId="{FE3CA401-CB34-4460-9BB0-D984CABF319B}" type="pres">
      <dgm:prSet presAssocID="{708BDEFD-ADD3-48EC-A1E4-59B630679F45}" presName="circle1" presStyleLbl="lnNode1" presStyleIdx="0" presStyleCnt="4"/>
      <dgm:spPr>
        <a:gradFill rotWithShape="0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16200000" scaled="0"/>
        </a:gradFill>
      </dgm:spPr>
    </dgm:pt>
    <dgm:pt modelId="{DBD5A95E-048B-45E3-B700-CB2C220CA6F7}" type="pres">
      <dgm:prSet presAssocID="{708BDEFD-ADD3-48EC-A1E4-59B630679F45}" presName="text1" presStyleLbl="revTx" presStyleIdx="0" presStyleCnt="4" custScaleX="129448" custLinFactNeighborX="30573" custLinFactNeighborY="1390">
        <dgm:presLayoutVars>
          <dgm:bulletEnabled val="1"/>
        </dgm:presLayoutVars>
      </dgm:prSet>
      <dgm:spPr/>
    </dgm:pt>
    <dgm:pt modelId="{0BCE7E36-D5D7-42EC-B6AB-076FAAF32AA0}" type="pres">
      <dgm:prSet presAssocID="{708BDEFD-ADD3-48EC-A1E4-59B630679F45}" presName="line1" presStyleLbl="callout" presStyleIdx="0" presStyleCnt="8"/>
      <dgm:spPr/>
    </dgm:pt>
    <dgm:pt modelId="{B283F38C-FED9-489D-8068-422C1A9D4D63}" type="pres">
      <dgm:prSet presAssocID="{708BDEFD-ADD3-48EC-A1E4-59B630679F45}" presName="d1" presStyleLbl="callout" presStyleIdx="1" presStyleCnt="8"/>
      <dgm:spPr/>
    </dgm:pt>
    <dgm:pt modelId="{3B5DD441-A344-408D-A6CB-C3D748F5AA2C}" type="pres">
      <dgm:prSet presAssocID="{239894C9-F539-42B1-BA89-5AEA5B82D474}" presName="circle2" presStyleLbl="lnNode1" presStyleIdx="1" presStyleCnt="4"/>
      <dgm:spPr>
        <a:solidFill>
          <a:srgbClr val="0033CC"/>
        </a:solidFill>
      </dgm:spPr>
    </dgm:pt>
    <dgm:pt modelId="{C19CD31B-C224-4D16-8E44-D8F7F9BE6187}" type="pres">
      <dgm:prSet presAssocID="{239894C9-F539-42B1-BA89-5AEA5B82D474}" presName="text2" presStyleLbl="revTx" presStyleIdx="1" presStyleCnt="4" custScaleX="160722" custLinFactNeighborX="31486" custLinFactNeighborY="-10519">
        <dgm:presLayoutVars>
          <dgm:bulletEnabled val="1"/>
        </dgm:presLayoutVars>
      </dgm:prSet>
      <dgm:spPr/>
    </dgm:pt>
    <dgm:pt modelId="{1315597F-D3BD-4856-ADC6-0D95A50057D8}" type="pres">
      <dgm:prSet presAssocID="{239894C9-F539-42B1-BA89-5AEA5B82D474}" presName="line2" presStyleLbl="callout" presStyleIdx="2" presStyleCnt="8"/>
      <dgm:spPr/>
    </dgm:pt>
    <dgm:pt modelId="{F712C48F-5B9D-4978-ADB5-972DABBD254F}" type="pres">
      <dgm:prSet presAssocID="{239894C9-F539-42B1-BA89-5AEA5B82D474}" presName="d2" presStyleLbl="callout" presStyleIdx="3" presStyleCnt="8"/>
      <dgm:spPr/>
    </dgm:pt>
    <dgm:pt modelId="{D2E82C90-37C9-4574-8F9D-7B133FF41C59}" type="pres">
      <dgm:prSet presAssocID="{384AAD4A-DEA0-4BC5-9C3E-2DB8D114A09F}" presName="circle3" presStyleLbl="lnNode1" presStyleIdx="2" presStyleCnt="4"/>
      <dgm:spPr>
        <a:solidFill>
          <a:srgbClr val="FF0066"/>
        </a:solidFill>
      </dgm:spPr>
    </dgm:pt>
    <dgm:pt modelId="{71752D32-073E-4294-A3E0-1F46AD433A04}" type="pres">
      <dgm:prSet presAssocID="{384AAD4A-DEA0-4BC5-9C3E-2DB8D114A09F}" presName="text3" presStyleLbl="revTx" presStyleIdx="2" presStyleCnt="4" custScaleX="168328" custLinFactNeighborX="32606" custLinFactNeighborY="-1575">
        <dgm:presLayoutVars>
          <dgm:bulletEnabled val="1"/>
        </dgm:presLayoutVars>
      </dgm:prSet>
      <dgm:spPr/>
    </dgm:pt>
    <dgm:pt modelId="{008971F6-257F-4035-AD9C-95FAECB2CFB8}" type="pres">
      <dgm:prSet presAssocID="{384AAD4A-DEA0-4BC5-9C3E-2DB8D114A09F}" presName="line3" presStyleLbl="callout" presStyleIdx="4" presStyleCnt="8"/>
      <dgm:spPr/>
    </dgm:pt>
    <dgm:pt modelId="{9EE87074-92ED-49FF-9CA5-66E13DD402FA}" type="pres">
      <dgm:prSet presAssocID="{384AAD4A-DEA0-4BC5-9C3E-2DB8D114A09F}" presName="d3" presStyleLbl="callout" presStyleIdx="5" presStyleCnt="8"/>
      <dgm:spPr/>
    </dgm:pt>
    <dgm:pt modelId="{28E2E929-719F-4310-B4A3-08902E3C6AA4}" type="pres">
      <dgm:prSet presAssocID="{71B96737-E31B-48AF-8827-CCD631C5C8DE}" presName="circle4" presStyleLbl="lnNode1" presStyleIdx="3" presStyleCnt="4"/>
      <dgm:spPr>
        <a:solidFill>
          <a:srgbClr val="00F26D"/>
        </a:solidFill>
      </dgm:spPr>
    </dgm:pt>
    <dgm:pt modelId="{5243B929-7A5D-4AF9-8D40-71795F2DE6A5}" type="pres">
      <dgm:prSet presAssocID="{71B96737-E31B-48AF-8827-CCD631C5C8DE}" presName="text4" presStyleLbl="revTx" presStyleIdx="3" presStyleCnt="4" custScaleX="165032" custLinFactNeighborX="33641" custLinFactNeighborY="30485">
        <dgm:presLayoutVars>
          <dgm:bulletEnabled val="1"/>
        </dgm:presLayoutVars>
      </dgm:prSet>
      <dgm:spPr/>
    </dgm:pt>
    <dgm:pt modelId="{3828FFC0-644A-4B5A-944E-488E5E636214}" type="pres">
      <dgm:prSet presAssocID="{71B96737-E31B-48AF-8827-CCD631C5C8DE}" presName="line4" presStyleLbl="callout" presStyleIdx="6" presStyleCnt="8"/>
      <dgm:spPr/>
    </dgm:pt>
    <dgm:pt modelId="{9349AE02-E2C3-4BB5-B886-04681179CD4B}" type="pres">
      <dgm:prSet presAssocID="{71B96737-E31B-48AF-8827-CCD631C5C8DE}" presName="d4" presStyleLbl="callout" presStyleIdx="7" presStyleCnt="8"/>
      <dgm:spPr/>
    </dgm:pt>
  </dgm:ptLst>
  <dgm:cxnLst>
    <dgm:cxn modelId="{84F74711-02A0-4243-8C48-A46AD338896C}" srcId="{172356DB-14A0-43CB-97EE-DD0321AB3680}" destId="{71B96737-E31B-48AF-8827-CCD631C5C8DE}" srcOrd="3" destOrd="0" parTransId="{B75A8059-5F1B-4062-8701-1919249A9085}" sibTransId="{A17299A4-DB96-44BA-99A1-DDEE68E1DC0F}"/>
    <dgm:cxn modelId="{D8B9C64F-867F-4536-A9C6-F4163460C51F}" srcId="{172356DB-14A0-43CB-97EE-DD0321AB3680}" destId="{708BDEFD-ADD3-48EC-A1E4-59B630679F45}" srcOrd="0" destOrd="0" parTransId="{81CDDFB2-6B7A-4031-89FC-E1E1179A3884}" sibTransId="{B1DAF112-DB84-4D48-9A15-C3A5572DAC91}"/>
    <dgm:cxn modelId="{50D19650-738A-4F1E-A6F9-87CAE03FA064}" type="presOf" srcId="{239894C9-F539-42B1-BA89-5AEA5B82D474}" destId="{C19CD31B-C224-4D16-8E44-D8F7F9BE6187}" srcOrd="0" destOrd="0" presId="urn:microsoft.com/office/officeart/2005/8/layout/target1"/>
    <dgm:cxn modelId="{6C98397A-3FCE-424C-B7CE-EA40436E3AF3}" type="presOf" srcId="{172356DB-14A0-43CB-97EE-DD0321AB3680}" destId="{DD620D6E-61C1-49AE-A8FA-FA1DCB3BA5CA}" srcOrd="0" destOrd="0" presId="urn:microsoft.com/office/officeart/2005/8/layout/target1"/>
    <dgm:cxn modelId="{26B3A17D-B663-45A5-90C5-0DD169AA5810}" srcId="{172356DB-14A0-43CB-97EE-DD0321AB3680}" destId="{384AAD4A-DEA0-4BC5-9C3E-2DB8D114A09F}" srcOrd="2" destOrd="0" parTransId="{6280E6D8-C7FC-4A20-8711-DFB022D08DE8}" sibTransId="{27D3DA52-3CF4-447C-AE99-D489617813F9}"/>
    <dgm:cxn modelId="{0E0EB08E-33D7-4C59-8927-24E4E6EB553E}" type="presOf" srcId="{708BDEFD-ADD3-48EC-A1E4-59B630679F45}" destId="{DBD5A95E-048B-45E3-B700-CB2C220CA6F7}" srcOrd="0" destOrd="0" presId="urn:microsoft.com/office/officeart/2005/8/layout/target1"/>
    <dgm:cxn modelId="{BA4A23BC-3238-4EA6-B14C-E2F3350D3BBA}" type="presOf" srcId="{71B96737-E31B-48AF-8827-CCD631C5C8DE}" destId="{5243B929-7A5D-4AF9-8D40-71795F2DE6A5}" srcOrd="0" destOrd="0" presId="urn:microsoft.com/office/officeart/2005/8/layout/target1"/>
    <dgm:cxn modelId="{DA7924E2-897B-44DE-A3F2-FAF011763141}" srcId="{172356DB-14A0-43CB-97EE-DD0321AB3680}" destId="{239894C9-F539-42B1-BA89-5AEA5B82D474}" srcOrd="1" destOrd="0" parTransId="{6C59AF19-5333-443B-9D11-DCBE99E400C8}" sibTransId="{F2FB8EB0-B304-4BED-94E1-C3A2BA75590A}"/>
    <dgm:cxn modelId="{F09ADFE8-926A-4BB6-9290-BECB0B7E71A5}" type="presOf" srcId="{384AAD4A-DEA0-4BC5-9C3E-2DB8D114A09F}" destId="{71752D32-073E-4294-A3E0-1F46AD433A04}" srcOrd="0" destOrd="0" presId="urn:microsoft.com/office/officeart/2005/8/layout/target1"/>
    <dgm:cxn modelId="{D04F71F0-C386-4417-A378-48D21197512B}" type="presParOf" srcId="{DD620D6E-61C1-49AE-A8FA-FA1DCB3BA5CA}" destId="{FE3CA401-CB34-4460-9BB0-D984CABF319B}" srcOrd="0" destOrd="0" presId="urn:microsoft.com/office/officeart/2005/8/layout/target1"/>
    <dgm:cxn modelId="{E9071BA6-2531-4BCC-B60F-5E268754387F}" type="presParOf" srcId="{DD620D6E-61C1-49AE-A8FA-FA1DCB3BA5CA}" destId="{DBD5A95E-048B-45E3-B700-CB2C220CA6F7}" srcOrd="1" destOrd="0" presId="urn:microsoft.com/office/officeart/2005/8/layout/target1"/>
    <dgm:cxn modelId="{F0B88B74-08F5-48E1-BA0E-CD1AD7EB7958}" type="presParOf" srcId="{DD620D6E-61C1-49AE-A8FA-FA1DCB3BA5CA}" destId="{0BCE7E36-D5D7-42EC-B6AB-076FAAF32AA0}" srcOrd="2" destOrd="0" presId="urn:microsoft.com/office/officeart/2005/8/layout/target1"/>
    <dgm:cxn modelId="{7E0A11F3-DC4E-454E-96FE-DB8A21D30BEB}" type="presParOf" srcId="{DD620D6E-61C1-49AE-A8FA-FA1DCB3BA5CA}" destId="{B283F38C-FED9-489D-8068-422C1A9D4D63}" srcOrd="3" destOrd="0" presId="urn:microsoft.com/office/officeart/2005/8/layout/target1"/>
    <dgm:cxn modelId="{64AC0C41-3F53-40C5-92FB-166C7CA1DEAA}" type="presParOf" srcId="{DD620D6E-61C1-49AE-A8FA-FA1DCB3BA5CA}" destId="{3B5DD441-A344-408D-A6CB-C3D748F5AA2C}" srcOrd="4" destOrd="0" presId="urn:microsoft.com/office/officeart/2005/8/layout/target1"/>
    <dgm:cxn modelId="{F5C81C65-F90F-48B4-9E9A-41092FF409B3}" type="presParOf" srcId="{DD620D6E-61C1-49AE-A8FA-FA1DCB3BA5CA}" destId="{C19CD31B-C224-4D16-8E44-D8F7F9BE6187}" srcOrd="5" destOrd="0" presId="urn:microsoft.com/office/officeart/2005/8/layout/target1"/>
    <dgm:cxn modelId="{8518BD56-DF73-4228-ACE1-46A3EDF861F2}" type="presParOf" srcId="{DD620D6E-61C1-49AE-A8FA-FA1DCB3BA5CA}" destId="{1315597F-D3BD-4856-ADC6-0D95A50057D8}" srcOrd="6" destOrd="0" presId="urn:microsoft.com/office/officeart/2005/8/layout/target1"/>
    <dgm:cxn modelId="{E6565FC1-6815-4F34-A92B-874EFDA41DAE}" type="presParOf" srcId="{DD620D6E-61C1-49AE-A8FA-FA1DCB3BA5CA}" destId="{F712C48F-5B9D-4978-ADB5-972DABBD254F}" srcOrd="7" destOrd="0" presId="urn:microsoft.com/office/officeart/2005/8/layout/target1"/>
    <dgm:cxn modelId="{D1B6F9A1-C251-4D36-978A-0CC0A41D2DF8}" type="presParOf" srcId="{DD620D6E-61C1-49AE-A8FA-FA1DCB3BA5CA}" destId="{D2E82C90-37C9-4574-8F9D-7B133FF41C59}" srcOrd="8" destOrd="0" presId="urn:microsoft.com/office/officeart/2005/8/layout/target1"/>
    <dgm:cxn modelId="{899B2A7A-1FDB-4B67-B1EE-6B79FC76D738}" type="presParOf" srcId="{DD620D6E-61C1-49AE-A8FA-FA1DCB3BA5CA}" destId="{71752D32-073E-4294-A3E0-1F46AD433A04}" srcOrd="9" destOrd="0" presId="urn:microsoft.com/office/officeart/2005/8/layout/target1"/>
    <dgm:cxn modelId="{4E72A782-0455-4EA1-B0A5-088AB51EC5B8}" type="presParOf" srcId="{DD620D6E-61C1-49AE-A8FA-FA1DCB3BA5CA}" destId="{008971F6-257F-4035-AD9C-95FAECB2CFB8}" srcOrd="10" destOrd="0" presId="urn:microsoft.com/office/officeart/2005/8/layout/target1"/>
    <dgm:cxn modelId="{67E55768-30B4-4FD2-9310-8A6424540566}" type="presParOf" srcId="{DD620D6E-61C1-49AE-A8FA-FA1DCB3BA5CA}" destId="{9EE87074-92ED-49FF-9CA5-66E13DD402FA}" srcOrd="11" destOrd="0" presId="urn:microsoft.com/office/officeart/2005/8/layout/target1"/>
    <dgm:cxn modelId="{2C171B60-9774-4720-8BC8-BC21D028E39E}" type="presParOf" srcId="{DD620D6E-61C1-49AE-A8FA-FA1DCB3BA5CA}" destId="{28E2E929-719F-4310-B4A3-08902E3C6AA4}" srcOrd="12" destOrd="0" presId="urn:microsoft.com/office/officeart/2005/8/layout/target1"/>
    <dgm:cxn modelId="{E15826CD-E520-4204-ABE4-C967A854C8AB}" type="presParOf" srcId="{DD620D6E-61C1-49AE-A8FA-FA1DCB3BA5CA}" destId="{5243B929-7A5D-4AF9-8D40-71795F2DE6A5}" srcOrd="13" destOrd="0" presId="urn:microsoft.com/office/officeart/2005/8/layout/target1"/>
    <dgm:cxn modelId="{86FDC755-AA68-4549-B772-778956B093BC}" type="presParOf" srcId="{DD620D6E-61C1-49AE-A8FA-FA1DCB3BA5CA}" destId="{3828FFC0-644A-4B5A-944E-488E5E636214}" srcOrd="14" destOrd="0" presId="urn:microsoft.com/office/officeart/2005/8/layout/target1"/>
    <dgm:cxn modelId="{0275750A-5AE8-4304-89B4-CEEA942E7AD5}" type="presParOf" srcId="{DD620D6E-61C1-49AE-A8FA-FA1DCB3BA5CA}" destId="{9349AE02-E2C3-4BB5-B886-04681179CD4B}" srcOrd="15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680E6E2-CDBC-4CA1-861C-DC1561BCF25E}" type="doc">
      <dgm:prSet loTypeId="urn:microsoft.com/office/officeart/2005/8/layout/vProcess5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C21EA51A-A3E8-403A-B34A-444E23226882}">
      <dgm:prSet phldrT="[Κείμενο]" custT="1"/>
      <dgm:spPr>
        <a:solidFill>
          <a:srgbClr val="FFFF00"/>
        </a:solidFill>
      </dgm:spPr>
      <dgm:t>
        <a:bodyPr/>
        <a:lstStyle/>
        <a:p>
          <a:pPr algn="just"/>
          <a:r>
            <a:rPr lang="el-GR" sz="1700" b="1" dirty="0">
              <a:solidFill>
                <a:schemeClr val="tx1"/>
              </a:solidFill>
            </a:rPr>
            <a:t>→ </a:t>
          </a:r>
          <a:r>
            <a:rPr lang="en-GB" sz="1700" b="1" dirty="0">
              <a:solidFill>
                <a:schemeClr val="tx1"/>
              </a:solidFill>
            </a:rPr>
            <a:t>A democratic state is interested in educating a free, responsible and active citizen. A citizen who knows that autonomy involves self-discipline and that freedom means responsibility.</a:t>
          </a:r>
          <a:endParaRPr lang="el-GR" sz="1700" b="1" u="sng" dirty="0">
            <a:solidFill>
              <a:schemeClr val="tx1"/>
            </a:solidFill>
          </a:endParaRPr>
        </a:p>
      </dgm:t>
    </dgm:pt>
    <dgm:pt modelId="{5DCFB103-96F1-4E4B-AFC9-80B54F8AB9E4}" type="parTrans" cxnId="{F38CFF49-99DA-4124-B13B-01337BD713C8}">
      <dgm:prSet/>
      <dgm:spPr/>
      <dgm:t>
        <a:bodyPr/>
        <a:lstStyle/>
        <a:p>
          <a:endParaRPr lang="el-GR"/>
        </a:p>
      </dgm:t>
    </dgm:pt>
    <dgm:pt modelId="{B79869B7-9F77-44D9-9C8E-955C9748A7DC}" type="sibTrans" cxnId="{F38CFF49-99DA-4124-B13B-01337BD713C8}">
      <dgm:prSet/>
      <dgm:spPr>
        <a:solidFill>
          <a:srgbClr val="FFFF00">
            <a:alpha val="90000"/>
          </a:srgbClr>
        </a:solidFill>
      </dgm:spPr>
      <dgm:t>
        <a:bodyPr/>
        <a:lstStyle/>
        <a:p>
          <a:endParaRPr lang="el-GR"/>
        </a:p>
      </dgm:t>
    </dgm:pt>
    <dgm:pt modelId="{DEA275BF-CB87-44ED-8B05-911C409B3EE2}">
      <dgm:prSet phldrT="[Κείμενο]" custT="1"/>
      <dgm:spPr>
        <a:solidFill>
          <a:srgbClr val="00B0F0"/>
        </a:solidFill>
      </dgm:spPr>
      <dgm:t>
        <a:bodyPr/>
        <a:lstStyle/>
        <a:p>
          <a:pPr algn="just"/>
          <a:r>
            <a:rPr lang="el-GR" sz="1700" b="1" dirty="0">
              <a:solidFill>
                <a:schemeClr val="tx1"/>
              </a:solidFill>
            </a:rPr>
            <a:t>→</a:t>
          </a:r>
          <a:r>
            <a:rPr lang="en-GB" sz="1700" b="1" dirty="0">
              <a:solidFill>
                <a:schemeClr val="tx1"/>
              </a:solidFill>
            </a:rPr>
            <a:t> The cultivation of basic social and political values is considered essential, as they help students to  shape a behaviour that is free, responsible, honest, with consistency &amp; integrity.</a:t>
          </a:r>
          <a:endParaRPr lang="el-GR" sz="1700" dirty="0">
            <a:solidFill>
              <a:schemeClr val="tx1"/>
            </a:solidFill>
          </a:endParaRPr>
        </a:p>
      </dgm:t>
    </dgm:pt>
    <dgm:pt modelId="{9CD29BB5-3984-4FD0-B9F8-173B12167679}" type="parTrans" cxnId="{95F1FC54-31E5-4CD5-9434-EA2D957AA0F3}">
      <dgm:prSet/>
      <dgm:spPr/>
      <dgm:t>
        <a:bodyPr/>
        <a:lstStyle/>
        <a:p>
          <a:endParaRPr lang="el-GR"/>
        </a:p>
      </dgm:t>
    </dgm:pt>
    <dgm:pt modelId="{A62CB43D-4DF3-43E6-AC2D-0D5FB9187DBD}" type="sibTrans" cxnId="{95F1FC54-31E5-4CD5-9434-EA2D957AA0F3}">
      <dgm:prSet/>
      <dgm:spPr>
        <a:solidFill>
          <a:srgbClr val="00B0F0">
            <a:alpha val="90000"/>
          </a:srgbClr>
        </a:solidFill>
      </dgm:spPr>
      <dgm:t>
        <a:bodyPr/>
        <a:lstStyle/>
        <a:p>
          <a:endParaRPr lang="el-GR"/>
        </a:p>
      </dgm:t>
    </dgm:pt>
    <dgm:pt modelId="{4E13078D-C809-41A2-AAA6-34AF57BF68A7}">
      <dgm:prSet custT="1"/>
      <dgm:spPr>
        <a:solidFill>
          <a:srgbClr val="FF66FF"/>
        </a:solidFill>
      </dgm:spPr>
      <dgm:t>
        <a:bodyPr/>
        <a:lstStyle/>
        <a:p>
          <a:pPr algn="just"/>
          <a:r>
            <a:rPr lang="el-GR" sz="1700" b="1" dirty="0">
              <a:solidFill>
                <a:schemeClr val="tx1"/>
              </a:solidFill>
            </a:rPr>
            <a:t>→ </a:t>
          </a:r>
          <a:r>
            <a:rPr lang="en-GB" sz="1700" b="1" dirty="0">
              <a:solidFill>
                <a:schemeClr val="tx1"/>
              </a:solidFill>
            </a:rPr>
            <a:t>Of course, what is required is the</a:t>
          </a:r>
          <a:r>
            <a:rPr lang="el-GR" sz="1700" b="1" dirty="0">
              <a:solidFill>
                <a:schemeClr val="tx1"/>
              </a:solidFill>
            </a:rPr>
            <a:t> </a:t>
          </a:r>
          <a:r>
            <a:rPr lang="en-GB" sz="1700" b="1" dirty="0">
              <a:solidFill>
                <a:schemeClr val="tx1"/>
              </a:solidFill>
            </a:rPr>
            <a:t>right balance between personal autonomy &amp; social responsibility, between individual rights and collective duty, between the rights and obligations of the individual.</a:t>
          </a:r>
          <a:endParaRPr lang="el-GR" sz="1700" b="1" dirty="0">
            <a:solidFill>
              <a:schemeClr val="tx1"/>
            </a:solidFill>
          </a:endParaRPr>
        </a:p>
      </dgm:t>
    </dgm:pt>
    <dgm:pt modelId="{83B35DF5-1D53-4603-8F28-429E58931D8F}" type="parTrans" cxnId="{B780EA76-87AC-452C-ADE0-F824DBEA89FC}">
      <dgm:prSet/>
      <dgm:spPr/>
      <dgm:t>
        <a:bodyPr/>
        <a:lstStyle/>
        <a:p>
          <a:endParaRPr lang="el-GR"/>
        </a:p>
      </dgm:t>
    </dgm:pt>
    <dgm:pt modelId="{4742073F-43CB-488A-BFD5-7C2E6D6027C0}" type="sibTrans" cxnId="{B780EA76-87AC-452C-ADE0-F824DBEA89FC}">
      <dgm:prSet/>
      <dgm:spPr>
        <a:solidFill>
          <a:srgbClr val="FF66FF">
            <a:alpha val="90000"/>
          </a:srgbClr>
        </a:solidFill>
      </dgm:spPr>
      <dgm:t>
        <a:bodyPr/>
        <a:lstStyle/>
        <a:p>
          <a:endParaRPr lang="el-GR"/>
        </a:p>
      </dgm:t>
    </dgm:pt>
    <dgm:pt modelId="{3D39E729-C4B7-4576-AC29-953D75238748}" type="pres">
      <dgm:prSet presAssocID="{9680E6E2-CDBC-4CA1-861C-DC1561BCF25E}" presName="outerComposite" presStyleCnt="0">
        <dgm:presLayoutVars>
          <dgm:chMax val="5"/>
          <dgm:dir/>
          <dgm:resizeHandles val="exact"/>
        </dgm:presLayoutVars>
      </dgm:prSet>
      <dgm:spPr/>
    </dgm:pt>
    <dgm:pt modelId="{79089DFD-ACFE-4521-B598-0F76BEF31BE3}" type="pres">
      <dgm:prSet presAssocID="{9680E6E2-CDBC-4CA1-861C-DC1561BCF25E}" presName="dummyMaxCanvas" presStyleCnt="0">
        <dgm:presLayoutVars/>
      </dgm:prSet>
      <dgm:spPr/>
    </dgm:pt>
    <dgm:pt modelId="{FE986A82-4546-4590-8042-84190D4608E2}" type="pres">
      <dgm:prSet presAssocID="{9680E6E2-CDBC-4CA1-861C-DC1561BCF25E}" presName="ThreeNodes_1" presStyleLbl="node1" presStyleIdx="0" presStyleCnt="3">
        <dgm:presLayoutVars>
          <dgm:bulletEnabled val="1"/>
        </dgm:presLayoutVars>
      </dgm:prSet>
      <dgm:spPr/>
    </dgm:pt>
    <dgm:pt modelId="{1C2CCBCC-D056-49C5-B3E3-70AF98BFF5E0}" type="pres">
      <dgm:prSet presAssocID="{9680E6E2-CDBC-4CA1-861C-DC1561BCF25E}" presName="ThreeNodes_2" presStyleLbl="node1" presStyleIdx="1" presStyleCnt="3">
        <dgm:presLayoutVars>
          <dgm:bulletEnabled val="1"/>
        </dgm:presLayoutVars>
      </dgm:prSet>
      <dgm:spPr/>
    </dgm:pt>
    <dgm:pt modelId="{2A093D76-2E81-40F7-9589-C62B33658941}" type="pres">
      <dgm:prSet presAssocID="{9680E6E2-CDBC-4CA1-861C-DC1561BCF25E}" presName="ThreeNodes_3" presStyleLbl="node1" presStyleIdx="2" presStyleCnt="3">
        <dgm:presLayoutVars>
          <dgm:bulletEnabled val="1"/>
        </dgm:presLayoutVars>
      </dgm:prSet>
      <dgm:spPr/>
    </dgm:pt>
    <dgm:pt modelId="{3F020855-8732-42D0-B204-499F5B283771}" type="pres">
      <dgm:prSet presAssocID="{9680E6E2-CDBC-4CA1-861C-DC1561BCF25E}" presName="ThreeConn_1-2" presStyleLbl="fgAccFollowNode1" presStyleIdx="0" presStyleCnt="2">
        <dgm:presLayoutVars>
          <dgm:bulletEnabled val="1"/>
        </dgm:presLayoutVars>
      </dgm:prSet>
      <dgm:spPr/>
    </dgm:pt>
    <dgm:pt modelId="{5D96B976-389D-4EBE-955F-087F5A3425F6}" type="pres">
      <dgm:prSet presAssocID="{9680E6E2-CDBC-4CA1-861C-DC1561BCF25E}" presName="ThreeConn_2-3" presStyleLbl="fgAccFollowNode1" presStyleIdx="1" presStyleCnt="2">
        <dgm:presLayoutVars>
          <dgm:bulletEnabled val="1"/>
        </dgm:presLayoutVars>
      </dgm:prSet>
      <dgm:spPr/>
    </dgm:pt>
    <dgm:pt modelId="{64755226-3939-47BE-8C97-AADA7483A776}" type="pres">
      <dgm:prSet presAssocID="{9680E6E2-CDBC-4CA1-861C-DC1561BCF25E}" presName="ThreeNodes_1_text" presStyleLbl="node1" presStyleIdx="2" presStyleCnt="3">
        <dgm:presLayoutVars>
          <dgm:bulletEnabled val="1"/>
        </dgm:presLayoutVars>
      </dgm:prSet>
      <dgm:spPr/>
    </dgm:pt>
    <dgm:pt modelId="{FEF22106-95E7-4D46-9F4F-38D6AC106544}" type="pres">
      <dgm:prSet presAssocID="{9680E6E2-CDBC-4CA1-861C-DC1561BCF25E}" presName="ThreeNodes_2_text" presStyleLbl="node1" presStyleIdx="2" presStyleCnt="3">
        <dgm:presLayoutVars>
          <dgm:bulletEnabled val="1"/>
        </dgm:presLayoutVars>
      </dgm:prSet>
      <dgm:spPr/>
    </dgm:pt>
    <dgm:pt modelId="{BD0DFBBB-3CEC-487D-9BCB-6B7D3A3A410C}" type="pres">
      <dgm:prSet presAssocID="{9680E6E2-CDBC-4CA1-861C-DC1561BCF25E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1EB2D502-5DCD-4589-85FA-317979B0F4FF}" type="presOf" srcId="{9680E6E2-CDBC-4CA1-861C-DC1561BCF25E}" destId="{3D39E729-C4B7-4576-AC29-953D75238748}" srcOrd="0" destOrd="0" presId="urn:microsoft.com/office/officeart/2005/8/layout/vProcess5"/>
    <dgm:cxn modelId="{762E5912-7054-4289-B9DF-9455F9E72974}" type="presOf" srcId="{DEA275BF-CB87-44ED-8B05-911C409B3EE2}" destId="{FEF22106-95E7-4D46-9F4F-38D6AC106544}" srcOrd="1" destOrd="0" presId="urn:microsoft.com/office/officeart/2005/8/layout/vProcess5"/>
    <dgm:cxn modelId="{A7F5D641-D2E7-4B03-8446-5311495B8A63}" type="presOf" srcId="{4E13078D-C809-41A2-AAA6-34AF57BF68A7}" destId="{BD0DFBBB-3CEC-487D-9BCB-6B7D3A3A410C}" srcOrd="1" destOrd="0" presId="urn:microsoft.com/office/officeart/2005/8/layout/vProcess5"/>
    <dgm:cxn modelId="{AC8A1143-96A1-4D56-A6EF-70D0EB5E53F0}" type="presOf" srcId="{A62CB43D-4DF3-43E6-AC2D-0D5FB9187DBD}" destId="{5D96B976-389D-4EBE-955F-087F5A3425F6}" srcOrd="0" destOrd="0" presId="urn:microsoft.com/office/officeart/2005/8/layout/vProcess5"/>
    <dgm:cxn modelId="{F38CFF49-99DA-4124-B13B-01337BD713C8}" srcId="{9680E6E2-CDBC-4CA1-861C-DC1561BCF25E}" destId="{C21EA51A-A3E8-403A-B34A-444E23226882}" srcOrd="0" destOrd="0" parTransId="{5DCFB103-96F1-4E4B-AFC9-80B54F8AB9E4}" sibTransId="{B79869B7-9F77-44D9-9C8E-955C9748A7DC}"/>
    <dgm:cxn modelId="{24505354-B12F-4716-AE06-F440E9C75236}" type="presOf" srcId="{C21EA51A-A3E8-403A-B34A-444E23226882}" destId="{64755226-3939-47BE-8C97-AADA7483A776}" srcOrd="1" destOrd="0" presId="urn:microsoft.com/office/officeart/2005/8/layout/vProcess5"/>
    <dgm:cxn modelId="{95F1FC54-31E5-4CD5-9434-EA2D957AA0F3}" srcId="{9680E6E2-CDBC-4CA1-861C-DC1561BCF25E}" destId="{DEA275BF-CB87-44ED-8B05-911C409B3EE2}" srcOrd="1" destOrd="0" parTransId="{9CD29BB5-3984-4FD0-B9F8-173B12167679}" sibTransId="{A62CB43D-4DF3-43E6-AC2D-0D5FB9187DBD}"/>
    <dgm:cxn modelId="{B780EA76-87AC-452C-ADE0-F824DBEA89FC}" srcId="{9680E6E2-CDBC-4CA1-861C-DC1561BCF25E}" destId="{4E13078D-C809-41A2-AAA6-34AF57BF68A7}" srcOrd="2" destOrd="0" parTransId="{83B35DF5-1D53-4603-8F28-429E58931D8F}" sibTransId="{4742073F-43CB-488A-BFD5-7C2E6D6027C0}"/>
    <dgm:cxn modelId="{4FC4CFA5-8E9A-47FB-B532-6E296AAF137B}" type="presOf" srcId="{B79869B7-9F77-44D9-9C8E-955C9748A7DC}" destId="{3F020855-8732-42D0-B204-499F5B283771}" srcOrd="0" destOrd="0" presId="urn:microsoft.com/office/officeart/2005/8/layout/vProcess5"/>
    <dgm:cxn modelId="{B17FBBAD-430B-48C4-87A3-6A110FC5C7D8}" type="presOf" srcId="{C21EA51A-A3E8-403A-B34A-444E23226882}" destId="{FE986A82-4546-4590-8042-84190D4608E2}" srcOrd="0" destOrd="0" presId="urn:microsoft.com/office/officeart/2005/8/layout/vProcess5"/>
    <dgm:cxn modelId="{63018BC2-7D1A-4F11-AC50-B807608B2B4B}" type="presOf" srcId="{4E13078D-C809-41A2-AAA6-34AF57BF68A7}" destId="{2A093D76-2E81-40F7-9589-C62B33658941}" srcOrd="0" destOrd="0" presId="urn:microsoft.com/office/officeart/2005/8/layout/vProcess5"/>
    <dgm:cxn modelId="{568092E7-01FF-4552-AD93-313FD54026A9}" type="presOf" srcId="{DEA275BF-CB87-44ED-8B05-911C409B3EE2}" destId="{1C2CCBCC-D056-49C5-B3E3-70AF98BFF5E0}" srcOrd="0" destOrd="0" presId="urn:microsoft.com/office/officeart/2005/8/layout/vProcess5"/>
    <dgm:cxn modelId="{C9100C14-8CE1-47C6-928F-534865BFA420}" type="presParOf" srcId="{3D39E729-C4B7-4576-AC29-953D75238748}" destId="{79089DFD-ACFE-4521-B598-0F76BEF31BE3}" srcOrd="0" destOrd="0" presId="urn:microsoft.com/office/officeart/2005/8/layout/vProcess5"/>
    <dgm:cxn modelId="{998BB869-E276-45C2-ADE8-8870EFAE5CAA}" type="presParOf" srcId="{3D39E729-C4B7-4576-AC29-953D75238748}" destId="{FE986A82-4546-4590-8042-84190D4608E2}" srcOrd="1" destOrd="0" presId="urn:microsoft.com/office/officeart/2005/8/layout/vProcess5"/>
    <dgm:cxn modelId="{31A3CA7F-D941-4788-BBC2-DA7C697AE180}" type="presParOf" srcId="{3D39E729-C4B7-4576-AC29-953D75238748}" destId="{1C2CCBCC-D056-49C5-B3E3-70AF98BFF5E0}" srcOrd="2" destOrd="0" presId="urn:microsoft.com/office/officeart/2005/8/layout/vProcess5"/>
    <dgm:cxn modelId="{4538F85F-567E-4C7C-9C50-D416E3C37334}" type="presParOf" srcId="{3D39E729-C4B7-4576-AC29-953D75238748}" destId="{2A093D76-2E81-40F7-9589-C62B33658941}" srcOrd="3" destOrd="0" presId="urn:microsoft.com/office/officeart/2005/8/layout/vProcess5"/>
    <dgm:cxn modelId="{46AB9A7C-085A-4D39-8958-2F188C95B98C}" type="presParOf" srcId="{3D39E729-C4B7-4576-AC29-953D75238748}" destId="{3F020855-8732-42D0-B204-499F5B283771}" srcOrd="4" destOrd="0" presId="urn:microsoft.com/office/officeart/2005/8/layout/vProcess5"/>
    <dgm:cxn modelId="{574432C3-6FCF-4385-A952-6CBA25351F2E}" type="presParOf" srcId="{3D39E729-C4B7-4576-AC29-953D75238748}" destId="{5D96B976-389D-4EBE-955F-087F5A3425F6}" srcOrd="5" destOrd="0" presId="urn:microsoft.com/office/officeart/2005/8/layout/vProcess5"/>
    <dgm:cxn modelId="{9061D7B5-0160-48AC-B109-732D4810CBC9}" type="presParOf" srcId="{3D39E729-C4B7-4576-AC29-953D75238748}" destId="{64755226-3939-47BE-8C97-AADA7483A776}" srcOrd="6" destOrd="0" presId="urn:microsoft.com/office/officeart/2005/8/layout/vProcess5"/>
    <dgm:cxn modelId="{A466A12D-1100-4021-A89E-B7CCFCFED6A3}" type="presParOf" srcId="{3D39E729-C4B7-4576-AC29-953D75238748}" destId="{FEF22106-95E7-4D46-9F4F-38D6AC106544}" srcOrd="7" destOrd="0" presId="urn:microsoft.com/office/officeart/2005/8/layout/vProcess5"/>
    <dgm:cxn modelId="{62C76766-DB21-48FA-9C64-1519C1424FFF}" type="presParOf" srcId="{3D39E729-C4B7-4576-AC29-953D75238748}" destId="{BD0DFBBB-3CEC-487D-9BCB-6B7D3A3A410C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05969CE-C3CE-44AD-8B8C-9B5D56A29897}" type="doc">
      <dgm:prSet loTypeId="urn:microsoft.com/office/officeart/2005/8/layout/process4" loCatId="list" qsTypeId="urn:microsoft.com/office/officeart/2005/8/quickstyle/3d2#3" qsCatId="3D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A20AA023-B2D9-4F9A-9F46-70DF985502D6}">
      <dgm:prSet phldrT="[Κείμενο]" custT="1"/>
      <dgm:spPr>
        <a:solidFill>
          <a:srgbClr val="00FA71"/>
        </a:solidFill>
      </dgm:spPr>
      <dgm:t>
        <a:bodyPr/>
        <a:lstStyle/>
        <a:p>
          <a:pPr algn="just"/>
          <a:r>
            <a:rPr lang="el-GR" sz="1600" b="1" dirty="0">
              <a:solidFill>
                <a:schemeClr val="tx1"/>
              </a:solidFill>
            </a:rPr>
            <a:t>→ </a:t>
          </a:r>
          <a:r>
            <a:rPr lang="en-GB" sz="1600" b="1" dirty="0">
              <a:solidFill>
                <a:schemeClr val="tx1"/>
              </a:solidFill>
            </a:rPr>
            <a:t>The cultivation of timeless and at the same time global values is essential in today's globalized society, where the whole world is an "ecumenical village".</a:t>
          </a:r>
          <a:endParaRPr lang="el-GR" sz="1600" b="1" dirty="0">
            <a:solidFill>
              <a:schemeClr val="tx1"/>
            </a:solidFill>
          </a:endParaRPr>
        </a:p>
      </dgm:t>
    </dgm:pt>
    <dgm:pt modelId="{088A4DCD-0B85-41D0-890F-0ED584F8B988}" type="parTrans" cxnId="{25BCD614-0C3F-4746-B5A3-F4FA8068F375}">
      <dgm:prSet/>
      <dgm:spPr/>
      <dgm:t>
        <a:bodyPr/>
        <a:lstStyle/>
        <a:p>
          <a:endParaRPr lang="el-GR"/>
        </a:p>
      </dgm:t>
    </dgm:pt>
    <dgm:pt modelId="{0743D3E9-9036-47C7-A7DB-113ED751DCAF}" type="sibTrans" cxnId="{25BCD614-0C3F-4746-B5A3-F4FA8068F375}">
      <dgm:prSet/>
      <dgm:spPr/>
      <dgm:t>
        <a:bodyPr/>
        <a:lstStyle/>
        <a:p>
          <a:endParaRPr lang="el-GR"/>
        </a:p>
      </dgm:t>
    </dgm:pt>
    <dgm:pt modelId="{81E285EE-215C-4693-A70F-D9A43BAD611E}">
      <dgm:prSet phldrT="[Κείμενο]" custT="1"/>
      <dgm:spPr>
        <a:solidFill>
          <a:srgbClr val="FFC000"/>
        </a:solidFill>
      </dgm:spPr>
      <dgm:t>
        <a:bodyPr/>
        <a:lstStyle/>
        <a:p>
          <a:pPr algn="just"/>
          <a:r>
            <a:rPr lang="el-GR" sz="1600" b="1" dirty="0">
              <a:solidFill>
                <a:schemeClr val="tx1"/>
              </a:solidFill>
            </a:rPr>
            <a:t>→ </a:t>
          </a:r>
          <a:r>
            <a:rPr lang="en-GB" sz="1600" b="1" dirty="0">
              <a:solidFill>
                <a:schemeClr val="tx1"/>
              </a:solidFill>
            </a:rPr>
            <a:t>The creation of a global citizen does not rule out a citizen with local, national &amp; European conscience.</a:t>
          </a:r>
          <a:endParaRPr lang="el-GR" sz="1600" b="1" dirty="0">
            <a:solidFill>
              <a:schemeClr val="tx1"/>
            </a:solidFill>
          </a:endParaRPr>
        </a:p>
      </dgm:t>
    </dgm:pt>
    <dgm:pt modelId="{D7228D26-8665-4F80-A243-D7BF41085854}" type="parTrans" cxnId="{F7A2572D-B750-4A54-848A-1572EB34EDED}">
      <dgm:prSet/>
      <dgm:spPr/>
      <dgm:t>
        <a:bodyPr/>
        <a:lstStyle/>
        <a:p>
          <a:endParaRPr lang="el-GR"/>
        </a:p>
      </dgm:t>
    </dgm:pt>
    <dgm:pt modelId="{00E95320-98A8-452C-893B-D7B4CA213779}" type="sibTrans" cxnId="{F7A2572D-B750-4A54-848A-1572EB34EDED}">
      <dgm:prSet/>
      <dgm:spPr/>
      <dgm:t>
        <a:bodyPr/>
        <a:lstStyle/>
        <a:p>
          <a:endParaRPr lang="el-GR"/>
        </a:p>
      </dgm:t>
    </dgm:pt>
    <dgm:pt modelId="{17CAD66A-7CDE-4D68-961B-26B764661353}">
      <dgm:prSet phldrT="[Κείμενο]" custT="1"/>
      <dgm:spPr>
        <a:solidFill>
          <a:srgbClr val="9999FF"/>
        </a:solidFill>
      </dgm:spPr>
      <dgm:t>
        <a:bodyPr/>
        <a:lstStyle/>
        <a:p>
          <a:pPr algn="just"/>
          <a:r>
            <a:rPr lang="el-GR" sz="1600" b="1" dirty="0">
              <a:solidFill>
                <a:schemeClr val="tx1"/>
              </a:solidFill>
            </a:rPr>
            <a:t>→ </a:t>
          </a:r>
          <a:r>
            <a:rPr lang="en-GB" sz="1600" b="1" dirty="0">
              <a:solidFill>
                <a:schemeClr val="tx1"/>
              </a:solidFill>
            </a:rPr>
            <a:t>On the contrary, the citizen today needs to have a local, national, European &amp; global consciousness at the same time.</a:t>
          </a:r>
          <a:endParaRPr lang="el-GR" sz="1600" b="1" dirty="0">
            <a:solidFill>
              <a:schemeClr val="tx1"/>
            </a:solidFill>
          </a:endParaRPr>
        </a:p>
      </dgm:t>
    </dgm:pt>
    <dgm:pt modelId="{6E267DB4-1012-422D-BFC2-6B3D45E91950}" type="parTrans" cxnId="{4CE71625-9FDE-4D7A-92C8-F0508114E58A}">
      <dgm:prSet/>
      <dgm:spPr/>
      <dgm:t>
        <a:bodyPr/>
        <a:lstStyle/>
        <a:p>
          <a:endParaRPr lang="el-GR"/>
        </a:p>
      </dgm:t>
    </dgm:pt>
    <dgm:pt modelId="{E2DDE832-14D9-4F75-95FB-4A5A4123BC76}" type="sibTrans" cxnId="{4CE71625-9FDE-4D7A-92C8-F0508114E58A}">
      <dgm:prSet/>
      <dgm:spPr/>
      <dgm:t>
        <a:bodyPr/>
        <a:lstStyle/>
        <a:p>
          <a:endParaRPr lang="el-GR"/>
        </a:p>
      </dgm:t>
    </dgm:pt>
    <dgm:pt modelId="{58CCE332-5488-4BD2-9F0D-E9D786E39ABD}">
      <dgm:prSet custT="1"/>
      <dgm:spPr>
        <a:solidFill>
          <a:srgbClr val="00CCFF"/>
        </a:solidFill>
      </dgm:spPr>
      <dgm:t>
        <a:bodyPr/>
        <a:lstStyle/>
        <a:p>
          <a:pPr algn="just"/>
          <a:r>
            <a:rPr lang="el-GR" sz="1600" b="1" dirty="0">
              <a:solidFill>
                <a:schemeClr val="tx1"/>
              </a:solidFill>
            </a:rPr>
            <a:t>→ </a:t>
          </a:r>
          <a:r>
            <a:rPr lang="en-GB" sz="1600" b="1" dirty="0">
              <a:solidFill>
                <a:schemeClr val="tx1"/>
              </a:solidFill>
            </a:rPr>
            <a:t>It is therefore necessary to create citizens with a universal conscience.</a:t>
          </a:r>
          <a:endParaRPr lang="el-GR" sz="1600" b="1" dirty="0">
            <a:solidFill>
              <a:schemeClr val="tx1"/>
            </a:solidFill>
          </a:endParaRPr>
        </a:p>
      </dgm:t>
    </dgm:pt>
    <dgm:pt modelId="{B4FE7B82-0973-4D6C-9D79-D7D0DC27530D}" type="parTrans" cxnId="{9366C6CE-DD54-422E-81C0-9C1933EF0BDC}">
      <dgm:prSet/>
      <dgm:spPr/>
      <dgm:t>
        <a:bodyPr/>
        <a:lstStyle/>
        <a:p>
          <a:endParaRPr lang="el-GR"/>
        </a:p>
      </dgm:t>
    </dgm:pt>
    <dgm:pt modelId="{A2C260F2-235F-47A7-B37A-81517DC339F3}" type="sibTrans" cxnId="{9366C6CE-DD54-422E-81C0-9C1933EF0BDC}">
      <dgm:prSet/>
      <dgm:spPr/>
      <dgm:t>
        <a:bodyPr/>
        <a:lstStyle/>
        <a:p>
          <a:endParaRPr lang="el-GR"/>
        </a:p>
      </dgm:t>
    </dgm:pt>
    <dgm:pt modelId="{34475EDB-2B3C-4717-AEBA-5ACCA9BA9B84}" type="pres">
      <dgm:prSet presAssocID="{405969CE-C3CE-44AD-8B8C-9B5D56A29897}" presName="Name0" presStyleCnt="0">
        <dgm:presLayoutVars>
          <dgm:dir/>
          <dgm:animLvl val="lvl"/>
          <dgm:resizeHandles val="exact"/>
        </dgm:presLayoutVars>
      </dgm:prSet>
      <dgm:spPr/>
    </dgm:pt>
    <dgm:pt modelId="{3C50456B-212D-4A02-9730-71ADD3471210}" type="pres">
      <dgm:prSet presAssocID="{17CAD66A-7CDE-4D68-961B-26B764661353}" presName="boxAndChildren" presStyleCnt="0"/>
      <dgm:spPr/>
    </dgm:pt>
    <dgm:pt modelId="{61149C35-93D4-4A64-BC8E-25051881C070}" type="pres">
      <dgm:prSet presAssocID="{17CAD66A-7CDE-4D68-961B-26B764661353}" presName="parentTextBox" presStyleLbl="node1" presStyleIdx="0" presStyleCnt="4"/>
      <dgm:spPr/>
    </dgm:pt>
    <dgm:pt modelId="{E81BB3A9-2F38-47F6-A341-AF6BE91B58B7}" type="pres">
      <dgm:prSet presAssocID="{00E95320-98A8-452C-893B-D7B4CA213779}" presName="sp" presStyleCnt="0"/>
      <dgm:spPr/>
    </dgm:pt>
    <dgm:pt modelId="{D07D3F51-ED69-4A15-B048-5B380A3A9C7F}" type="pres">
      <dgm:prSet presAssocID="{81E285EE-215C-4693-A70F-D9A43BAD611E}" presName="arrowAndChildren" presStyleCnt="0"/>
      <dgm:spPr/>
    </dgm:pt>
    <dgm:pt modelId="{2553A5A3-5060-455C-A9F7-2B881F07ADB4}" type="pres">
      <dgm:prSet presAssocID="{81E285EE-215C-4693-A70F-D9A43BAD611E}" presName="parentTextArrow" presStyleLbl="node1" presStyleIdx="1" presStyleCnt="4"/>
      <dgm:spPr/>
    </dgm:pt>
    <dgm:pt modelId="{33332592-CFDA-42B6-8090-C44516EC24C6}" type="pres">
      <dgm:prSet presAssocID="{A2C260F2-235F-47A7-B37A-81517DC339F3}" presName="sp" presStyleCnt="0"/>
      <dgm:spPr/>
    </dgm:pt>
    <dgm:pt modelId="{828A7FFF-064A-468D-8B81-01E12BA22CDC}" type="pres">
      <dgm:prSet presAssocID="{58CCE332-5488-4BD2-9F0D-E9D786E39ABD}" presName="arrowAndChildren" presStyleCnt="0"/>
      <dgm:spPr/>
    </dgm:pt>
    <dgm:pt modelId="{88BAAFF5-2F40-42FC-8C38-64DA3F8B6D66}" type="pres">
      <dgm:prSet presAssocID="{58CCE332-5488-4BD2-9F0D-E9D786E39ABD}" presName="parentTextArrow" presStyleLbl="node1" presStyleIdx="2" presStyleCnt="4"/>
      <dgm:spPr/>
    </dgm:pt>
    <dgm:pt modelId="{6DAF2DBF-EDC4-4478-AFAD-2008AB89DC17}" type="pres">
      <dgm:prSet presAssocID="{0743D3E9-9036-47C7-A7DB-113ED751DCAF}" presName="sp" presStyleCnt="0"/>
      <dgm:spPr/>
    </dgm:pt>
    <dgm:pt modelId="{C8C6DF3A-6D42-41B8-9F4E-AE7712AE8E9F}" type="pres">
      <dgm:prSet presAssocID="{A20AA023-B2D9-4F9A-9F46-70DF985502D6}" presName="arrowAndChildren" presStyleCnt="0"/>
      <dgm:spPr/>
    </dgm:pt>
    <dgm:pt modelId="{658A19C4-BFE9-4FFA-BFFF-8C5CB30F2C57}" type="pres">
      <dgm:prSet presAssocID="{A20AA023-B2D9-4F9A-9F46-70DF985502D6}" presName="parentTextArrow" presStyleLbl="node1" presStyleIdx="3" presStyleCnt="4"/>
      <dgm:spPr/>
    </dgm:pt>
  </dgm:ptLst>
  <dgm:cxnLst>
    <dgm:cxn modelId="{3128FA0E-FB95-4046-AB3F-4D250B653887}" type="presOf" srcId="{58CCE332-5488-4BD2-9F0D-E9D786E39ABD}" destId="{88BAAFF5-2F40-42FC-8C38-64DA3F8B6D66}" srcOrd="0" destOrd="0" presId="urn:microsoft.com/office/officeart/2005/8/layout/process4"/>
    <dgm:cxn modelId="{25BCD614-0C3F-4746-B5A3-F4FA8068F375}" srcId="{405969CE-C3CE-44AD-8B8C-9B5D56A29897}" destId="{A20AA023-B2D9-4F9A-9F46-70DF985502D6}" srcOrd="0" destOrd="0" parTransId="{088A4DCD-0B85-41D0-890F-0ED584F8B988}" sibTransId="{0743D3E9-9036-47C7-A7DB-113ED751DCAF}"/>
    <dgm:cxn modelId="{4CE71625-9FDE-4D7A-92C8-F0508114E58A}" srcId="{405969CE-C3CE-44AD-8B8C-9B5D56A29897}" destId="{17CAD66A-7CDE-4D68-961B-26B764661353}" srcOrd="3" destOrd="0" parTransId="{6E267DB4-1012-422D-BFC2-6B3D45E91950}" sibTransId="{E2DDE832-14D9-4F75-95FB-4A5A4123BC76}"/>
    <dgm:cxn modelId="{F7A2572D-B750-4A54-848A-1572EB34EDED}" srcId="{405969CE-C3CE-44AD-8B8C-9B5D56A29897}" destId="{81E285EE-215C-4693-A70F-D9A43BAD611E}" srcOrd="2" destOrd="0" parTransId="{D7228D26-8665-4F80-A243-D7BF41085854}" sibTransId="{00E95320-98A8-452C-893B-D7B4CA213779}"/>
    <dgm:cxn modelId="{E71C8C5E-3002-4BBE-B95F-C994EA60DEF4}" type="presOf" srcId="{405969CE-C3CE-44AD-8B8C-9B5D56A29897}" destId="{34475EDB-2B3C-4717-AEBA-5ACCA9BA9B84}" srcOrd="0" destOrd="0" presId="urn:microsoft.com/office/officeart/2005/8/layout/process4"/>
    <dgm:cxn modelId="{A40FE975-DD7C-47F7-A126-89E94C38FCEF}" type="presOf" srcId="{81E285EE-215C-4693-A70F-D9A43BAD611E}" destId="{2553A5A3-5060-455C-A9F7-2B881F07ADB4}" srcOrd="0" destOrd="0" presId="urn:microsoft.com/office/officeart/2005/8/layout/process4"/>
    <dgm:cxn modelId="{D322FDA6-F057-458D-91B0-2B8BC61F4C05}" type="presOf" srcId="{17CAD66A-7CDE-4D68-961B-26B764661353}" destId="{61149C35-93D4-4A64-BC8E-25051881C070}" srcOrd="0" destOrd="0" presId="urn:microsoft.com/office/officeart/2005/8/layout/process4"/>
    <dgm:cxn modelId="{9366C6CE-DD54-422E-81C0-9C1933EF0BDC}" srcId="{405969CE-C3CE-44AD-8B8C-9B5D56A29897}" destId="{58CCE332-5488-4BD2-9F0D-E9D786E39ABD}" srcOrd="1" destOrd="0" parTransId="{B4FE7B82-0973-4D6C-9D79-D7D0DC27530D}" sibTransId="{A2C260F2-235F-47A7-B37A-81517DC339F3}"/>
    <dgm:cxn modelId="{0EB211FC-876A-4E9D-986E-DEE4DFB3958D}" type="presOf" srcId="{A20AA023-B2D9-4F9A-9F46-70DF985502D6}" destId="{658A19C4-BFE9-4FFA-BFFF-8C5CB30F2C57}" srcOrd="0" destOrd="0" presId="urn:microsoft.com/office/officeart/2005/8/layout/process4"/>
    <dgm:cxn modelId="{AA02CC2B-6380-4ADA-919D-94D2FE887AFE}" type="presParOf" srcId="{34475EDB-2B3C-4717-AEBA-5ACCA9BA9B84}" destId="{3C50456B-212D-4A02-9730-71ADD3471210}" srcOrd="0" destOrd="0" presId="urn:microsoft.com/office/officeart/2005/8/layout/process4"/>
    <dgm:cxn modelId="{1E81D727-0601-41B0-80CF-825EAD7C0937}" type="presParOf" srcId="{3C50456B-212D-4A02-9730-71ADD3471210}" destId="{61149C35-93D4-4A64-BC8E-25051881C070}" srcOrd="0" destOrd="0" presId="urn:microsoft.com/office/officeart/2005/8/layout/process4"/>
    <dgm:cxn modelId="{20DEDCF5-0986-47E4-860F-69C9E6A2CA01}" type="presParOf" srcId="{34475EDB-2B3C-4717-AEBA-5ACCA9BA9B84}" destId="{E81BB3A9-2F38-47F6-A341-AF6BE91B58B7}" srcOrd="1" destOrd="0" presId="urn:microsoft.com/office/officeart/2005/8/layout/process4"/>
    <dgm:cxn modelId="{8C37E0EA-6998-46CD-8717-6AE301C7A3E7}" type="presParOf" srcId="{34475EDB-2B3C-4717-AEBA-5ACCA9BA9B84}" destId="{D07D3F51-ED69-4A15-B048-5B380A3A9C7F}" srcOrd="2" destOrd="0" presId="urn:microsoft.com/office/officeart/2005/8/layout/process4"/>
    <dgm:cxn modelId="{CD004A3E-E953-4056-9FBC-4ED21A44C0EF}" type="presParOf" srcId="{D07D3F51-ED69-4A15-B048-5B380A3A9C7F}" destId="{2553A5A3-5060-455C-A9F7-2B881F07ADB4}" srcOrd="0" destOrd="0" presId="urn:microsoft.com/office/officeart/2005/8/layout/process4"/>
    <dgm:cxn modelId="{4FA592C7-4EDD-4BAC-A305-103E1E499C8B}" type="presParOf" srcId="{34475EDB-2B3C-4717-AEBA-5ACCA9BA9B84}" destId="{33332592-CFDA-42B6-8090-C44516EC24C6}" srcOrd="3" destOrd="0" presId="urn:microsoft.com/office/officeart/2005/8/layout/process4"/>
    <dgm:cxn modelId="{476AC546-B964-4354-A0B4-2EC80183C8EF}" type="presParOf" srcId="{34475EDB-2B3C-4717-AEBA-5ACCA9BA9B84}" destId="{828A7FFF-064A-468D-8B81-01E12BA22CDC}" srcOrd="4" destOrd="0" presId="urn:microsoft.com/office/officeart/2005/8/layout/process4"/>
    <dgm:cxn modelId="{6EC3FE57-F932-42F4-9744-6A7097EB8170}" type="presParOf" srcId="{828A7FFF-064A-468D-8B81-01E12BA22CDC}" destId="{88BAAFF5-2F40-42FC-8C38-64DA3F8B6D66}" srcOrd="0" destOrd="0" presId="urn:microsoft.com/office/officeart/2005/8/layout/process4"/>
    <dgm:cxn modelId="{0873BF92-61A8-46A5-8578-ECFD480CC06D}" type="presParOf" srcId="{34475EDB-2B3C-4717-AEBA-5ACCA9BA9B84}" destId="{6DAF2DBF-EDC4-4478-AFAD-2008AB89DC17}" srcOrd="5" destOrd="0" presId="urn:microsoft.com/office/officeart/2005/8/layout/process4"/>
    <dgm:cxn modelId="{C12AB5C8-ED7C-49A9-A1F4-600DD9891EA5}" type="presParOf" srcId="{34475EDB-2B3C-4717-AEBA-5ACCA9BA9B84}" destId="{C8C6DF3A-6D42-41B8-9F4E-AE7712AE8E9F}" srcOrd="6" destOrd="0" presId="urn:microsoft.com/office/officeart/2005/8/layout/process4"/>
    <dgm:cxn modelId="{E7DDC376-3E37-4519-AAB3-A5C64F6A4E92}" type="presParOf" srcId="{C8C6DF3A-6D42-41B8-9F4E-AE7712AE8E9F}" destId="{658A19C4-BFE9-4FFA-BFFF-8C5CB30F2C57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421628-AD60-4B6B-8477-5D10705E2E96}">
      <dsp:nvSpPr>
        <dsp:cNvPr id="0" name=""/>
        <dsp:cNvSpPr/>
      </dsp:nvSpPr>
      <dsp:spPr>
        <a:xfrm>
          <a:off x="4064822" y="2314591"/>
          <a:ext cx="2828944" cy="2828944"/>
        </a:xfrm>
        <a:prstGeom prst="gear9">
          <a:avLst/>
        </a:prstGeom>
        <a:solidFill>
          <a:srgbClr val="FF006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>
              <a:solidFill>
                <a:schemeClr val="tx1"/>
              </a:solidFill>
            </a:rPr>
            <a:t>A citizen belongs </a:t>
          </a:r>
          <a:endParaRPr lang="el-GR" sz="2000" b="1" kern="1200" dirty="0">
            <a:solidFill>
              <a:schemeClr val="tx1"/>
            </a:solidFill>
          </a:endParaRPr>
        </a:p>
      </dsp:txBody>
      <dsp:txXfrm>
        <a:off x="4633566" y="2977258"/>
        <a:ext cx="1691456" cy="1454135"/>
      </dsp:txXfrm>
    </dsp:sp>
    <dsp:sp modelId="{A0A20A7E-0201-4F93-B459-784A7F6D08B1}">
      <dsp:nvSpPr>
        <dsp:cNvPr id="0" name=""/>
        <dsp:cNvSpPr/>
      </dsp:nvSpPr>
      <dsp:spPr>
        <a:xfrm>
          <a:off x="2413500" y="1640232"/>
          <a:ext cx="2057414" cy="2057414"/>
        </a:xfrm>
        <a:prstGeom prst="gear6">
          <a:avLst/>
        </a:prstGeom>
        <a:solidFill>
          <a:srgbClr val="0099FF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solidFill>
                <a:schemeClr val="tx1"/>
              </a:solidFill>
            </a:rPr>
            <a:t>To himself</a:t>
          </a:r>
          <a:endParaRPr lang="el-GR" sz="1800" b="1" kern="1200" dirty="0">
            <a:solidFill>
              <a:schemeClr val="tx1"/>
            </a:solidFill>
          </a:endParaRPr>
        </a:p>
      </dsp:txBody>
      <dsp:txXfrm>
        <a:off x="2931460" y="2161323"/>
        <a:ext cx="1021494" cy="1015232"/>
      </dsp:txXfrm>
    </dsp:sp>
    <dsp:sp modelId="{2A6D2A50-B4D7-4184-9835-CCF835CBA042}">
      <dsp:nvSpPr>
        <dsp:cNvPr id="0" name=""/>
        <dsp:cNvSpPr/>
      </dsp:nvSpPr>
      <dsp:spPr>
        <a:xfrm rot="20700000">
          <a:off x="3571252" y="226525"/>
          <a:ext cx="2015846" cy="2015846"/>
        </a:xfrm>
        <a:prstGeom prst="gear6">
          <a:avLst/>
        </a:prstGeom>
        <a:solidFill>
          <a:srgbClr val="00B05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solidFill>
                <a:schemeClr val="tx1"/>
              </a:solidFill>
            </a:rPr>
            <a:t>To the state</a:t>
          </a:r>
          <a:endParaRPr lang="el-GR" sz="1800" b="1" kern="1200" dirty="0">
            <a:solidFill>
              <a:schemeClr val="tx1"/>
            </a:solidFill>
          </a:endParaRPr>
        </a:p>
      </dsp:txBody>
      <dsp:txXfrm rot="-20700000">
        <a:off x="4013386" y="668659"/>
        <a:ext cx="1131577" cy="1131577"/>
      </dsp:txXfrm>
    </dsp:sp>
    <dsp:sp modelId="{E15B1305-4718-4D8B-A81B-D54E79DB3CB5}">
      <dsp:nvSpPr>
        <dsp:cNvPr id="0" name=""/>
        <dsp:cNvSpPr/>
      </dsp:nvSpPr>
      <dsp:spPr>
        <a:xfrm>
          <a:off x="3857856" y="1881675"/>
          <a:ext cx="3621049" cy="3621049"/>
        </a:xfrm>
        <a:prstGeom prst="circularArrow">
          <a:avLst>
            <a:gd name="adj1" fmla="val 4688"/>
            <a:gd name="adj2" fmla="val 299029"/>
            <a:gd name="adj3" fmla="val 2534969"/>
            <a:gd name="adj4" fmla="val 15821350"/>
            <a:gd name="adj5" fmla="val 5469"/>
          </a:avLst>
        </a:prstGeom>
        <a:solidFill>
          <a:srgbClr val="FF006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ED6C6AB-100E-4FEB-B326-CF5CC89E8C07}">
      <dsp:nvSpPr>
        <dsp:cNvPr id="0" name=""/>
        <dsp:cNvSpPr/>
      </dsp:nvSpPr>
      <dsp:spPr>
        <a:xfrm>
          <a:off x="2054526" y="1186629"/>
          <a:ext cx="2630918" cy="2630918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rgbClr val="0099FF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579F5AE-AF1A-4593-A127-7DAEEFFD4C37}">
      <dsp:nvSpPr>
        <dsp:cNvPr id="0" name=""/>
        <dsp:cNvSpPr/>
      </dsp:nvSpPr>
      <dsp:spPr>
        <a:xfrm>
          <a:off x="3104966" y="-219094"/>
          <a:ext cx="2836660" cy="2836660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rgbClr val="00B05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FB78E1-EDE4-4F73-AA33-4FDDC0C788C7}">
      <dsp:nvSpPr>
        <dsp:cNvPr id="0" name=""/>
        <dsp:cNvSpPr/>
      </dsp:nvSpPr>
      <dsp:spPr>
        <a:xfrm>
          <a:off x="2085989" y="0"/>
          <a:ext cx="1800237" cy="1000132"/>
        </a:xfrm>
        <a:prstGeom prst="roundRect">
          <a:avLst>
            <a:gd name="adj" fmla="val 10000"/>
          </a:avLst>
        </a:prstGeom>
        <a:solidFill>
          <a:srgbClr val="CC99FF">
            <a:alpha val="89804"/>
          </a:srgb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/>
            <a:t>The aim </a:t>
          </a:r>
          <a:endParaRPr lang="el-GR" sz="2000" b="1" kern="1200" dirty="0"/>
        </a:p>
      </dsp:txBody>
      <dsp:txXfrm>
        <a:off x="2115282" y="29293"/>
        <a:ext cx="1741651" cy="941546"/>
      </dsp:txXfrm>
    </dsp:sp>
    <dsp:sp modelId="{70F20E91-8F15-4635-B80E-08650DE90D8B}">
      <dsp:nvSpPr>
        <dsp:cNvPr id="0" name=""/>
        <dsp:cNvSpPr/>
      </dsp:nvSpPr>
      <dsp:spPr>
        <a:xfrm>
          <a:off x="4686332" y="0"/>
          <a:ext cx="1800237" cy="1000132"/>
        </a:xfrm>
        <a:prstGeom prst="roundRect">
          <a:avLst>
            <a:gd name="adj" fmla="val 10000"/>
          </a:avLst>
        </a:prstGeom>
        <a:solidFill>
          <a:srgbClr val="CC99FF">
            <a:alpha val="90000"/>
          </a:srgb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/>
            <a:t>is to maintain balance</a:t>
          </a:r>
          <a:endParaRPr lang="el-GR" sz="2000" b="1" kern="1200" dirty="0"/>
        </a:p>
      </dsp:txBody>
      <dsp:txXfrm>
        <a:off x="4715625" y="29293"/>
        <a:ext cx="1741651" cy="941546"/>
      </dsp:txXfrm>
    </dsp:sp>
    <dsp:sp modelId="{EDE7B720-0F00-4EC8-BB3C-FA39E4721C25}">
      <dsp:nvSpPr>
        <dsp:cNvPr id="0" name=""/>
        <dsp:cNvSpPr/>
      </dsp:nvSpPr>
      <dsp:spPr>
        <a:xfrm>
          <a:off x="3911230" y="4250561"/>
          <a:ext cx="750099" cy="750099"/>
        </a:xfrm>
        <a:prstGeom prst="triangle">
          <a:avLst/>
        </a:prstGeom>
        <a:gradFill rotWithShape="0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 scaled="0"/>
        </a:gra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5843715-24B2-478F-93E0-7F9FA7694A4D}">
      <dsp:nvSpPr>
        <dsp:cNvPr id="0" name=""/>
        <dsp:cNvSpPr/>
      </dsp:nvSpPr>
      <dsp:spPr>
        <a:xfrm>
          <a:off x="2035983" y="3936519"/>
          <a:ext cx="4500594" cy="304040"/>
        </a:xfrm>
        <a:prstGeom prst="rect">
          <a:avLst/>
        </a:prstGeom>
        <a:solidFill>
          <a:srgbClr val="9966FF"/>
        </a:solidFill>
        <a:ln w="6350" cap="flat" cmpd="sng" algn="ctr">
          <a:gradFill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5400000" scaled="0"/>
          </a:gra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531E415-5BCA-426A-93DC-D8DA8D63F063}">
      <dsp:nvSpPr>
        <dsp:cNvPr id="0" name=""/>
        <dsp:cNvSpPr/>
      </dsp:nvSpPr>
      <dsp:spPr>
        <a:xfrm>
          <a:off x="4686332" y="3060403"/>
          <a:ext cx="1800237" cy="840110"/>
        </a:xfrm>
        <a:prstGeom prst="roundRect">
          <a:avLst/>
        </a:prstGeom>
        <a:solidFill>
          <a:srgbClr val="00FF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solidFill>
                <a:schemeClr val="tx1"/>
              </a:solidFill>
            </a:rPr>
            <a:t>Collective</a:t>
          </a:r>
          <a:endParaRPr lang="el-GR" sz="1800" b="1" kern="1200" dirty="0">
            <a:solidFill>
              <a:schemeClr val="tx1"/>
            </a:solidFill>
          </a:endParaRPr>
        </a:p>
      </dsp:txBody>
      <dsp:txXfrm>
        <a:off x="4727343" y="3101414"/>
        <a:ext cx="1718215" cy="758088"/>
      </dsp:txXfrm>
    </dsp:sp>
    <dsp:sp modelId="{287D7B50-0FDA-4F70-AFC2-3A7EBCE1D24C}">
      <dsp:nvSpPr>
        <dsp:cNvPr id="0" name=""/>
        <dsp:cNvSpPr/>
      </dsp:nvSpPr>
      <dsp:spPr>
        <a:xfrm>
          <a:off x="4686332" y="2160285"/>
          <a:ext cx="1800237" cy="840110"/>
        </a:xfrm>
        <a:prstGeom prst="roundRect">
          <a:avLst/>
        </a:prstGeom>
        <a:solidFill>
          <a:srgbClr val="FFFF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solidFill>
                <a:schemeClr val="tx1"/>
              </a:solidFill>
            </a:rPr>
            <a:t>State</a:t>
          </a:r>
          <a:endParaRPr lang="el-GR" sz="1800" b="1" kern="1200" dirty="0">
            <a:solidFill>
              <a:schemeClr val="tx1"/>
            </a:solidFill>
          </a:endParaRPr>
        </a:p>
      </dsp:txBody>
      <dsp:txXfrm>
        <a:off x="4727343" y="2201296"/>
        <a:ext cx="1718215" cy="758088"/>
      </dsp:txXfrm>
    </dsp:sp>
    <dsp:sp modelId="{23FAE3C3-3263-49C4-BE40-183BDEC0EF49}">
      <dsp:nvSpPr>
        <dsp:cNvPr id="0" name=""/>
        <dsp:cNvSpPr/>
      </dsp:nvSpPr>
      <dsp:spPr>
        <a:xfrm>
          <a:off x="4686332" y="1260166"/>
          <a:ext cx="1800237" cy="840110"/>
        </a:xfrm>
        <a:prstGeom prst="roundRect">
          <a:avLst/>
        </a:prstGeom>
        <a:solidFill>
          <a:srgbClr val="00CCFF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solidFill>
                <a:schemeClr val="tx1"/>
              </a:solidFill>
            </a:rPr>
            <a:t>Us</a:t>
          </a:r>
          <a:endParaRPr lang="el-GR" sz="1800" b="1" kern="1200" dirty="0">
            <a:solidFill>
              <a:schemeClr val="tx1"/>
            </a:solidFill>
          </a:endParaRPr>
        </a:p>
      </dsp:txBody>
      <dsp:txXfrm>
        <a:off x="4727343" y="1301177"/>
        <a:ext cx="1718215" cy="758088"/>
      </dsp:txXfrm>
    </dsp:sp>
    <dsp:sp modelId="{E3805FAC-1BC2-4162-AB7B-AB6FF47B7F1E}">
      <dsp:nvSpPr>
        <dsp:cNvPr id="0" name=""/>
        <dsp:cNvSpPr/>
      </dsp:nvSpPr>
      <dsp:spPr>
        <a:xfrm>
          <a:off x="2085989" y="3060403"/>
          <a:ext cx="1800237" cy="840110"/>
        </a:xfrm>
        <a:prstGeom prst="roundRect">
          <a:avLst/>
        </a:prstGeom>
        <a:solidFill>
          <a:srgbClr val="00FF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solidFill>
                <a:schemeClr val="tx1"/>
              </a:solidFill>
            </a:rPr>
            <a:t>individual</a:t>
          </a:r>
          <a:endParaRPr lang="el-GR" sz="1800" b="1" kern="1200" dirty="0">
            <a:solidFill>
              <a:schemeClr val="tx1"/>
            </a:solidFill>
          </a:endParaRPr>
        </a:p>
      </dsp:txBody>
      <dsp:txXfrm>
        <a:off x="2127000" y="3101414"/>
        <a:ext cx="1718215" cy="758088"/>
      </dsp:txXfrm>
    </dsp:sp>
    <dsp:sp modelId="{90D59553-F36B-4E10-A88F-227232A72123}">
      <dsp:nvSpPr>
        <dsp:cNvPr id="0" name=""/>
        <dsp:cNvSpPr/>
      </dsp:nvSpPr>
      <dsp:spPr>
        <a:xfrm>
          <a:off x="2085989" y="2160285"/>
          <a:ext cx="1800237" cy="840110"/>
        </a:xfrm>
        <a:prstGeom prst="roundRect">
          <a:avLst/>
        </a:prstGeom>
        <a:solidFill>
          <a:srgbClr val="FFFF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solidFill>
                <a:schemeClr val="tx1"/>
              </a:solidFill>
            </a:rPr>
            <a:t>Citizen</a:t>
          </a:r>
          <a:endParaRPr lang="el-GR" sz="1800" b="1" kern="1200" dirty="0">
            <a:solidFill>
              <a:schemeClr val="tx1"/>
            </a:solidFill>
          </a:endParaRPr>
        </a:p>
      </dsp:txBody>
      <dsp:txXfrm>
        <a:off x="2127000" y="2201296"/>
        <a:ext cx="1718215" cy="758088"/>
      </dsp:txXfrm>
    </dsp:sp>
    <dsp:sp modelId="{EE6EAD44-EE3C-4C57-95E5-8110CEE5D703}">
      <dsp:nvSpPr>
        <dsp:cNvPr id="0" name=""/>
        <dsp:cNvSpPr/>
      </dsp:nvSpPr>
      <dsp:spPr>
        <a:xfrm>
          <a:off x="2085989" y="1260166"/>
          <a:ext cx="1800237" cy="840110"/>
        </a:xfrm>
        <a:prstGeom prst="roundRect">
          <a:avLst/>
        </a:prstGeom>
        <a:solidFill>
          <a:srgbClr val="00CCFF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solidFill>
                <a:schemeClr val="tx1"/>
              </a:solidFill>
            </a:rPr>
            <a:t>Me</a:t>
          </a:r>
          <a:endParaRPr lang="el-GR" sz="1800" b="1" kern="1200" dirty="0">
            <a:solidFill>
              <a:schemeClr val="tx1"/>
            </a:solidFill>
          </a:endParaRPr>
        </a:p>
      </dsp:txBody>
      <dsp:txXfrm>
        <a:off x="2127000" y="1301177"/>
        <a:ext cx="1718215" cy="75808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544CB2-7992-4BB7-80F4-FAE332D6C816}">
      <dsp:nvSpPr>
        <dsp:cNvPr id="0" name=""/>
        <dsp:cNvSpPr/>
      </dsp:nvSpPr>
      <dsp:spPr>
        <a:xfrm>
          <a:off x="714397" y="0"/>
          <a:ext cx="6786610" cy="2714644"/>
        </a:xfrm>
        <a:prstGeom prst="leftRightRibbon">
          <a:avLst/>
        </a:prstGeom>
        <a:solidFill>
          <a:srgbClr val="37A9FF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EA97084-7532-4899-A963-09D51DB12A5A}">
      <dsp:nvSpPr>
        <dsp:cNvPr id="0" name=""/>
        <dsp:cNvSpPr/>
      </dsp:nvSpPr>
      <dsp:spPr>
        <a:xfrm>
          <a:off x="1071564" y="571507"/>
          <a:ext cx="2918017" cy="1060296"/>
        </a:xfrm>
        <a:prstGeom prst="rect">
          <a:avLst/>
        </a:prstGeom>
        <a:noFill/>
        <a:ln>
          <a:noFill/>
        </a:ln>
        <a:effectLst/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60452" rIns="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b="1" kern="1200" dirty="0">
              <a:solidFill>
                <a:schemeClr val="tx1"/>
              </a:solidFill>
            </a:rPr>
            <a:t>Who is capable of being involved in the community and thus exert political influence?</a:t>
          </a:r>
          <a:endParaRPr lang="el-GR" sz="1700" kern="1200" dirty="0">
            <a:solidFill>
              <a:schemeClr val="tx1"/>
            </a:solidFill>
          </a:endParaRPr>
        </a:p>
      </dsp:txBody>
      <dsp:txXfrm>
        <a:off x="1071564" y="571507"/>
        <a:ext cx="2918017" cy="1060296"/>
      </dsp:txXfrm>
    </dsp:sp>
    <dsp:sp modelId="{0C2194C9-7217-43AB-8815-B9ED32C0E42D}">
      <dsp:nvSpPr>
        <dsp:cNvPr id="0" name=""/>
        <dsp:cNvSpPr/>
      </dsp:nvSpPr>
      <dsp:spPr>
        <a:xfrm>
          <a:off x="4071969" y="928693"/>
          <a:ext cx="3163243" cy="1330175"/>
        </a:xfrm>
        <a:prstGeom prst="rect">
          <a:avLst/>
        </a:prstGeom>
        <a:noFill/>
        <a:ln>
          <a:noFill/>
        </a:ln>
        <a:effectLst/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60452" rIns="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b="1" kern="1200" dirty="0">
              <a:solidFill>
                <a:schemeClr val="tx1"/>
              </a:solidFill>
            </a:rPr>
            <a:t>All citizens can and should participate in politics.</a:t>
          </a:r>
          <a:endParaRPr lang="el-GR" sz="1700" b="1" kern="1200" dirty="0">
            <a:solidFill>
              <a:schemeClr val="tx1"/>
            </a:solidFill>
          </a:endParaRPr>
        </a:p>
      </dsp:txBody>
      <dsp:txXfrm>
        <a:off x="4071969" y="928693"/>
        <a:ext cx="3163243" cy="133017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BADD96-43E0-40A9-B8E3-ECEA0F37DA51}">
      <dsp:nvSpPr>
        <dsp:cNvPr id="0" name=""/>
        <dsp:cNvSpPr/>
      </dsp:nvSpPr>
      <dsp:spPr>
        <a:xfrm>
          <a:off x="1429" y="231275"/>
          <a:ext cx="1894903" cy="1894903"/>
        </a:xfrm>
        <a:prstGeom prst="ellipse">
          <a:avLst/>
        </a:prstGeom>
        <a:solidFill>
          <a:srgbClr val="FF0000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b="1" kern="1200" dirty="0">
              <a:solidFill>
                <a:schemeClr val="tx1"/>
              </a:solidFill>
            </a:rPr>
            <a:t>Right &amp; privilege</a:t>
          </a:r>
          <a:endParaRPr lang="el-GR" sz="1900" b="1" kern="1200" dirty="0">
            <a:solidFill>
              <a:schemeClr val="tx1"/>
            </a:solidFill>
          </a:endParaRPr>
        </a:p>
      </dsp:txBody>
      <dsp:txXfrm>
        <a:off x="278931" y="508777"/>
        <a:ext cx="1339899" cy="1339899"/>
      </dsp:txXfrm>
    </dsp:sp>
    <dsp:sp modelId="{782CDDDA-6C17-4C97-9C74-B585F2E99F04}">
      <dsp:nvSpPr>
        <dsp:cNvPr id="0" name=""/>
        <dsp:cNvSpPr/>
      </dsp:nvSpPr>
      <dsp:spPr>
        <a:xfrm>
          <a:off x="2050199" y="629205"/>
          <a:ext cx="1099043" cy="1099043"/>
        </a:xfrm>
        <a:prstGeom prst="mathPlus">
          <a:avLst/>
        </a:prstGeom>
        <a:solidFill>
          <a:srgbClr val="37A9FF"/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800" kern="1200"/>
        </a:p>
      </dsp:txBody>
      <dsp:txXfrm>
        <a:off x="2195877" y="1049479"/>
        <a:ext cx="807687" cy="258495"/>
      </dsp:txXfrm>
    </dsp:sp>
    <dsp:sp modelId="{5BDB3D9D-6CD7-43EB-AE28-2BE2CF67BCAD}">
      <dsp:nvSpPr>
        <dsp:cNvPr id="0" name=""/>
        <dsp:cNvSpPr/>
      </dsp:nvSpPr>
      <dsp:spPr>
        <a:xfrm>
          <a:off x="3303109" y="231275"/>
          <a:ext cx="1894903" cy="1894903"/>
        </a:xfrm>
        <a:prstGeom prst="ellipse">
          <a:avLst/>
        </a:prstGeom>
        <a:solidFill>
          <a:srgbClr val="FF0000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b="1" kern="1200" dirty="0">
              <a:solidFill>
                <a:schemeClr val="tx1"/>
              </a:solidFill>
            </a:rPr>
            <a:t>Obligation &amp; duty</a:t>
          </a:r>
          <a:endParaRPr lang="el-GR" sz="1900" b="1" kern="1200" dirty="0">
            <a:solidFill>
              <a:schemeClr val="tx1"/>
            </a:solidFill>
          </a:endParaRPr>
        </a:p>
      </dsp:txBody>
      <dsp:txXfrm>
        <a:off x="3580611" y="508777"/>
        <a:ext cx="1339899" cy="1339899"/>
      </dsp:txXfrm>
    </dsp:sp>
    <dsp:sp modelId="{35F8D935-F24E-4256-A7AA-30E171E3A666}">
      <dsp:nvSpPr>
        <dsp:cNvPr id="0" name=""/>
        <dsp:cNvSpPr/>
      </dsp:nvSpPr>
      <dsp:spPr>
        <a:xfrm>
          <a:off x="5351878" y="629205"/>
          <a:ext cx="1099043" cy="1099043"/>
        </a:xfrm>
        <a:prstGeom prst="mathEqual">
          <a:avLst/>
        </a:prstGeom>
        <a:solidFill>
          <a:srgbClr val="37A9FF"/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4600" kern="1200"/>
        </a:p>
      </dsp:txBody>
      <dsp:txXfrm>
        <a:off x="5497556" y="855608"/>
        <a:ext cx="807687" cy="646237"/>
      </dsp:txXfrm>
    </dsp:sp>
    <dsp:sp modelId="{D7753142-8AF7-4553-84DB-4ACC42AD0BC9}">
      <dsp:nvSpPr>
        <dsp:cNvPr id="0" name=""/>
        <dsp:cNvSpPr/>
      </dsp:nvSpPr>
      <dsp:spPr>
        <a:xfrm>
          <a:off x="6604789" y="231275"/>
          <a:ext cx="1894903" cy="1894903"/>
        </a:xfrm>
        <a:prstGeom prst="ellipse">
          <a:avLst/>
        </a:prstGeom>
        <a:solidFill>
          <a:srgbClr val="37A9FF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b="1" kern="1200" dirty="0">
              <a:solidFill>
                <a:schemeClr val="tx1"/>
              </a:solidFill>
            </a:rPr>
            <a:t>Citizen</a:t>
          </a:r>
          <a:endParaRPr lang="el-GR" sz="1900" b="1" kern="1200" dirty="0">
            <a:solidFill>
              <a:schemeClr val="tx1"/>
            </a:solidFill>
          </a:endParaRPr>
        </a:p>
      </dsp:txBody>
      <dsp:txXfrm>
        <a:off x="6882291" y="508777"/>
        <a:ext cx="1339899" cy="133989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2F4D6C-96B2-448F-A248-7B2102610F64}">
      <dsp:nvSpPr>
        <dsp:cNvPr id="0" name=""/>
        <dsp:cNvSpPr/>
      </dsp:nvSpPr>
      <dsp:spPr>
        <a:xfrm rot="21300000">
          <a:off x="26745" y="2004368"/>
          <a:ext cx="8661945" cy="991923"/>
        </a:xfrm>
        <a:prstGeom prst="mathMinus">
          <a:avLst/>
        </a:prstGeom>
        <a:gradFill flip="none" rotWithShape="1">
          <a:gsLst>
            <a:gs pos="54000">
              <a:srgbClr val="FF00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1"/>
          <a:tileRect/>
        </a:gradFill>
        <a:ln>
          <a:noFill/>
        </a:ln>
        <a:effectLst/>
        <a:sp3d z="57150" extrusionH="63500" contourW="12700" prstMaterial="matte">
          <a:contourClr>
            <a:schemeClr val="lt1">
              <a:tint val="5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2E72A5-57D6-4363-A50E-BF82CDC197CC}">
      <dsp:nvSpPr>
        <dsp:cNvPr id="0" name=""/>
        <dsp:cNvSpPr/>
      </dsp:nvSpPr>
      <dsp:spPr>
        <a:xfrm>
          <a:off x="1045852" y="250033"/>
          <a:ext cx="2614630" cy="2000264"/>
        </a:xfrm>
        <a:prstGeom prst="downArrow">
          <a:avLst/>
        </a:prstGeom>
        <a:solidFill>
          <a:srgbClr val="6600FF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7F8A3D-4939-40B5-AA0B-9068B4DB1074}">
      <dsp:nvSpPr>
        <dsp:cNvPr id="0" name=""/>
        <dsp:cNvSpPr/>
      </dsp:nvSpPr>
      <dsp:spPr>
        <a:xfrm>
          <a:off x="4619181" y="0"/>
          <a:ext cx="2788939" cy="21002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b="1" kern="1200" dirty="0"/>
            <a:t>Non-involvement in politics &amp;</a:t>
          </a:r>
          <a:r>
            <a:rPr lang="el-GR" sz="2600" b="1" kern="1200" dirty="0"/>
            <a:t> </a:t>
          </a:r>
          <a:r>
            <a:rPr lang="en-GB" sz="2600" b="1" kern="1200" dirty="0"/>
            <a:t>apathy</a:t>
          </a:r>
          <a:endParaRPr lang="el-GR" sz="2600" b="1" kern="1200" dirty="0"/>
        </a:p>
      </dsp:txBody>
      <dsp:txXfrm>
        <a:off x="4619181" y="0"/>
        <a:ext cx="2788939" cy="2100277"/>
      </dsp:txXfrm>
    </dsp:sp>
    <dsp:sp modelId="{FB9E4B18-5519-49CE-A5AC-34B6A68D0FFF}">
      <dsp:nvSpPr>
        <dsp:cNvPr id="0" name=""/>
        <dsp:cNvSpPr/>
      </dsp:nvSpPr>
      <dsp:spPr>
        <a:xfrm>
          <a:off x="5054952" y="2750363"/>
          <a:ext cx="2614630" cy="2000264"/>
        </a:xfrm>
        <a:prstGeom prst="upArrow">
          <a:avLst/>
        </a:prstGeom>
        <a:solidFill>
          <a:srgbClr val="FF33CC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789B12-AD13-423D-A681-AE00795D3A3B}">
      <dsp:nvSpPr>
        <dsp:cNvPr id="0" name=""/>
        <dsp:cNvSpPr/>
      </dsp:nvSpPr>
      <dsp:spPr>
        <a:xfrm>
          <a:off x="1307315" y="2900382"/>
          <a:ext cx="2788939" cy="21002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b="1" kern="1200" dirty="0"/>
            <a:t>Active citizen</a:t>
          </a:r>
          <a:endParaRPr lang="el-GR" sz="2600" b="1" kern="1200" dirty="0"/>
        </a:p>
      </dsp:txBody>
      <dsp:txXfrm>
        <a:off x="1307315" y="2900382"/>
        <a:ext cx="2788939" cy="210027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E2E929-719F-4310-B4A3-08902E3C6AA4}">
      <dsp:nvSpPr>
        <dsp:cNvPr id="0" name=""/>
        <dsp:cNvSpPr/>
      </dsp:nvSpPr>
      <dsp:spPr>
        <a:xfrm>
          <a:off x="720220" y="1293817"/>
          <a:ext cx="3881454" cy="3881454"/>
        </a:xfrm>
        <a:prstGeom prst="ellipse">
          <a:avLst/>
        </a:prstGeom>
        <a:solidFill>
          <a:srgbClr val="00F26D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2E82C90-37C9-4574-8F9D-7B133FF41C59}">
      <dsp:nvSpPr>
        <dsp:cNvPr id="0" name=""/>
        <dsp:cNvSpPr/>
      </dsp:nvSpPr>
      <dsp:spPr>
        <a:xfrm>
          <a:off x="1274944" y="1848542"/>
          <a:ext cx="2772005" cy="2772005"/>
        </a:xfrm>
        <a:prstGeom prst="ellipse">
          <a:avLst/>
        </a:prstGeom>
        <a:solidFill>
          <a:srgbClr val="FF0066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B5DD441-A344-408D-A6CB-C3D748F5AA2C}">
      <dsp:nvSpPr>
        <dsp:cNvPr id="0" name=""/>
        <dsp:cNvSpPr/>
      </dsp:nvSpPr>
      <dsp:spPr>
        <a:xfrm>
          <a:off x="1829345" y="2402943"/>
          <a:ext cx="1663203" cy="1663203"/>
        </a:xfrm>
        <a:prstGeom prst="ellipse">
          <a:avLst/>
        </a:prstGeom>
        <a:solidFill>
          <a:srgbClr val="0033CC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E3CA401-CB34-4460-9BB0-D984CABF319B}">
      <dsp:nvSpPr>
        <dsp:cNvPr id="0" name=""/>
        <dsp:cNvSpPr/>
      </dsp:nvSpPr>
      <dsp:spPr>
        <a:xfrm>
          <a:off x="2383746" y="2957344"/>
          <a:ext cx="554401" cy="554401"/>
        </a:xfrm>
        <a:prstGeom prst="ellipse">
          <a:avLst/>
        </a:prstGeom>
        <a:gradFill rotWithShape="0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16200000" scaled="0"/>
        </a:gra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BD5A95E-048B-45E3-B700-CB2C220CA6F7}">
      <dsp:nvSpPr>
        <dsp:cNvPr id="0" name=""/>
        <dsp:cNvSpPr/>
      </dsp:nvSpPr>
      <dsp:spPr>
        <a:xfrm>
          <a:off x="5556168" y="12903"/>
          <a:ext cx="2512232" cy="928314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>
              <a:solidFill>
                <a:srgbClr val="FF0066"/>
              </a:solidFill>
            </a:rPr>
            <a:t>Active citizen</a:t>
          </a:r>
          <a:endParaRPr lang="el-GR" sz="2000" b="1" kern="1200" dirty="0">
            <a:solidFill>
              <a:srgbClr val="FF0066"/>
            </a:solidFill>
          </a:endParaRPr>
        </a:p>
      </dsp:txBody>
      <dsp:txXfrm>
        <a:off x="5556168" y="12903"/>
        <a:ext cx="2512232" cy="928314"/>
      </dsp:txXfrm>
    </dsp:sp>
    <dsp:sp modelId="{0BCE7E36-D5D7-42EC-B6AB-076FAAF32AA0}">
      <dsp:nvSpPr>
        <dsp:cNvPr id="0" name=""/>
        <dsp:cNvSpPr/>
      </dsp:nvSpPr>
      <dsp:spPr>
        <a:xfrm>
          <a:off x="4763401" y="464157"/>
          <a:ext cx="48518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83F38C-FED9-489D-8068-422C1A9D4D63}">
      <dsp:nvSpPr>
        <dsp:cNvPr id="0" name=""/>
        <dsp:cNvSpPr/>
      </dsp:nvSpPr>
      <dsp:spPr>
        <a:xfrm rot="5400000">
          <a:off x="2324554" y="769821"/>
          <a:ext cx="2742894" cy="2134799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9CD31B-C224-4D16-8E44-D8F7F9BE6187}">
      <dsp:nvSpPr>
        <dsp:cNvPr id="0" name=""/>
        <dsp:cNvSpPr/>
      </dsp:nvSpPr>
      <dsp:spPr>
        <a:xfrm>
          <a:off x="5270416" y="830665"/>
          <a:ext cx="3119175" cy="928314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20320" bIns="20320" numCol="1" spcCol="1270" anchor="ctr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Informed citizen</a:t>
          </a:r>
          <a:endParaRPr lang="el-GR" sz="1600" b="1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600" kern="1200" dirty="0"/>
        </a:p>
      </dsp:txBody>
      <dsp:txXfrm>
        <a:off x="5270416" y="830665"/>
        <a:ext cx="3119175" cy="928314"/>
      </dsp:txXfrm>
    </dsp:sp>
    <dsp:sp modelId="{1315597F-D3BD-4856-ADC6-0D95A50057D8}">
      <dsp:nvSpPr>
        <dsp:cNvPr id="0" name=""/>
        <dsp:cNvSpPr/>
      </dsp:nvSpPr>
      <dsp:spPr>
        <a:xfrm>
          <a:off x="4763401" y="1392471"/>
          <a:ext cx="48518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12C48F-5B9D-4978-ADB5-972DABBD254F}">
      <dsp:nvSpPr>
        <dsp:cNvPr id="0" name=""/>
        <dsp:cNvSpPr/>
      </dsp:nvSpPr>
      <dsp:spPr>
        <a:xfrm rot="5400000">
          <a:off x="2799385" y="1682933"/>
          <a:ext cx="2252537" cy="1672259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752D32-073E-4294-A3E0-1F46AD433A04}">
      <dsp:nvSpPr>
        <dsp:cNvPr id="0" name=""/>
        <dsp:cNvSpPr/>
      </dsp:nvSpPr>
      <dsp:spPr>
        <a:xfrm>
          <a:off x="5218346" y="1842007"/>
          <a:ext cx="3266786" cy="928314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20320" bIns="20320" numCol="1" spcCol="1270" anchor="ctr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She/He actively participates in public affairs, in social and political development, at local, national, European &amp; global level.</a:t>
          </a:r>
          <a:endParaRPr lang="el-GR" sz="1600" b="1" kern="1200" dirty="0"/>
        </a:p>
      </dsp:txBody>
      <dsp:txXfrm>
        <a:off x="5218346" y="1842007"/>
        <a:ext cx="3266786" cy="928314"/>
      </dsp:txXfrm>
    </dsp:sp>
    <dsp:sp modelId="{008971F6-257F-4035-AD9C-95FAECB2CFB8}">
      <dsp:nvSpPr>
        <dsp:cNvPr id="0" name=""/>
        <dsp:cNvSpPr/>
      </dsp:nvSpPr>
      <dsp:spPr>
        <a:xfrm>
          <a:off x="4763401" y="2320786"/>
          <a:ext cx="48518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E87074-92ED-49FF-9CA5-66E13DD402FA}">
      <dsp:nvSpPr>
        <dsp:cNvPr id="0" name=""/>
        <dsp:cNvSpPr/>
      </dsp:nvSpPr>
      <dsp:spPr>
        <a:xfrm rot="5400000">
          <a:off x="3259014" y="2533942"/>
          <a:ext cx="1718190" cy="1290583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43B929-7A5D-4AF9-8D40-71795F2DE6A5}">
      <dsp:nvSpPr>
        <dsp:cNvPr id="0" name=""/>
        <dsp:cNvSpPr/>
      </dsp:nvSpPr>
      <dsp:spPr>
        <a:xfrm>
          <a:off x="5270416" y="3067939"/>
          <a:ext cx="3202820" cy="928314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20320" bIns="20320" numCol="1" spcCol="1270" anchor="ctr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An active citizen not only is involved in the community, but "thinks as if she/he represents everyone’s interests, as if she/he were going to govern."</a:t>
          </a:r>
          <a:endParaRPr lang="el-GR" sz="1600" kern="1200" dirty="0"/>
        </a:p>
      </dsp:txBody>
      <dsp:txXfrm>
        <a:off x="5270416" y="3067939"/>
        <a:ext cx="3202820" cy="928314"/>
      </dsp:txXfrm>
    </dsp:sp>
    <dsp:sp modelId="{3828FFC0-644A-4B5A-944E-488E5E636214}">
      <dsp:nvSpPr>
        <dsp:cNvPr id="0" name=""/>
        <dsp:cNvSpPr/>
      </dsp:nvSpPr>
      <dsp:spPr>
        <a:xfrm>
          <a:off x="4763401" y="3249100"/>
          <a:ext cx="48518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49AE02-E2C3-4BB5-B886-04681179CD4B}">
      <dsp:nvSpPr>
        <dsp:cNvPr id="0" name=""/>
        <dsp:cNvSpPr/>
      </dsp:nvSpPr>
      <dsp:spPr>
        <a:xfrm rot="5400000">
          <a:off x="3719742" y="3388315"/>
          <a:ext cx="1180997" cy="901791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986A82-4546-4590-8042-84190D4608E2}">
      <dsp:nvSpPr>
        <dsp:cNvPr id="0" name=""/>
        <dsp:cNvSpPr/>
      </dsp:nvSpPr>
      <dsp:spPr>
        <a:xfrm>
          <a:off x="0" y="0"/>
          <a:ext cx="7347398" cy="1500198"/>
        </a:xfrm>
        <a:prstGeom prst="roundRect">
          <a:avLst>
            <a:gd name="adj" fmla="val 10000"/>
          </a:avLst>
        </a:prstGeom>
        <a:solidFill>
          <a:srgbClr val="FFFF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b="1" kern="1200" dirty="0">
              <a:solidFill>
                <a:schemeClr val="tx1"/>
              </a:solidFill>
            </a:rPr>
            <a:t>→ </a:t>
          </a:r>
          <a:r>
            <a:rPr lang="en-GB" sz="1700" b="1" kern="1200" dirty="0">
              <a:solidFill>
                <a:schemeClr val="tx1"/>
              </a:solidFill>
            </a:rPr>
            <a:t>A democratic state is interested in educating a free, responsible and active citizen. A citizen who knows that autonomy involves self-discipline and that freedom means responsibility.</a:t>
          </a:r>
          <a:endParaRPr lang="el-GR" sz="1700" b="1" u="sng" kern="1200" dirty="0">
            <a:solidFill>
              <a:schemeClr val="tx1"/>
            </a:solidFill>
          </a:endParaRPr>
        </a:p>
      </dsp:txBody>
      <dsp:txXfrm>
        <a:off x="43939" y="43939"/>
        <a:ext cx="5728568" cy="1412320"/>
      </dsp:txXfrm>
    </dsp:sp>
    <dsp:sp modelId="{1C2CCBCC-D056-49C5-B3E3-70AF98BFF5E0}">
      <dsp:nvSpPr>
        <dsp:cNvPr id="0" name=""/>
        <dsp:cNvSpPr/>
      </dsp:nvSpPr>
      <dsp:spPr>
        <a:xfrm>
          <a:off x="648299" y="1750231"/>
          <a:ext cx="7347398" cy="1500198"/>
        </a:xfrm>
        <a:prstGeom prst="roundRect">
          <a:avLst>
            <a:gd name="adj" fmla="val 10000"/>
          </a:avLst>
        </a:prstGeom>
        <a:solidFill>
          <a:srgbClr val="00B0F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b="1" kern="1200" dirty="0">
              <a:solidFill>
                <a:schemeClr val="tx1"/>
              </a:solidFill>
            </a:rPr>
            <a:t>→</a:t>
          </a:r>
          <a:r>
            <a:rPr lang="en-GB" sz="1700" b="1" kern="1200" dirty="0">
              <a:solidFill>
                <a:schemeClr val="tx1"/>
              </a:solidFill>
            </a:rPr>
            <a:t> The cultivation of basic social and political values is considered essential, as they help students to  shape a behaviour that is free, responsible, honest, with consistency &amp; integrity.</a:t>
          </a:r>
          <a:endParaRPr lang="el-GR" sz="1700" kern="1200" dirty="0">
            <a:solidFill>
              <a:schemeClr val="tx1"/>
            </a:solidFill>
          </a:endParaRPr>
        </a:p>
      </dsp:txBody>
      <dsp:txXfrm>
        <a:off x="692238" y="1794170"/>
        <a:ext cx="5636091" cy="1412320"/>
      </dsp:txXfrm>
    </dsp:sp>
    <dsp:sp modelId="{2A093D76-2E81-40F7-9589-C62B33658941}">
      <dsp:nvSpPr>
        <dsp:cNvPr id="0" name=""/>
        <dsp:cNvSpPr/>
      </dsp:nvSpPr>
      <dsp:spPr>
        <a:xfrm>
          <a:off x="1296599" y="3500462"/>
          <a:ext cx="7347398" cy="1500198"/>
        </a:xfrm>
        <a:prstGeom prst="roundRect">
          <a:avLst>
            <a:gd name="adj" fmla="val 10000"/>
          </a:avLst>
        </a:prstGeom>
        <a:solidFill>
          <a:srgbClr val="FF66FF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b="1" kern="1200" dirty="0">
              <a:solidFill>
                <a:schemeClr val="tx1"/>
              </a:solidFill>
            </a:rPr>
            <a:t>→ </a:t>
          </a:r>
          <a:r>
            <a:rPr lang="en-GB" sz="1700" b="1" kern="1200" dirty="0">
              <a:solidFill>
                <a:schemeClr val="tx1"/>
              </a:solidFill>
            </a:rPr>
            <a:t>Of course, what is required is the</a:t>
          </a:r>
          <a:r>
            <a:rPr lang="el-GR" sz="1700" b="1" kern="1200" dirty="0">
              <a:solidFill>
                <a:schemeClr val="tx1"/>
              </a:solidFill>
            </a:rPr>
            <a:t> </a:t>
          </a:r>
          <a:r>
            <a:rPr lang="en-GB" sz="1700" b="1" kern="1200" dirty="0">
              <a:solidFill>
                <a:schemeClr val="tx1"/>
              </a:solidFill>
            </a:rPr>
            <a:t>right balance between personal autonomy &amp; social responsibility, between individual rights and collective duty, between the rights and obligations of the individual.</a:t>
          </a:r>
          <a:endParaRPr lang="el-GR" sz="1700" b="1" kern="1200" dirty="0">
            <a:solidFill>
              <a:schemeClr val="tx1"/>
            </a:solidFill>
          </a:endParaRPr>
        </a:p>
      </dsp:txBody>
      <dsp:txXfrm>
        <a:off x="1340538" y="3544401"/>
        <a:ext cx="5636091" cy="1412320"/>
      </dsp:txXfrm>
    </dsp:sp>
    <dsp:sp modelId="{3F020855-8732-42D0-B204-499F5B283771}">
      <dsp:nvSpPr>
        <dsp:cNvPr id="0" name=""/>
        <dsp:cNvSpPr/>
      </dsp:nvSpPr>
      <dsp:spPr>
        <a:xfrm>
          <a:off x="6372269" y="1137650"/>
          <a:ext cx="975128" cy="975128"/>
        </a:xfrm>
        <a:prstGeom prst="downArrow">
          <a:avLst>
            <a:gd name="adj1" fmla="val 55000"/>
            <a:gd name="adj2" fmla="val 45000"/>
          </a:avLst>
        </a:prstGeom>
        <a:solidFill>
          <a:srgbClr val="FFFF00">
            <a:alpha val="90000"/>
          </a:srgb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3600" kern="1200"/>
        </a:p>
      </dsp:txBody>
      <dsp:txXfrm>
        <a:off x="6591673" y="1137650"/>
        <a:ext cx="536320" cy="733784"/>
      </dsp:txXfrm>
    </dsp:sp>
    <dsp:sp modelId="{5D96B976-389D-4EBE-955F-087F5A3425F6}">
      <dsp:nvSpPr>
        <dsp:cNvPr id="0" name=""/>
        <dsp:cNvSpPr/>
      </dsp:nvSpPr>
      <dsp:spPr>
        <a:xfrm>
          <a:off x="7020569" y="2877879"/>
          <a:ext cx="975128" cy="975128"/>
        </a:xfrm>
        <a:prstGeom prst="downArrow">
          <a:avLst>
            <a:gd name="adj1" fmla="val 55000"/>
            <a:gd name="adj2" fmla="val 45000"/>
          </a:avLst>
        </a:prstGeom>
        <a:solidFill>
          <a:srgbClr val="00B0F0">
            <a:alpha val="90000"/>
          </a:srgb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3600" kern="1200"/>
        </a:p>
      </dsp:txBody>
      <dsp:txXfrm>
        <a:off x="7239973" y="2877879"/>
        <a:ext cx="536320" cy="73378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149C35-93D4-4A64-BC8E-25051881C070}">
      <dsp:nvSpPr>
        <dsp:cNvPr id="0" name=""/>
        <dsp:cNvSpPr/>
      </dsp:nvSpPr>
      <dsp:spPr>
        <a:xfrm>
          <a:off x="0" y="4043030"/>
          <a:ext cx="8501122" cy="884516"/>
        </a:xfrm>
        <a:prstGeom prst="rect">
          <a:avLst/>
        </a:prstGeom>
        <a:solidFill>
          <a:srgbClr val="9999FF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b="1" kern="1200" dirty="0">
              <a:solidFill>
                <a:schemeClr val="tx1"/>
              </a:solidFill>
            </a:rPr>
            <a:t>→ </a:t>
          </a:r>
          <a:r>
            <a:rPr lang="en-GB" sz="1600" b="1" kern="1200" dirty="0">
              <a:solidFill>
                <a:schemeClr val="tx1"/>
              </a:solidFill>
            </a:rPr>
            <a:t>On the contrary, the citizen today needs to have a local, national, European &amp; global consciousness at the same time.</a:t>
          </a:r>
          <a:endParaRPr lang="el-GR" sz="1600" b="1" kern="1200" dirty="0">
            <a:solidFill>
              <a:schemeClr val="tx1"/>
            </a:solidFill>
          </a:endParaRPr>
        </a:p>
      </dsp:txBody>
      <dsp:txXfrm>
        <a:off x="0" y="4043030"/>
        <a:ext cx="8501122" cy="884516"/>
      </dsp:txXfrm>
    </dsp:sp>
    <dsp:sp modelId="{2553A5A3-5060-455C-A9F7-2B881F07ADB4}">
      <dsp:nvSpPr>
        <dsp:cNvPr id="0" name=""/>
        <dsp:cNvSpPr/>
      </dsp:nvSpPr>
      <dsp:spPr>
        <a:xfrm rot="10800000">
          <a:off x="0" y="2695911"/>
          <a:ext cx="8501122" cy="1360385"/>
        </a:xfrm>
        <a:prstGeom prst="upArrowCallout">
          <a:avLst/>
        </a:prstGeom>
        <a:solidFill>
          <a:srgbClr val="FFC0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b="1" kern="1200" dirty="0">
              <a:solidFill>
                <a:schemeClr val="tx1"/>
              </a:solidFill>
            </a:rPr>
            <a:t>→ </a:t>
          </a:r>
          <a:r>
            <a:rPr lang="en-GB" sz="1600" b="1" kern="1200" dirty="0">
              <a:solidFill>
                <a:schemeClr val="tx1"/>
              </a:solidFill>
            </a:rPr>
            <a:t>The creation of a global citizen does not rule out a citizen with local, national &amp; European conscience.</a:t>
          </a:r>
          <a:endParaRPr lang="el-GR" sz="1600" b="1" kern="1200" dirty="0">
            <a:solidFill>
              <a:schemeClr val="tx1"/>
            </a:solidFill>
          </a:endParaRPr>
        </a:p>
      </dsp:txBody>
      <dsp:txXfrm rot="10800000">
        <a:off x="0" y="2695911"/>
        <a:ext cx="8501122" cy="883937"/>
      </dsp:txXfrm>
    </dsp:sp>
    <dsp:sp modelId="{88BAAFF5-2F40-42FC-8C38-64DA3F8B6D66}">
      <dsp:nvSpPr>
        <dsp:cNvPr id="0" name=""/>
        <dsp:cNvSpPr/>
      </dsp:nvSpPr>
      <dsp:spPr>
        <a:xfrm rot="10800000">
          <a:off x="0" y="1348793"/>
          <a:ext cx="8501122" cy="1360385"/>
        </a:xfrm>
        <a:prstGeom prst="upArrowCallout">
          <a:avLst/>
        </a:prstGeom>
        <a:solidFill>
          <a:srgbClr val="00CCFF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b="1" kern="1200" dirty="0">
              <a:solidFill>
                <a:schemeClr val="tx1"/>
              </a:solidFill>
            </a:rPr>
            <a:t>→ </a:t>
          </a:r>
          <a:r>
            <a:rPr lang="en-GB" sz="1600" b="1" kern="1200" dirty="0">
              <a:solidFill>
                <a:schemeClr val="tx1"/>
              </a:solidFill>
            </a:rPr>
            <a:t>It is therefore necessary to create citizens with a universal conscience.</a:t>
          </a:r>
          <a:endParaRPr lang="el-GR" sz="1600" b="1" kern="1200" dirty="0">
            <a:solidFill>
              <a:schemeClr val="tx1"/>
            </a:solidFill>
          </a:endParaRPr>
        </a:p>
      </dsp:txBody>
      <dsp:txXfrm rot="10800000">
        <a:off x="0" y="1348793"/>
        <a:ext cx="8501122" cy="883937"/>
      </dsp:txXfrm>
    </dsp:sp>
    <dsp:sp modelId="{658A19C4-BFE9-4FFA-BFFF-8C5CB30F2C57}">
      <dsp:nvSpPr>
        <dsp:cNvPr id="0" name=""/>
        <dsp:cNvSpPr/>
      </dsp:nvSpPr>
      <dsp:spPr>
        <a:xfrm rot="10800000">
          <a:off x="0" y="1675"/>
          <a:ext cx="8501122" cy="1360385"/>
        </a:xfrm>
        <a:prstGeom prst="upArrowCallout">
          <a:avLst/>
        </a:prstGeom>
        <a:solidFill>
          <a:srgbClr val="00FA71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b="1" kern="1200" dirty="0">
              <a:solidFill>
                <a:schemeClr val="tx1"/>
              </a:solidFill>
            </a:rPr>
            <a:t>→ </a:t>
          </a:r>
          <a:r>
            <a:rPr lang="en-GB" sz="1600" b="1" kern="1200" dirty="0">
              <a:solidFill>
                <a:schemeClr val="tx1"/>
              </a:solidFill>
            </a:rPr>
            <a:t>The cultivation of timeless and at the same time global values is essential in today's globalized society, where the whole world is an "ecumenical village".</a:t>
          </a:r>
          <a:endParaRPr lang="el-GR" sz="1600" b="1" kern="1200" dirty="0">
            <a:solidFill>
              <a:schemeClr val="tx1"/>
            </a:solidFill>
          </a:endParaRPr>
        </a:p>
      </dsp:txBody>
      <dsp:txXfrm rot="10800000">
        <a:off x="0" y="1675"/>
        <a:ext cx="8501122" cy="8839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#1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#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2#3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57753-3D1B-4C2D-AD2B-3A5FA205F1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953061-7471-40A1-B787-0532B32BB5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DD214B-6CA2-49BF-BA71-9E86A8B57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35C43-9F88-45E9-A8FE-E9192CAB5BCB}" type="datetimeFigureOut">
              <a:rPr lang="en-GB" smtClean="0"/>
              <a:t>28/04/2021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54A65-76FD-40F6-ACC3-7706D804F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A29544-F72A-4AB5-8D35-9A829EBBD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6B89D-D206-4A95-A994-D64587CDD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041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99D17-715E-4F49-BC80-735B2B4F1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607849-0420-4CF2-9867-44880310FE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A3BDF-400B-48CD-BD7A-DF61DDC41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35C43-9F88-45E9-A8FE-E9192CAB5BCB}" type="datetimeFigureOut">
              <a:rPr lang="en-GB" smtClean="0"/>
              <a:t>28/04/2021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A024FE-01B7-4A30-9944-4D251C4B2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AA4F0C-53C7-4EA3-9010-C6F18ACCB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6B89D-D206-4A95-A994-D64587CDD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0168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D4D5D3-A0A7-4430-B9E8-B9124C3CFD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47F55A-738D-4C07-A38D-9C056D986C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284549-7030-4901-A6B3-E5C2176C2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35C43-9F88-45E9-A8FE-E9192CAB5BCB}" type="datetimeFigureOut">
              <a:rPr lang="en-GB" smtClean="0"/>
              <a:t>28/04/2021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37F145-A036-46A5-BC55-4D95E7047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F90B6B-1D7B-44D7-B60E-FF3C394BD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6B89D-D206-4A95-A994-D64587CDD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5212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D2E66-526A-41E0-B5EB-C437B2222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404819-1938-4BC5-9696-33053F708B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CE3160-3115-41D8-85C0-148F119BC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35C43-9F88-45E9-A8FE-E9192CAB5BCB}" type="datetimeFigureOut">
              <a:rPr lang="en-GB" smtClean="0"/>
              <a:t>28/04/2021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6B8281-6D74-4C81-A2B6-62DDB8CDA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EFEFE0-C869-42ED-A8B3-A7E51DFE6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6B89D-D206-4A95-A994-D64587CDD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816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0081B-D28D-4C84-92B8-CEBC8FF7B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79DF78-B1A9-400A-9599-2592E07E9E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F81D05-3088-4F40-A573-06A9FBE2F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35C43-9F88-45E9-A8FE-E9192CAB5BCB}" type="datetimeFigureOut">
              <a:rPr lang="en-GB" smtClean="0"/>
              <a:t>28/04/2021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CCDFD3-3C9E-45B0-841B-1C2A38666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B71706-770E-462A-BC30-940858313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6B89D-D206-4A95-A994-D64587CDD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1416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081E4-1DF5-4CF9-8265-762454C58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E91AC8-2953-42E1-99AF-6ABDBA8186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DA7289-1B74-4D88-BB81-C66B3C1891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A2B02B-D561-4AB1-BAF3-C4B0AB213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35C43-9F88-45E9-A8FE-E9192CAB5BCB}" type="datetimeFigureOut">
              <a:rPr lang="en-GB" smtClean="0"/>
              <a:t>28/04/2021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49259A-9BA8-4E9E-8D80-1FFED0B73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6B48DD-0883-4435-9DFB-C87A6A9E5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6B89D-D206-4A95-A994-D64587CDD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8788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19DA5-B3A8-4374-9F47-B04D501AA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3EA4F4-FDAE-4810-B5F0-9A682FCAA2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5900FE-03AB-4C9A-A561-049F7FBBB7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CFAD9A-62E2-44DA-B090-55743A031E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CC5326-39FC-4D29-9A46-9260B9BB58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1E778E-F80D-4ACF-8C3C-B1ADBB9B3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35C43-9F88-45E9-A8FE-E9192CAB5BCB}" type="datetimeFigureOut">
              <a:rPr lang="en-GB" smtClean="0"/>
              <a:t>28/04/2021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48C12D-11DF-473A-9360-46EEF9453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2ABB6A-C900-42D6-813F-7D9D9ABCC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6B89D-D206-4A95-A994-D64587CDD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5425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4CF7A-822C-459E-A1B9-8476DB521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CFEE34-8E73-48CD-9816-75D7BD8A4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35C43-9F88-45E9-A8FE-E9192CAB5BCB}" type="datetimeFigureOut">
              <a:rPr lang="en-GB" smtClean="0"/>
              <a:t>28/04/2021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93F346-EA6D-4879-AF1B-C1004A20C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532B3D-8FFF-4A6F-890B-5B8BA0E72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6B89D-D206-4A95-A994-D64587CDD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4946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DCB1B7-9D76-438A-AF32-4C201BCDF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35C43-9F88-45E9-A8FE-E9192CAB5BCB}" type="datetimeFigureOut">
              <a:rPr lang="en-GB" smtClean="0"/>
              <a:t>28/04/2021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8FFFE6-79F5-4896-BFCA-91454B56A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168264-8F6E-4947-A8C0-8895589A0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6B89D-D206-4A95-A994-D64587CDD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0896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005B5-A71B-4F36-86F8-38159C945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E12959-3A2A-479E-B461-85C7DA26C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69274D-6111-4A54-911F-B52D1027EF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BDE03F-CB31-4EEC-9A85-CD87D8778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35C43-9F88-45E9-A8FE-E9192CAB5BCB}" type="datetimeFigureOut">
              <a:rPr lang="en-GB" smtClean="0"/>
              <a:t>28/04/2021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4C1BD2-AB29-4D30-AF55-65B6F7E10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4BA972-CA9D-4A04-8698-479B903E7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6B89D-D206-4A95-A994-D64587CDD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2976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71CA6-33E2-4187-9EF6-BFB34FED0E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190C9C-93F6-4AC6-9945-608012EDDA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F3C953-BE99-4E43-86F3-D67FA0E6B4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ABE7D7-BF76-472A-A8E2-C0CAAD5B1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35C43-9F88-45E9-A8FE-E9192CAB5BCB}" type="datetimeFigureOut">
              <a:rPr lang="en-GB" smtClean="0"/>
              <a:t>28/04/2021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DD9043-01D3-473A-B993-AD56E0C35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E0E73A-EB1B-4A64-B3EF-7833583AE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6B89D-D206-4A95-A994-D64587CDD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5391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BC681BD-E38B-4D40-A101-7C8973C6E9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B03C91-03A0-4135-B59C-39369CD96D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57B326-D4C6-4217-BA1B-48D074CA24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435C43-9F88-45E9-A8FE-E9192CAB5BCB}" type="datetimeFigureOut">
              <a:rPr lang="en-GB" smtClean="0"/>
              <a:t>28/04/2021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D2B99E-5DDB-427E-B0FA-874C227FC1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46A0EF-9F50-405B-B18E-599245E1B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6B89D-D206-4A95-A994-D64587CDD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6489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2095472" y="0"/>
            <a:ext cx="8072494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300" b="1" dirty="0">
                <a:solidFill>
                  <a:srgbClr val="FF0000"/>
                </a:solidFill>
              </a:rPr>
              <a:t>        </a:t>
            </a:r>
            <a:r>
              <a:rPr lang="en-GB" sz="2300" b="1" dirty="0">
                <a:solidFill>
                  <a:srgbClr val="FF0000"/>
                </a:solidFill>
              </a:rPr>
              <a:t>FREE, RESPONSIBLE &amp; ACTIVE CITIZEN</a:t>
            </a:r>
            <a:endParaRPr lang="el-GR" sz="2300" b="1" dirty="0">
              <a:solidFill>
                <a:srgbClr val="FF0000"/>
              </a:solidFill>
            </a:endParaRPr>
          </a:p>
        </p:txBody>
      </p:sp>
      <p:sp>
        <p:nvSpPr>
          <p:cNvPr id="5" name="4 - Ορθογώνιο"/>
          <p:cNvSpPr/>
          <p:nvPr/>
        </p:nvSpPr>
        <p:spPr>
          <a:xfrm>
            <a:off x="3167042" y="357166"/>
            <a:ext cx="635798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100" b="1" dirty="0">
                <a:solidFill>
                  <a:srgbClr val="0000FF"/>
                </a:solidFill>
              </a:rPr>
              <a:t>1.1. </a:t>
            </a:r>
            <a:r>
              <a:rPr lang="en-GB" sz="2100" b="1" dirty="0">
                <a:solidFill>
                  <a:srgbClr val="0000FF"/>
                </a:solidFill>
              </a:rPr>
              <a:t>The office of citizen</a:t>
            </a:r>
            <a:r>
              <a:rPr lang="el-GR" sz="2100" b="1" dirty="0">
                <a:solidFill>
                  <a:srgbClr val="0000FF"/>
                </a:solidFill>
              </a:rPr>
              <a:t>: </a:t>
            </a:r>
            <a:r>
              <a:rPr lang="en-GB" sz="2100" b="1" dirty="0">
                <a:solidFill>
                  <a:srgbClr val="0000FF"/>
                </a:solidFill>
              </a:rPr>
              <a:t>free, responsible &amp; active citizen</a:t>
            </a:r>
            <a:endParaRPr lang="el-GR" sz="2100" b="1" dirty="0">
              <a:solidFill>
                <a:srgbClr val="0000FF"/>
              </a:solidFill>
            </a:endParaRPr>
          </a:p>
        </p:txBody>
      </p:sp>
      <p:pic>
        <p:nvPicPr>
          <p:cNvPr id="1032" name="Picture 8" descr="D:\ΕIKONIKΕΣ EΠΙΧΕΙΡΗΣΕΙΣ\GENERAL PICS\business operations\shutterstock_93603346_w640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"/>
            <a:ext cx="1142976" cy="1428720"/>
          </a:xfrm>
          <a:prstGeom prst="rect">
            <a:avLst/>
          </a:prstGeom>
          <a:noFill/>
        </p:spPr>
      </p:pic>
      <p:graphicFrame>
        <p:nvGraphicFramePr>
          <p:cNvPr id="8" name="7 - Διάγραμμα"/>
          <p:cNvGraphicFramePr/>
          <p:nvPr/>
        </p:nvGraphicFramePr>
        <p:xfrm>
          <a:off x="1738282" y="1428736"/>
          <a:ext cx="8643998" cy="5143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med">
        <p15:prstTrans prst="curtains"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2095472" y="0"/>
            <a:ext cx="8072494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300" b="1" dirty="0">
                <a:solidFill>
                  <a:srgbClr val="FF0000"/>
                </a:solidFill>
              </a:rPr>
              <a:t>        </a:t>
            </a:r>
            <a:r>
              <a:rPr lang="en-GB" sz="2300" b="1" dirty="0">
                <a:solidFill>
                  <a:srgbClr val="FF0000"/>
                </a:solidFill>
              </a:rPr>
              <a:t>FREE, RESPONSIBLE &amp; ACTIVE CITIZEN</a:t>
            </a:r>
            <a:endParaRPr lang="el-GR" sz="2300" b="1" dirty="0">
              <a:solidFill>
                <a:srgbClr val="FF0000"/>
              </a:solidFill>
            </a:endParaRPr>
          </a:p>
        </p:txBody>
      </p:sp>
      <p:sp>
        <p:nvSpPr>
          <p:cNvPr id="5" name="4 - Ορθογώνιο"/>
          <p:cNvSpPr/>
          <p:nvPr/>
        </p:nvSpPr>
        <p:spPr>
          <a:xfrm>
            <a:off x="3167042" y="357166"/>
            <a:ext cx="635798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100" b="1" dirty="0">
                <a:solidFill>
                  <a:srgbClr val="0000FF"/>
                </a:solidFill>
              </a:rPr>
              <a:t>1.1. </a:t>
            </a:r>
            <a:r>
              <a:rPr lang="en-GB" sz="2100" b="1" dirty="0">
                <a:solidFill>
                  <a:srgbClr val="0000FF"/>
                </a:solidFill>
              </a:rPr>
              <a:t>The office of citizen</a:t>
            </a:r>
            <a:r>
              <a:rPr lang="el-GR" sz="2100" b="1" dirty="0">
                <a:solidFill>
                  <a:srgbClr val="0000FF"/>
                </a:solidFill>
              </a:rPr>
              <a:t>: </a:t>
            </a:r>
            <a:r>
              <a:rPr lang="en-GB" sz="2100" b="1" dirty="0">
                <a:solidFill>
                  <a:srgbClr val="0000FF"/>
                </a:solidFill>
              </a:rPr>
              <a:t>free, responsible &amp; active citizen </a:t>
            </a:r>
            <a:endParaRPr lang="el-GR" sz="2100" b="1" dirty="0">
              <a:solidFill>
                <a:srgbClr val="0000FF"/>
              </a:solidFill>
            </a:endParaRPr>
          </a:p>
        </p:txBody>
      </p:sp>
      <p:pic>
        <p:nvPicPr>
          <p:cNvPr id="1032" name="Picture 8" descr="D:\ΕIKONIKΕΣ EΠΙΧΕΙΡΗΣΕΙΣ\GENERAL PICS\business operations\shutterstock_93603346_w640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"/>
            <a:ext cx="1142976" cy="1428720"/>
          </a:xfrm>
          <a:prstGeom prst="rect">
            <a:avLst/>
          </a:prstGeom>
          <a:noFill/>
        </p:spPr>
      </p:pic>
      <p:graphicFrame>
        <p:nvGraphicFramePr>
          <p:cNvPr id="6" name="5 - Διάγραμμα"/>
          <p:cNvGraphicFramePr/>
          <p:nvPr>
            <p:extLst>
              <p:ext uri="{D42A27DB-BD31-4B8C-83A1-F6EECF244321}">
                <p14:modId xmlns:p14="http://schemas.microsoft.com/office/powerpoint/2010/main" val="1295414513"/>
              </p:ext>
            </p:extLst>
          </p:nvPr>
        </p:nvGraphicFramePr>
        <p:xfrm>
          <a:off x="1809720" y="1571612"/>
          <a:ext cx="8572560" cy="5000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med">
    <p:cov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2095472" y="0"/>
            <a:ext cx="8072494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300" b="1" dirty="0">
                <a:solidFill>
                  <a:srgbClr val="FF0000"/>
                </a:solidFill>
              </a:rPr>
              <a:t>        </a:t>
            </a:r>
            <a:r>
              <a:rPr lang="en-GB" sz="2300" b="1" dirty="0">
                <a:solidFill>
                  <a:srgbClr val="FF0000"/>
                </a:solidFill>
              </a:rPr>
              <a:t>FREE, RESPONSIBLE &amp; ACTIVE CITIZEN</a:t>
            </a:r>
            <a:endParaRPr lang="el-GR" sz="2300" b="1" dirty="0">
              <a:solidFill>
                <a:srgbClr val="FF0000"/>
              </a:solidFill>
            </a:endParaRPr>
          </a:p>
        </p:txBody>
      </p:sp>
      <p:sp>
        <p:nvSpPr>
          <p:cNvPr id="5" name="4 - Ορθογώνιο"/>
          <p:cNvSpPr/>
          <p:nvPr/>
        </p:nvSpPr>
        <p:spPr>
          <a:xfrm>
            <a:off x="3167042" y="357166"/>
            <a:ext cx="635798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100" b="1" dirty="0">
                <a:solidFill>
                  <a:srgbClr val="0000FF"/>
                </a:solidFill>
              </a:rPr>
              <a:t>1.1. </a:t>
            </a:r>
            <a:r>
              <a:rPr lang="en-GB" sz="2100" b="1" dirty="0">
                <a:solidFill>
                  <a:srgbClr val="0000FF"/>
                </a:solidFill>
              </a:rPr>
              <a:t>The office of citizen</a:t>
            </a:r>
            <a:r>
              <a:rPr lang="el-GR" sz="2100" b="1" dirty="0">
                <a:solidFill>
                  <a:srgbClr val="0000FF"/>
                </a:solidFill>
              </a:rPr>
              <a:t>: </a:t>
            </a:r>
            <a:r>
              <a:rPr lang="en-GB" sz="2100" b="1" dirty="0">
                <a:solidFill>
                  <a:srgbClr val="0000FF"/>
                </a:solidFill>
              </a:rPr>
              <a:t>free, responsible &amp; active citizen</a:t>
            </a:r>
            <a:endParaRPr lang="el-GR" sz="2100" b="1" dirty="0">
              <a:solidFill>
                <a:srgbClr val="0000FF"/>
              </a:solidFill>
            </a:endParaRPr>
          </a:p>
        </p:txBody>
      </p:sp>
      <p:pic>
        <p:nvPicPr>
          <p:cNvPr id="1032" name="Picture 8" descr="D:\ΕIKONIKΕΣ EΠΙΧΕΙΡΗΣΕΙΣ\GENERAL PICS\business operations\shutterstock_93603346_w640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"/>
            <a:ext cx="1142976" cy="1428720"/>
          </a:xfrm>
          <a:prstGeom prst="rect">
            <a:avLst/>
          </a:prstGeom>
          <a:noFill/>
        </p:spPr>
      </p:pic>
      <p:graphicFrame>
        <p:nvGraphicFramePr>
          <p:cNvPr id="6" name="5 - Διάγραμμα"/>
          <p:cNvGraphicFramePr/>
          <p:nvPr/>
        </p:nvGraphicFramePr>
        <p:xfrm>
          <a:off x="1881158" y="1500174"/>
          <a:ext cx="8501122" cy="2714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6 - Διάγραμμα"/>
          <p:cNvGraphicFramePr/>
          <p:nvPr/>
        </p:nvGraphicFramePr>
        <p:xfrm>
          <a:off x="1881158" y="4286256"/>
          <a:ext cx="8501122" cy="23574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ransition spd="med">
    <p:cover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2095472" y="0"/>
            <a:ext cx="8072494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300" b="1" dirty="0">
                <a:solidFill>
                  <a:srgbClr val="FF0000"/>
                </a:solidFill>
              </a:rPr>
              <a:t>        </a:t>
            </a:r>
            <a:r>
              <a:rPr lang="en-GB" sz="2300" b="1" dirty="0">
                <a:solidFill>
                  <a:srgbClr val="FF0000"/>
                </a:solidFill>
              </a:rPr>
              <a:t>FREE, RESPONSIBLE &amp; ACTIVE CITIZEN</a:t>
            </a:r>
            <a:endParaRPr lang="el-GR" sz="2300" b="1" dirty="0">
              <a:solidFill>
                <a:srgbClr val="FF0000"/>
              </a:solidFill>
            </a:endParaRPr>
          </a:p>
        </p:txBody>
      </p:sp>
      <p:sp>
        <p:nvSpPr>
          <p:cNvPr id="5" name="4 - Ορθογώνιο"/>
          <p:cNvSpPr/>
          <p:nvPr/>
        </p:nvSpPr>
        <p:spPr>
          <a:xfrm>
            <a:off x="3167042" y="357166"/>
            <a:ext cx="635798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100" b="1" dirty="0">
                <a:solidFill>
                  <a:srgbClr val="0000FF"/>
                </a:solidFill>
              </a:rPr>
              <a:t>1.1. </a:t>
            </a:r>
            <a:r>
              <a:rPr lang="en-GB" sz="2100" b="1" dirty="0">
                <a:solidFill>
                  <a:srgbClr val="0000FF"/>
                </a:solidFill>
              </a:rPr>
              <a:t>The office of citizen</a:t>
            </a:r>
            <a:r>
              <a:rPr lang="el-GR" sz="2100" b="1" dirty="0">
                <a:solidFill>
                  <a:srgbClr val="0000FF"/>
                </a:solidFill>
              </a:rPr>
              <a:t>: </a:t>
            </a:r>
            <a:r>
              <a:rPr lang="en-GB" sz="2100" b="1" dirty="0">
                <a:solidFill>
                  <a:srgbClr val="0000FF"/>
                </a:solidFill>
              </a:rPr>
              <a:t>free, responsible &amp; active citizen</a:t>
            </a:r>
            <a:endParaRPr lang="el-GR" sz="2100" b="1" dirty="0">
              <a:solidFill>
                <a:srgbClr val="0000FF"/>
              </a:solidFill>
            </a:endParaRPr>
          </a:p>
        </p:txBody>
      </p:sp>
      <p:pic>
        <p:nvPicPr>
          <p:cNvPr id="1032" name="Picture 8" descr="D:\ΕIKONIKΕΣ EΠΙΧΕΙΡΗΣΕΙΣ\GENERAL PICS\business operations\shutterstock_93603346_w640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"/>
            <a:ext cx="1142976" cy="1428720"/>
          </a:xfrm>
          <a:prstGeom prst="rect">
            <a:avLst/>
          </a:prstGeom>
          <a:noFill/>
        </p:spPr>
      </p:pic>
      <p:graphicFrame>
        <p:nvGraphicFramePr>
          <p:cNvPr id="6" name="5 - Διάγραμμα"/>
          <p:cNvGraphicFramePr/>
          <p:nvPr/>
        </p:nvGraphicFramePr>
        <p:xfrm>
          <a:off x="1738282" y="1643050"/>
          <a:ext cx="8715436" cy="5000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med">
    <p:cover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2095472" y="0"/>
            <a:ext cx="8072494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300" b="1" dirty="0">
                <a:solidFill>
                  <a:srgbClr val="FF0000"/>
                </a:solidFill>
              </a:rPr>
              <a:t>        </a:t>
            </a:r>
            <a:r>
              <a:rPr lang="en-GB" sz="2300" b="1" dirty="0">
                <a:solidFill>
                  <a:srgbClr val="FF0000"/>
                </a:solidFill>
              </a:rPr>
              <a:t>FREE, RESPONSIBLE &amp; ACTIVE CITIZEN</a:t>
            </a:r>
            <a:endParaRPr lang="el-GR" sz="2300" b="1" dirty="0">
              <a:solidFill>
                <a:srgbClr val="FF0000"/>
              </a:solidFill>
            </a:endParaRPr>
          </a:p>
        </p:txBody>
      </p:sp>
      <p:sp>
        <p:nvSpPr>
          <p:cNvPr id="5" name="4 - Ορθογώνιο"/>
          <p:cNvSpPr/>
          <p:nvPr/>
        </p:nvSpPr>
        <p:spPr>
          <a:xfrm>
            <a:off x="3167042" y="357166"/>
            <a:ext cx="635798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100" b="1" dirty="0">
                <a:solidFill>
                  <a:srgbClr val="0000FF"/>
                </a:solidFill>
              </a:rPr>
              <a:t>1.1. </a:t>
            </a:r>
            <a:r>
              <a:rPr lang="en-GB" sz="2100" b="1" dirty="0">
                <a:solidFill>
                  <a:srgbClr val="0000FF"/>
                </a:solidFill>
              </a:rPr>
              <a:t>The office of citizen</a:t>
            </a:r>
            <a:r>
              <a:rPr lang="el-GR" sz="2100" b="1" dirty="0">
                <a:solidFill>
                  <a:srgbClr val="0000FF"/>
                </a:solidFill>
              </a:rPr>
              <a:t>: </a:t>
            </a:r>
            <a:r>
              <a:rPr lang="en-GB" sz="2100" b="1" dirty="0">
                <a:solidFill>
                  <a:srgbClr val="0000FF"/>
                </a:solidFill>
              </a:rPr>
              <a:t>free, responsible &amp; active citizen</a:t>
            </a:r>
            <a:endParaRPr lang="el-GR" sz="2100" b="1" dirty="0">
              <a:solidFill>
                <a:srgbClr val="0000FF"/>
              </a:solidFill>
            </a:endParaRPr>
          </a:p>
        </p:txBody>
      </p:sp>
      <p:pic>
        <p:nvPicPr>
          <p:cNvPr id="1032" name="Picture 8" descr="D:\ΕIKONIKΕΣ EΠΙΧΕΙΡΗΣΕΙΣ\GENERAL PICS\business operations\shutterstock_93603346_w640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"/>
            <a:ext cx="1142976" cy="1428720"/>
          </a:xfrm>
          <a:prstGeom prst="rect">
            <a:avLst/>
          </a:prstGeom>
          <a:noFill/>
        </p:spPr>
      </p:pic>
      <p:graphicFrame>
        <p:nvGraphicFramePr>
          <p:cNvPr id="6" name="5 - Διάγραμμα"/>
          <p:cNvGraphicFramePr/>
          <p:nvPr/>
        </p:nvGraphicFramePr>
        <p:xfrm>
          <a:off x="1809720" y="1397000"/>
          <a:ext cx="8572560" cy="5175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med">
    <p:cover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2095472" y="0"/>
            <a:ext cx="8072494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300" b="1" dirty="0">
                <a:solidFill>
                  <a:srgbClr val="FF0000"/>
                </a:solidFill>
              </a:rPr>
              <a:t>      </a:t>
            </a:r>
            <a:r>
              <a:rPr lang="en-GB" sz="2300" b="1" dirty="0">
                <a:solidFill>
                  <a:srgbClr val="FF0000"/>
                </a:solidFill>
              </a:rPr>
              <a:t>FREE, RESPONSIBLE &amp; ACTIVE CITIZEN</a:t>
            </a:r>
            <a:endParaRPr lang="el-GR" sz="2300" b="1" dirty="0">
              <a:solidFill>
                <a:srgbClr val="FF0000"/>
              </a:solidFill>
            </a:endParaRPr>
          </a:p>
        </p:txBody>
      </p:sp>
      <p:sp>
        <p:nvSpPr>
          <p:cNvPr id="5" name="4 - Ορθογώνιο"/>
          <p:cNvSpPr/>
          <p:nvPr/>
        </p:nvSpPr>
        <p:spPr>
          <a:xfrm>
            <a:off x="3167042" y="357166"/>
            <a:ext cx="635798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100" b="1" dirty="0">
                <a:solidFill>
                  <a:srgbClr val="0000FF"/>
                </a:solidFill>
              </a:rPr>
              <a:t>1.1. </a:t>
            </a:r>
            <a:r>
              <a:rPr lang="en-GB" sz="2100" b="1" dirty="0">
                <a:solidFill>
                  <a:srgbClr val="0000FF"/>
                </a:solidFill>
              </a:rPr>
              <a:t>The office of citizen</a:t>
            </a:r>
            <a:r>
              <a:rPr lang="el-GR" sz="2100" b="1" dirty="0">
                <a:solidFill>
                  <a:srgbClr val="0000FF"/>
                </a:solidFill>
              </a:rPr>
              <a:t>: </a:t>
            </a:r>
            <a:r>
              <a:rPr lang="en-GB" sz="2100" b="1" dirty="0">
                <a:solidFill>
                  <a:srgbClr val="0000FF"/>
                </a:solidFill>
              </a:rPr>
              <a:t>free, responsible &amp; active citizen</a:t>
            </a:r>
            <a:endParaRPr lang="el-GR" sz="2100" b="1" dirty="0">
              <a:solidFill>
                <a:srgbClr val="0000FF"/>
              </a:solidFill>
            </a:endParaRPr>
          </a:p>
        </p:txBody>
      </p:sp>
      <p:pic>
        <p:nvPicPr>
          <p:cNvPr id="1032" name="Picture 8" descr="D:\ΕIKONIKΕΣ EΠΙΧΕΙΡΗΣΕΙΣ\GENERAL PICS\business operations\shutterstock_93603346_w640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"/>
            <a:ext cx="1142976" cy="1428720"/>
          </a:xfrm>
          <a:prstGeom prst="rect">
            <a:avLst/>
          </a:prstGeom>
          <a:noFill/>
        </p:spPr>
      </p:pic>
      <p:graphicFrame>
        <p:nvGraphicFramePr>
          <p:cNvPr id="6" name="5 - Διάγραμμα"/>
          <p:cNvGraphicFramePr/>
          <p:nvPr/>
        </p:nvGraphicFramePr>
        <p:xfrm>
          <a:off x="1809720" y="1643050"/>
          <a:ext cx="8643998" cy="5000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med">
        <p15:prstTrans prst="fallOver"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2095472" y="0"/>
            <a:ext cx="8072494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300" b="1" dirty="0">
                <a:solidFill>
                  <a:srgbClr val="FF0000"/>
                </a:solidFill>
              </a:rPr>
              <a:t>        </a:t>
            </a:r>
            <a:r>
              <a:rPr lang="en-GB" sz="2300" b="1" dirty="0">
                <a:solidFill>
                  <a:srgbClr val="FF0000"/>
                </a:solidFill>
              </a:rPr>
              <a:t>FREE, RESPONSIBLE &amp; ACTIVE CITIZEN</a:t>
            </a:r>
            <a:endParaRPr lang="el-GR" sz="2300" b="1" dirty="0">
              <a:solidFill>
                <a:srgbClr val="FF0000"/>
              </a:solidFill>
            </a:endParaRPr>
          </a:p>
        </p:txBody>
      </p:sp>
      <p:sp>
        <p:nvSpPr>
          <p:cNvPr id="5" name="4 - Ορθογώνιο"/>
          <p:cNvSpPr/>
          <p:nvPr/>
        </p:nvSpPr>
        <p:spPr>
          <a:xfrm>
            <a:off x="3167042" y="357166"/>
            <a:ext cx="635798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100" b="1" dirty="0">
                <a:solidFill>
                  <a:srgbClr val="0000FF"/>
                </a:solidFill>
              </a:rPr>
              <a:t>1.1. </a:t>
            </a:r>
            <a:r>
              <a:rPr lang="en-GB" sz="2100" b="1" dirty="0">
                <a:solidFill>
                  <a:srgbClr val="0000FF"/>
                </a:solidFill>
              </a:rPr>
              <a:t>The office of citizen</a:t>
            </a:r>
            <a:r>
              <a:rPr lang="el-GR" sz="2100" b="1" dirty="0">
                <a:solidFill>
                  <a:srgbClr val="0000FF"/>
                </a:solidFill>
              </a:rPr>
              <a:t>: </a:t>
            </a:r>
            <a:r>
              <a:rPr lang="en-GB" sz="2100" b="1" dirty="0">
                <a:solidFill>
                  <a:srgbClr val="0000FF"/>
                </a:solidFill>
              </a:rPr>
              <a:t>free, responsible &amp; active citizen</a:t>
            </a:r>
            <a:r>
              <a:rPr lang="el-GR" sz="2100" b="1" dirty="0">
                <a:solidFill>
                  <a:srgbClr val="0000FF"/>
                </a:solidFill>
              </a:rPr>
              <a:t> </a:t>
            </a:r>
          </a:p>
        </p:txBody>
      </p:sp>
      <p:pic>
        <p:nvPicPr>
          <p:cNvPr id="1032" name="Picture 8" descr="D:\ΕIKONIKΕΣ EΠΙΧΕΙΡΗΣΕΙΣ\GENERAL PICS\business operations\shutterstock_93603346_w640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"/>
            <a:ext cx="1142976" cy="1428720"/>
          </a:xfrm>
          <a:prstGeom prst="rect">
            <a:avLst/>
          </a:prstGeom>
          <a:noFill/>
        </p:spPr>
      </p:pic>
      <p:graphicFrame>
        <p:nvGraphicFramePr>
          <p:cNvPr id="9" name="8 - Διάγραμμα"/>
          <p:cNvGraphicFramePr/>
          <p:nvPr/>
        </p:nvGraphicFramePr>
        <p:xfrm>
          <a:off x="1881158" y="1643050"/>
          <a:ext cx="8501122" cy="49292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shred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446</Words>
  <Application>Microsoft Office PowerPoint</Application>
  <PresentationFormat>Widescreen</PresentationFormat>
  <Paragraphs>43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5573</dc:creator>
  <cp:lastModifiedBy>5573</cp:lastModifiedBy>
  <cp:revision>2</cp:revision>
  <dcterms:created xsi:type="dcterms:W3CDTF">2021-04-27T11:18:01Z</dcterms:created>
  <dcterms:modified xsi:type="dcterms:W3CDTF">2021-04-28T13:08:17Z</dcterms:modified>
</cp:coreProperties>
</file>