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59" r:id="rId6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0066FF"/>
    <a:srgbClr val="00FFFF"/>
    <a:srgbClr val="00EE6C"/>
    <a:srgbClr val="FF8BFF"/>
    <a:srgbClr val="FF66FF"/>
    <a:srgbClr val="FF0066"/>
    <a:srgbClr val="FF3300"/>
    <a:srgbClr val="9999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AF4E67-7370-468F-BE37-65C63C5DF9A5}" v="1562" dt="2022-06-02T21:55:38.9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74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eopatra Kalogerakou" userId="9a13bf3d7431439f" providerId="LiveId" clId="{84AF4E67-7370-468F-BE37-65C63C5DF9A5}"/>
    <pc:docChg chg="delSld modSld">
      <pc:chgData name="Cleopatra Kalogerakou" userId="9a13bf3d7431439f" providerId="LiveId" clId="{84AF4E67-7370-468F-BE37-65C63C5DF9A5}" dt="2022-06-02T21:55:38.937" v="2073" actId="20577"/>
      <pc:docMkLst>
        <pc:docMk/>
      </pc:docMkLst>
      <pc:sldChg chg="modSp mod">
        <pc:chgData name="Cleopatra Kalogerakou" userId="9a13bf3d7431439f" providerId="LiveId" clId="{84AF4E67-7370-468F-BE37-65C63C5DF9A5}" dt="2022-06-02T21:55:38.937" v="2073" actId="20577"/>
        <pc:sldMkLst>
          <pc:docMk/>
          <pc:sldMk cId="4059575264" sldId="256"/>
        </pc:sldMkLst>
        <pc:spChg chg="mod">
          <ac:chgData name="Cleopatra Kalogerakou" userId="9a13bf3d7431439f" providerId="LiveId" clId="{84AF4E67-7370-468F-BE37-65C63C5DF9A5}" dt="2022-05-30T23:39:16.623" v="2070" actId="20577"/>
          <ac:spMkLst>
            <pc:docMk/>
            <pc:sldMk cId="4059575264" sldId="256"/>
            <ac:spMk id="6" creationId="{8595AB5B-D09C-4334-8041-D6F5EDDD02DD}"/>
          </ac:spMkLst>
        </pc:spChg>
        <pc:graphicFrameChg chg="mod">
          <ac:chgData name="Cleopatra Kalogerakou" userId="9a13bf3d7431439f" providerId="LiveId" clId="{84AF4E67-7370-468F-BE37-65C63C5DF9A5}" dt="2022-06-02T21:55:38.937" v="2073" actId="20577"/>
          <ac:graphicFrameMkLst>
            <pc:docMk/>
            <pc:sldMk cId="4059575264" sldId="256"/>
            <ac:graphicFrameMk id="7" creationId="{76AEF887-5BC7-47F6-9470-E63D1B8B861B}"/>
          </ac:graphicFrameMkLst>
        </pc:graphicFrameChg>
      </pc:sldChg>
      <pc:sldChg chg="modSp mod">
        <pc:chgData name="Cleopatra Kalogerakou" userId="9a13bf3d7431439f" providerId="LiveId" clId="{84AF4E67-7370-468F-BE37-65C63C5DF9A5}" dt="2022-05-28T12:55:51.333" v="1637" actId="6549"/>
        <pc:sldMkLst>
          <pc:docMk/>
          <pc:sldMk cId="3614016337" sldId="257"/>
        </pc:sldMkLst>
        <pc:spChg chg="mod">
          <ac:chgData name="Cleopatra Kalogerakou" userId="9a13bf3d7431439f" providerId="LiveId" clId="{84AF4E67-7370-468F-BE37-65C63C5DF9A5}" dt="2022-05-28T12:55:02.143" v="1589" actId="6549"/>
          <ac:spMkLst>
            <pc:docMk/>
            <pc:sldMk cId="3614016337" sldId="257"/>
            <ac:spMk id="5" creationId="{B86CA360-6E55-46A1-8D98-F74A179DD934}"/>
          </ac:spMkLst>
        </pc:spChg>
        <pc:spChg chg="mod">
          <ac:chgData name="Cleopatra Kalogerakou" userId="9a13bf3d7431439f" providerId="LiveId" clId="{84AF4E67-7370-468F-BE37-65C63C5DF9A5}" dt="2022-05-28T12:55:51.333" v="1637" actId="6549"/>
          <ac:spMkLst>
            <pc:docMk/>
            <pc:sldMk cId="3614016337" sldId="257"/>
            <ac:spMk id="6" creationId="{8595AB5B-D09C-4334-8041-D6F5EDDD02DD}"/>
          </ac:spMkLst>
        </pc:spChg>
        <pc:graphicFrameChg chg="mod">
          <ac:chgData name="Cleopatra Kalogerakou" userId="9a13bf3d7431439f" providerId="LiveId" clId="{84AF4E67-7370-468F-BE37-65C63C5DF9A5}" dt="2022-05-28T10:22:33.429" v="302" actId="20577"/>
          <ac:graphicFrameMkLst>
            <pc:docMk/>
            <pc:sldMk cId="3614016337" sldId="257"/>
            <ac:graphicFrameMk id="9" creationId="{0FFE21B8-E21B-4133-A1A4-B3C79277B9AB}"/>
          </ac:graphicFrameMkLst>
        </pc:graphicFrameChg>
      </pc:sldChg>
      <pc:sldChg chg="modSp mod">
        <pc:chgData name="Cleopatra Kalogerakou" userId="9a13bf3d7431439f" providerId="LiveId" clId="{84AF4E67-7370-468F-BE37-65C63C5DF9A5}" dt="2022-05-28T12:57:35.698" v="1755" actId="6549"/>
        <pc:sldMkLst>
          <pc:docMk/>
          <pc:sldMk cId="3118976628" sldId="258"/>
        </pc:sldMkLst>
        <pc:spChg chg="mod">
          <ac:chgData name="Cleopatra Kalogerakou" userId="9a13bf3d7431439f" providerId="LiveId" clId="{84AF4E67-7370-468F-BE37-65C63C5DF9A5}" dt="2022-05-28T12:57:35.698" v="1755" actId="6549"/>
          <ac:spMkLst>
            <pc:docMk/>
            <pc:sldMk cId="3118976628" sldId="258"/>
            <ac:spMk id="5" creationId="{B86CA360-6E55-46A1-8D98-F74A179DD934}"/>
          </ac:spMkLst>
        </pc:spChg>
        <pc:spChg chg="mod">
          <ac:chgData name="Cleopatra Kalogerakou" userId="9a13bf3d7431439f" providerId="LiveId" clId="{84AF4E67-7370-468F-BE37-65C63C5DF9A5}" dt="2022-05-28T12:56:28.605" v="1678" actId="20577"/>
          <ac:spMkLst>
            <pc:docMk/>
            <pc:sldMk cId="3118976628" sldId="258"/>
            <ac:spMk id="6" creationId="{8595AB5B-D09C-4334-8041-D6F5EDDD02DD}"/>
          </ac:spMkLst>
        </pc:spChg>
      </pc:sldChg>
      <pc:sldChg chg="modSp mod">
        <pc:chgData name="Cleopatra Kalogerakou" userId="9a13bf3d7431439f" providerId="LiveId" clId="{84AF4E67-7370-468F-BE37-65C63C5DF9A5}" dt="2022-05-28T12:58:03.655" v="1759" actId="6549"/>
        <pc:sldMkLst>
          <pc:docMk/>
          <pc:sldMk cId="2216538864" sldId="259"/>
        </pc:sldMkLst>
        <pc:spChg chg="mod">
          <ac:chgData name="Cleopatra Kalogerakou" userId="9a13bf3d7431439f" providerId="LiveId" clId="{84AF4E67-7370-468F-BE37-65C63C5DF9A5}" dt="2022-05-28T12:58:03.655" v="1759" actId="6549"/>
          <ac:spMkLst>
            <pc:docMk/>
            <pc:sldMk cId="2216538864" sldId="259"/>
            <ac:spMk id="5" creationId="{B86CA360-6E55-46A1-8D98-F74A179DD934}"/>
          </ac:spMkLst>
        </pc:spChg>
        <pc:spChg chg="mod">
          <ac:chgData name="Cleopatra Kalogerakou" userId="9a13bf3d7431439f" providerId="LiveId" clId="{84AF4E67-7370-468F-BE37-65C63C5DF9A5}" dt="2022-05-28T12:57:09.291" v="1753" actId="6549"/>
          <ac:spMkLst>
            <pc:docMk/>
            <pc:sldMk cId="2216538864" sldId="259"/>
            <ac:spMk id="6" creationId="{8595AB5B-D09C-4334-8041-D6F5EDDD02DD}"/>
          </ac:spMkLst>
        </pc:spChg>
      </pc:sldChg>
      <pc:sldChg chg="modSp del mod">
        <pc:chgData name="Cleopatra Kalogerakou" userId="9a13bf3d7431439f" providerId="LiveId" clId="{84AF4E67-7370-468F-BE37-65C63C5DF9A5}" dt="2022-05-30T22:59:04.058" v="2053" actId="2696"/>
        <pc:sldMkLst>
          <pc:docMk/>
          <pc:sldMk cId="1243017649" sldId="261"/>
        </pc:sldMkLst>
        <pc:spChg chg="mod">
          <ac:chgData name="Cleopatra Kalogerakou" userId="9a13bf3d7431439f" providerId="LiveId" clId="{84AF4E67-7370-468F-BE37-65C63C5DF9A5}" dt="2022-05-28T12:58:13.566" v="1761" actId="6549"/>
          <ac:spMkLst>
            <pc:docMk/>
            <pc:sldMk cId="1243017649" sldId="261"/>
            <ac:spMk id="5" creationId="{B86CA360-6E55-46A1-8D98-F74A179DD934}"/>
          </ac:spMkLst>
        </pc:spChg>
        <pc:spChg chg="mod">
          <ac:chgData name="Cleopatra Kalogerakou" userId="9a13bf3d7431439f" providerId="LiveId" clId="{84AF4E67-7370-468F-BE37-65C63C5DF9A5}" dt="2022-05-28T13:02:12.237" v="1844" actId="20577"/>
          <ac:spMkLst>
            <pc:docMk/>
            <pc:sldMk cId="1243017649" sldId="261"/>
            <ac:spMk id="6" creationId="{8595AB5B-D09C-4334-8041-D6F5EDDD02DD}"/>
          </ac:spMkLst>
        </pc:spChg>
        <pc:graphicFrameChg chg="mod">
          <ac:chgData name="Cleopatra Kalogerakou" userId="9a13bf3d7431439f" providerId="LiveId" clId="{84AF4E67-7370-468F-BE37-65C63C5DF9A5}" dt="2022-05-28T13:02:50.465" v="1874" actId="20577"/>
          <ac:graphicFrameMkLst>
            <pc:docMk/>
            <pc:sldMk cId="1243017649" sldId="261"/>
            <ac:graphicFrameMk id="11" creationId="{46F79067-0E49-4F01-A58F-74DD6A821364}"/>
          </ac:graphicFrameMkLst>
        </pc:graphicFrameChg>
      </pc:sldChg>
      <pc:sldChg chg="modSp del mod">
        <pc:chgData name="Cleopatra Kalogerakou" userId="9a13bf3d7431439f" providerId="LiveId" clId="{84AF4E67-7370-468F-BE37-65C63C5DF9A5}" dt="2022-05-30T22:59:04.058" v="2053" actId="2696"/>
        <pc:sldMkLst>
          <pc:docMk/>
          <pc:sldMk cId="3248154343" sldId="262"/>
        </pc:sldMkLst>
        <pc:spChg chg="mod">
          <ac:chgData name="Cleopatra Kalogerakou" userId="9a13bf3d7431439f" providerId="LiveId" clId="{84AF4E67-7370-468F-BE37-65C63C5DF9A5}" dt="2022-05-28T12:58:37.346" v="1765" actId="6549"/>
          <ac:spMkLst>
            <pc:docMk/>
            <pc:sldMk cId="3248154343" sldId="262"/>
            <ac:spMk id="5" creationId="{B86CA360-6E55-46A1-8D98-F74A179DD934}"/>
          </ac:spMkLst>
        </pc:spChg>
        <pc:spChg chg="mod">
          <ac:chgData name="Cleopatra Kalogerakou" userId="9a13bf3d7431439f" providerId="LiveId" clId="{84AF4E67-7370-468F-BE37-65C63C5DF9A5}" dt="2022-05-28T13:04:18.338" v="1935" actId="6549"/>
          <ac:spMkLst>
            <pc:docMk/>
            <pc:sldMk cId="3248154343" sldId="262"/>
            <ac:spMk id="6" creationId="{8595AB5B-D09C-4334-8041-D6F5EDDD02DD}"/>
          </ac:spMkLst>
        </pc:spChg>
        <pc:graphicFrameChg chg="mod">
          <ac:chgData name="Cleopatra Kalogerakou" userId="9a13bf3d7431439f" providerId="LiveId" clId="{84AF4E67-7370-468F-BE37-65C63C5DF9A5}" dt="2022-05-28T13:04:51.850" v="1941" actId="20577"/>
          <ac:graphicFrameMkLst>
            <pc:docMk/>
            <pc:sldMk cId="3248154343" sldId="262"/>
            <ac:graphicFrameMk id="7" creationId="{CCE2FC9C-1EE6-45AA-B43D-7ACB2D5F62AF}"/>
          </ac:graphicFrameMkLst>
        </pc:graphicFrameChg>
      </pc:sldChg>
      <pc:sldChg chg="modSp del mod">
        <pc:chgData name="Cleopatra Kalogerakou" userId="9a13bf3d7431439f" providerId="LiveId" clId="{84AF4E67-7370-468F-BE37-65C63C5DF9A5}" dt="2022-05-30T22:59:04.058" v="2053" actId="2696"/>
        <pc:sldMkLst>
          <pc:docMk/>
          <pc:sldMk cId="3923357915" sldId="263"/>
        </pc:sldMkLst>
        <pc:spChg chg="mod">
          <ac:chgData name="Cleopatra Kalogerakou" userId="9a13bf3d7431439f" providerId="LiveId" clId="{84AF4E67-7370-468F-BE37-65C63C5DF9A5}" dt="2022-05-28T12:58:46.558" v="1767" actId="6549"/>
          <ac:spMkLst>
            <pc:docMk/>
            <pc:sldMk cId="3923357915" sldId="263"/>
            <ac:spMk id="5" creationId="{B86CA360-6E55-46A1-8D98-F74A179DD934}"/>
          </ac:spMkLst>
        </pc:spChg>
        <pc:spChg chg="mod">
          <ac:chgData name="Cleopatra Kalogerakou" userId="9a13bf3d7431439f" providerId="LiveId" clId="{84AF4E67-7370-468F-BE37-65C63C5DF9A5}" dt="2022-05-28T13:05:11.621" v="1977" actId="6549"/>
          <ac:spMkLst>
            <pc:docMk/>
            <pc:sldMk cId="3923357915" sldId="263"/>
            <ac:spMk id="6" creationId="{8595AB5B-D09C-4334-8041-D6F5EDDD02DD}"/>
          </ac:spMkLst>
        </pc:spChg>
      </pc:sldChg>
      <pc:sldChg chg="modSp del mod">
        <pc:chgData name="Cleopatra Kalogerakou" userId="9a13bf3d7431439f" providerId="LiveId" clId="{84AF4E67-7370-468F-BE37-65C63C5DF9A5}" dt="2022-05-30T22:59:04.058" v="2053" actId="2696"/>
        <pc:sldMkLst>
          <pc:docMk/>
          <pc:sldMk cId="3875156428" sldId="266"/>
        </pc:sldMkLst>
        <pc:spChg chg="mod">
          <ac:chgData name="Cleopatra Kalogerakou" userId="9a13bf3d7431439f" providerId="LiveId" clId="{84AF4E67-7370-468F-BE37-65C63C5DF9A5}" dt="2022-05-28T12:58:25.645" v="1763" actId="6549"/>
          <ac:spMkLst>
            <pc:docMk/>
            <pc:sldMk cId="3875156428" sldId="266"/>
            <ac:spMk id="5" creationId="{B86CA360-6E55-46A1-8D98-F74A179DD934}"/>
          </ac:spMkLst>
        </pc:spChg>
        <pc:spChg chg="mod">
          <ac:chgData name="Cleopatra Kalogerakou" userId="9a13bf3d7431439f" providerId="LiveId" clId="{84AF4E67-7370-468F-BE37-65C63C5DF9A5}" dt="2022-05-28T13:03:07.261" v="1899" actId="20577"/>
          <ac:spMkLst>
            <pc:docMk/>
            <pc:sldMk cId="3875156428" sldId="266"/>
            <ac:spMk id="6" creationId="{8595AB5B-D09C-4334-8041-D6F5EDDD02DD}"/>
          </ac:spMkLst>
        </pc:spChg>
      </pc:sldChg>
      <pc:sldChg chg="modSp mod">
        <pc:chgData name="Cleopatra Kalogerakou" userId="9a13bf3d7431439f" providerId="LiveId" clId="{84AF4E67-7370-468F-BE37-65C63C5DF9A5}" dt="2022-05-28T12:57:46.234" v="1757" actId="6549"/>
        <pc:sldMkLst>
          <pc:docMk/>
          <pc:sldMk cId="3169018828" sldId="267"/>
        </pc:sldMkLst>
        <pc:spChg chg="mod">
          <ac:chgData name="Cleopatra Kalogerakou" userId="9a13bf3d7431439f" providerId="LiveId" clId="{84AF4E67-7370-468F-BE37-65C63C5DF9A5}" dt="2022-05-28T12:57:46.234" v="1757" actId="6549"/>
          <ac:spMkLst>
            <pc:docMk/>
            <pc:sldMk cId="3169018828" sldId="267"/>
            <ac:spMk id="5" creationId="{B86CA360-6E55-46A1-8D98-F74A179DD934}"/>
          </ac:spMkLst>
        </pc:spChg>
        <pc:spChg chg="mod">
          <ac:chgData name="Cleopatra Kalogerakou" userId="9a13bf3d7431439f" providerId="LiveId" clId="{84AF4E67-7370-468F-BE37-65C63C5DF9A5}" dt="2022-05-28T12:56:48.940" v="1715" actId="6549"/>
          <ac:spMkLst>
            <pc:docMk/>
            <pc:sldMk cId="3169018828" sldId="267"/>
            <ac:spMk id="6" creationId="{8595AB5B-D09C-4334-8041-D6F5EDDD02DD}"/>
          </ac:spMkLst>
        </pc:spChg>
      </pc:sldChg>
      <pc:sldChg chg="modSp del mod">
        <pc:chgData name="Cleopatra Kalogerakou" userId="9a13bf3d7431439f" providerId="LiveId" clId="{84AF4E67-7370-468F-BE37-65C63C5DF9A5}" dt="2022-05-30T22:59:04.058" v="2053" actId="2696"/>
        <pc:sldMkLst>
          <pc:docMk/>
          <pc:sldMk cId="4272679991" sldId="268"/>
        </pc:sldMkLst>
        <pc:spChg chg="mod">
          <ac:chgData name="Cleopatra Kalogerakou" userId="9a13bf3d7431439f" providerId="LiveId" clId="{84AF4E67-7370-468F-BE37-65C63C5DF9A5}" dt="2022-05-28T12:58:56.090" v="1769" actId="6549"/>
          <ac:spMkLst>
            <pc:docMk/>
            <pc:sldMk cId="4272679991" sldId="268"/>
            <ac:spMk id="5" creationId="{B86CA360-6E55-46A1-8D98-F74A179DD934}"/>
          </ac:spMkLst>
        </pc:spChg>
        <pc:spChg chg="mod">
          <ac:chgData name="Cleopatra Kalogerakou" userId="9a13bf3d7431439f" providerId="LiveId" clId="{84AF4E67-7370-468F-BE37-65C63C5DF9A5}" dt="2022-05-28T10:48:03.808" v="640" actId="20577"/>
          <ac:spMkLst>
            <pc:docMk/>
            <pc:sldMk cId="4272679991" sldId="268"/>
            <ac:spMk id="6" creationId="{8595AB5B-D09C-4334-8041-D6F5EDDD02DD}"/>
          </ac:spMkLst>
        </pc:spChg>
        <pc:graphicFrameChg chg="mod">
          <ac:chgData name="Cleopatra Kalogerakou" userId="9a13bf3d7431439f" providerId="LiveId" clId="{84AF4E67-7370-468F-BE37-65C63C5DF9A5}" dt="2022-05-28T13:53:17.631" v="2052" actId="20577"/>
          <ac:graphicFrameMkLst>
            <pc:docMk/>
            <pc:sldMk cId="4272679991" sldId="268"/>
            <ac:graphicFrameMk id="9" creationId="{AB13F58F-A935-449E-9D14-16DD0D5369CB}"/>
          </ac:graphicFrameMkLst>
        </pc:graphicFrameChg>
      </pc:sldChg>
      <pc:sldChg chg="modSp del mod">
        <pc:chgData name="Cleopatra Kalogerakou" userId="9a13bf3d7431439f" providerId="LiveId" clId="{84AF4E67-7370-468F-BE37-65C63C5DF9A5}" dt="2022-05-30T22:59:04.058" v="2053" actId="2696"/>
        <pc:sldMkLst>
          <pc:docMk/>
          <pc:sldMk cId="2916372483" sldId="269"/>
        </pc:sldMkLst>
        <pc:spChg chg="mod">
          <ac:chgData name="Cleopatra Kalogerakou" userId="9a13bf3d7431439f" providerId="LiveId" clId="{84AF4E67-7370-468F-BE37-65C63C5DF9A5}" dt="2022-05-28T12:59:05.210" v="1771" actId="6549"/>
          <ac:spMkLst>
            <pc:docMk/>
            <pc:sldMk cId="2916372483" sldId="269"/>
            <ac:spMk id="5" creationId="{B86CA360-6E55-46A1-8D98-F74A179DD934}"/>
          </ac:spMkLst>
        </pc:spChg>
        <pc:spChg chg="mod">
          <ac:chgData name="Cleopatra Kalogerakou" userId="9a13bf3d7431439f" providerId="LiveId" clId="{84AF4E67-7370-468F-BE37-65C63C5DF9A5}" dt="2022-05-28T13:05:55.842" v="2035" actId="6549"/>
          <ac:spMkLst>
            <pc:docMk/>
            <pc:sldMk cId="2916372483" sldId="269"/>
            <ac:spMk id="6" creationId="{8595AB5B-D09C-4334-8041-D6F5EDDD02DD}"/>
          </ac:spMkLst>
        </pc:spChg>
        <pc:graphicFrameChg chg="mod">
          <ac:chgData name="Cleopatra Kalogerakou" userId="9a13bf3d7431439f" providerId="LiveId" clId="{84AF4E67-7370-468F-BE37-65C63C5DF9A5}" dt="2022-05-28T12:21:57.686" v="1196" actId="20577"/>
          <ac:graphicFrameMkLst>
            <pc:docMk/>
            <pc:sldMk cId="2916372483" sldId="269"/>
            <ac:graphicFrameMk id="9" creationId="{1488B336-63DC-4030-935B-D11FAF46291E}"/>
          </ac:graphicFrameMkLst>
        </pc:graphicFrameChg>
      </pc:sldChg>
      <pc:sldChg chg="modSp del mod">
        <pc:chgData name="Cleopatra Kalogerakou" userId="9a13bf3d7431439f" providerId="LiveId" clId="{84AF4E67-7370-468F-BE37-65C63C5DF9A5}" dt="2022-05-30T22:59:04.058" v="2053" actId="2696"/>
        <pc:sldMkLst>
          <pc:docMk/>
          <pc:sldMk cId="160635840" sldId="270"/>
        </pc:sldMkLst>
        <pc:spChg chg="mod">
          <ac:chgData name="Cleopatra Kalogerakou" userId="9a13bf3d7431439f" providerId="LiveId" clId="{84AF4E67-7370-468F-BE37-65C63C5DF9A5}" dt="2022-05-28T12:59:15.091" v="1773" actId="6549"/>
          <ac:spMkLst>
            <pc:docMk/>
            <pc:sldMk cId="160635840" sldId="270"/>
            <ac:spMk id="5" creationId="{B86CA360-6E55-46A1-8D98-F74A179DD934}"/>
          </ac:spMkLst>
        </pc:spChg>
        <pc:spChg chg="mod">
          <ac:chgData name="Cleopatra Kalogerakou" userId="9a13bf3d7431439f" providerId="LiveId" clId="{84AF4E67-7370-468F-BE37-65C63C5DF9A5}" dt="2022-05-28T12:23:28.180" v="1198" actId="6549"/>
          <ac:spMkLst>
            <pc:docMk/>
            <pc:sldMk cId="160635840" sldId="270"/>
            <ac:spMk id="6" creationId="{8595AB5B-D09C-4334-8041-D6F5EDDD02DD}"/>
          </ac:spMkLst>
        </pc:spChg>
        <pc:graphicFrameChg chg="mod">
          <ac:chgData name="Cleopatra Kalogerakou" userId="9a13bf3d7431439f" providerId="LiveId" clId="{84AF4E67-7370-468F-BE37-65C63C5DF9A5}" dt="2022-05-28T12:47:51.117" v="1548" actId="20577"/>
          <ac:graphicFrameMkLst>
            <pc:docMk/>
            <pc:sldMk cId="160635840" sldId="270"/>
            <ac:graphicFrameMk id="7" creationId="{E14F3A40-A63D-417E-A0E2-A4C148946609}"/>
          </ac:graphicFrameMkLst>
        </pc:graphicFrameChg>
      </pc:sldChg>
      <pc:sldChg chg="modSp del mod">
        <pc:chgData name="Cleopatra Kalogerakou" userId="9a13bf3d7431439f" providerId="LiveId" clId="{84AF4E67-7370-468F-BE37-65C63C5DF9A5}" dt="2022-05-30T22:59:04.058" v="2053" actId="2696"/>
        <pc:sldMkLst>
          <pc:docMk/>
          <pc:sldMk cId="2065614944" sldId="271"/>
        </pc:sldMkLst>
        <pc:spChg chg="mod">
          <ac:chgData name="Cleopatra Kalogerakou" userId="9a13bf3d7431439f" providerId="LiveId" clId="{84AF4E67-7370-468F-BE37-65C63C5DF9A5}" dt="2022-05-28T12:59:24.236" v="1775" actId="6549"/>
          <ac:spMkLst>
            <pc:docMk/>
            <pc:sldMk cId="2065614944" sldId="271"/>
            <ac:spMk id="5" creationId="{B86CA360-6E55-46A1-8D98-F74A179DD934}"/>
          </ac:spMkLst>
        </pc:spChg>
        <pc:spChg chg="mod">
          <ac:chgData name="Cleopatra Kalogerakou" userId="9a13bf3d7431439f" providerId="LiveId" clId="{84AF4E67-7370-468F-BE37-65C63C5DF9A5}" dt="2022-05-28T12:53:33.639" v="1587" actId="6549"/>
          <ac:spMkLst>
            <pc:docMk/>
            <pc:sldMk cId="2065614944" sldId="271"/>
            <ac:spMk id="6" creationId="{8595AB5B-D09C-4334-8041-D6F5EDDD02DD}"/>
          </ac:spMkLst>
        </pc:spChg>
        <pc:spChg chg="mod">
          <ac:chgData name="Cleopatra Kalogerakou" userId="9a13bf3d7431439f" providerId="LiveId" clId="{84AF4E67-7370-468F-BE37-65C63C5DF9A5}" dt="2022-05-28T12:52:55.221" v="1585" actId="20577"/>
          <ac:spMkLst>
            <pc:docMk/>
            <pc:sldMk cId="2065614944" sldId="271"/>
            <ac:spMk id="7" creationId="{38E15366-7E05-4B94-9585-EC04275D729C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1E3945-4867-4EC4-AC6A-2FE01817AE52}" type="doc">
      <dgm:prSet loTypeId="urn:microsoft.com/office/officeart/2005/8/layout/pyramid2" loCatId="pyramid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95372802-5C2A-4921-BC67-CC1A314AA4C3}">
      <dgm:prSet custT="1"/>
      <dgm:spPr>
        <a:solidFill>
          <a:srgbClr val="99FF33">
            <a:alpha val="89804"/>
          </a:srgbClr>
        </a:solidFill>
      </dgm:spPr>
      <dgm:t>
        <a:bodyPr/>
        <a:lstStyle/>
        <a:p>
          <a:pPr algn="just"/>
          <a:r>
            <a:rPr lang="el-GR" sz="1200" b="1" dirty="0">
              <a:latin typeface="+mn-lt"/>
              <a:cs typeface="Calibri"/>
            </a:rPr>
            <a:t>● </a:t>
          </a:r>
          <a:r>
            <a:rPr lang="en-GB" sz="1200" b="1" dirty="0">
              <a:latin typeface="+mn-lt"/>
            </a:rPr>
            <a:t>A characteristic feature of the economic crisis is that in a short period of time the citizens were suddenly confronted with a new economic and labour reality, to which they were called to "adapt" immediately.</a:t>
          </a:r>
          <a:endParaRPr lang="el-GR" sz="1200" b="1" dirty="0">
            <a:latin typeface="+mn-lt"/>
          </a:endParaRPr>
        </a:p>
      </dgm:t>
    </dgm:pt>
    <dgm:pt modelId="{D73B1CC3-958A-45F5-B392-D11FA4B31244}" type="sibTrans" cxnId="{8E216426-FBC4-429C-AB28-195C80DF867D}">
      <dgm:prSet/>
      <dgm:spPr/>
      <dgm:t>
        <a:bodyPr/>
        <a:lstStyle/>
        <a:p>
          <a:endParaRPr lang="el-GR"/>
        </a:p>
      </dgm:t>
    </dgm:pt>
    <dgm:pt modelId="{001DED95-0B32-43B3-BB4F-15A1B7CF4AE6}" type="parTrans" cxnId="{8E216426-FBC4-429C-AB28-195C80DF867D}">
      <dgm:prSet/>
      <dgm:spPr/>
      <dgm:t>
        <a:bodyPr/>
        <a:lstStyle/>
        <a:p>
          <a:endParaRPr lang="el-GR"/>
        </a:p>
      </dgm:t>
    </dgm:pt>
    <dgm:pt modelId="{C94CD29C-D0AC-4E98-A0C6-5481411572B0}">
      <dgm:prSet phldrT="[Κείμενο]" custT="1"/>
      <dgm:spPr>
        <a:solidFill>
          <a:srgbClr val="C081FF">
            <a:alpha val="89804"/>
          </a:srgbClr>
        </a:solidFill>
      </dgm:spPr>
      <dgm:t>
        <a:bodyPr/>
        <a:lstStyle/>
        <a:p>
          <a:pPr algn="just"/>
          <a:r>
            <a:rPr lang="el-GR" sz="1200" b="1" dirty="0">
              <a:latin typeface="+mn-lt"/>
              <a:cs typeface="Calibri"/>
            </a:rPr>
            <a:t>  </a:t>
          </a:r>
          <a:r>
            <a:rPr lang="el-GR" sz="1200" b="1" dirty="0">
              <a:solidFill>
                <a:schemeClr val="tx1"/>
              </a:solidFill>
              <a:latin typeface="+mn-lt"/>
              <a:cs typeface="Calibri"/>
            </a:rPr>
            <a:t>● </a:t>
          </a:r>
          <a:r>
            <a:rPr lang="en-GB" sz="1200" b="1" dirty="0">
              <a:latin typeface="+mn-lt"/>
            </a:rPr>
            <a:t>Economic crisis is the phenomenon in which an economy is characterized by a permanent and noticeable decrease in its economic activity.</a:t>
          </a:r>
          <a:endParaRPr lang="el-GR" sz="1200" b="1" dirty="0">
            <a:solidFill>
              <a:schemeClr val="tx1"/>
            </a:solidFill>
            <a:latin typeface="+mn-lt"/>
          </a:endParaRPr>
        </a:p>
      </dgm:t>
    </dgm:pt>
    <dgm:pt modelId="{CBB0EFF8-8A43-48BE-8312-D0A9017628FB}" type="sibTrans" cxnId="{E28B859F-BE05-44A6-83F2-C6269CF67FF1}">
      <dgm:prSet/>
      <dgm:spPr/>
      <dgm:t>
        <a:bodyPr/>
        <a:lstStyle/>
        <a:p>
          <a:endParaRPr lang="el-GR"/>
        </a:p>
      </dgm:t>
    </dgm:pt>
    <dgm:pt modelId="{E42E830E-FB5D-413C-B838-65FD1A5D37FB}" type="parTrans" cxnId="{E28B859F-BE05-44A6-83F2-C6269CF67FF1}">
      <dgm:prSet/>
      <dgm:spPr/>
      <dgm:t>
        <a:bodyPr/>
        <a:lstStyle/>
        <a:p>
          <a:endParaRPr lang="el-GR"/>
        </a:p>
      </dgm:t>
    </dgm:pt>
    <dgm:pt modelId="{449753BE-F61D-4A37-A28D-F1125D55E54B}">
      <dgm:prSet custT="1"/>
      <dgm:spPr>
        <a:solidFill>
          <a:srgbClr val="00B0F0">
            <a:alpha val="89804"/>
          </a:srgbClr>
        </a:solidFill>
      </dgm:spPr>
      <dgm:t>
        <a:bodyPr/>
        <a:lstStyle/>
        <a:p>
          <a:pPr algn="just"/>
          <a:r>
            <a:rPr lang="el-GR" sz="1200" b="1" dirty="0">
              <a:latin typeface="+mn-lt"/>
              <a:cs typeface="Calibri"/>
            </a:rPr>
            <a:t>● </a:t>
          </a:r>
          <a:r>
            <a:rPr lang="en-GB" sz="1200" b="1" dirty="0">
              <a:latin typeface="+mn-lt"/>
            </a:rPr>
            <a:t>The planning of their lives changed rapidly and their plans for the future suddenly had to be revised.</a:t>
          </a:r>
          <a:endParaRPr lang="el-GR" sz="1200" b="1" dirty="0">
            <a:latin typeface="+mn-lt"/>
          </a:endParaRPr>
        </a:p>
      </dgm:t>
    </dgm:pt>
    <dgm:pt modelId="{14A06711-10C5-4A9A-B659-982E856A5A82}" type="parTrans" cxnId="{9C77DADF-B287-4020-9309-AC13645D3E8C}">
      <dgm:prSet/>
      <dgm:spPr/>
      <dgm:t>
        <a:bodyPr/>
        <a:lstStyle/>
        <a:p>
          <a:endParaRPr lang="el-GR"/>
        </a:p>
      </dgm:t>
    </dgm:pt>
    <dgm:pt modelId="{2BBCD14B-8320-40E8-BE9F-557BE8427144}" type="sibTrans" cxnId="{9C77DADF-B287-4020-9309-AC13645D3E8C}">
      <dgm:prSet/>
      <dgm:spPr/>
      <dgm:t>
        <a:bodyPr/>
        <a:lstStyle/>
        <a:p>
          <a:endParaRPr lang="el-GR"/>
        </a:p>
      </dgm:t>
    </dgm:pt>
    <dgm:pt modelId="{8EABC9DE-AFA7-4ABA-9D06-508542B7F378}">
      <dgm:prSet custT="1"/>
      <dgm:spPr>
        <a:solidFill>
          <a:srgbClr val="FF33CC">
            <a:alpha val="89804"/>
          </a:srgbClr>
        </a:solidFill>
      </dgm:spPr>
      <dgm:t>
        <a:bodyPr/>
        <a:lstStyle/>
        <a:p>
          <a:pPr algn="just"/>
          <a:r>
            <a:rPr lang="el-GR" sz="1200" b="1" dirty="0">
              <a:latin typeface="+mn-lt"/>
              <a:cs typeface="Calibri"/>
            </a:rPr>
            <a:t>● </a:t>
          </a:r>
          <a:r>
            <a:rPr lang="en-GB" sz="1200" b="1" dirty="0">
              <a:latin typeface="+mn-lt"/>
            </a:rPr>
            <a:t>Some are driven to poverty and distress, while unable to meet their basic needs e.g. food, housing, etc.</a:t>
          </a:r>
          <a:endParaRPr lang="el-GR" sz="1200" b="1" dirty="0">
            <a:latin typeface="+mn-lt"/>
          </a:endParaRPr>
        </a:p>
      </dgm:t>
    </dgm:pt>
    <dgm:pt modelId="{D6B40D9F-A5F6-4C51-B9EA-1E61B2FED96D}" type="parTrans" cxnId="{B7805632-41D2-4412-A0A4-0C7D433AC95D}">
      <dgm:prSet/>
      <dgm:spPr/>
      <dgm:t>
        <a:bodyPr/>
        <a:lstStyle/>
        <a:p>
          <a:endParaRPr lang="en-US"/>
        </a:p>
      </dgm:t>
    </dgm:pt>
    <dgm:pt modelId="{46D1E5DE-0998-483B-97B4-3C745CC12CD7}" type="sibTrans" cxnId="{B7805632-41D2-4412-A0A4-0C7D433AC95D}">
      <dgm:prSet/>
      <dgm:spPr/>
      <dgm:t>
        <a:bodyPr/>
        <a:lstStyle/>
        <a:p>
          <a:endParaRPr lang="en-US"/>
        </a:p>
      </dgm:t>
    </dgm:pt>
    <dgm:pt modelId="{C3AC16EA-C115-4976-B298-94592C117D42}">
      <dgm:prSet custT="1"/>
      <dgm:spPr>
        <a:solidFill>
          <a:srgbClr val="FF3300">
            <a:alpha val="89804"/>
          </a:srgbClr>
        </a:solidFill>
      </dgm:spPr>
      <dgm:t>
        <a:bodyPr/>
        <a:lstStyle/>
        <a:p>
          <a:pPr algn="just"/>
          <a:r>
            <a:rPr lang="el-GR" sz="1200" b="1">
              <a:latin typeface="+mn-lt"/>
              <a:cs typeface="Calibri"/>
            </a:rPr>
            <a:t>● </a:t>
          </a:r>
          <a:r>
            <a:rPr lang="en-GB" sz="1200" b="1">
              <a:latin typeface="+mn-lt"/>
            </a:rPr>
            <a:t>The </a:t>
          </a:r>
          <a:r>
            <a:rPr lang="en-GB" sz="1200" b="1" dirty="0">
              <a:latin typeface="+mn-lt"/>
            </a:rPr>
            <a:t>effects of an economic crisis on a population can be complex, long-term and in some cases, not immediately obvious.</a:t>
          </a:r>
          <a:endParaRPr lang="el-GR" sz="1200" b="1" dirty="0">
            <a:solidFill>
              <a:schemeClr val="tx1"/>
            </a:solidFill>
            <a:latin typeface="+mn-lt"/>
          </a:endParaRPr>
        </a:p>
      </dgm:t>
    </dgm:pt>
    <dgm:pt modelId="{26575ABA-65C6-4D62-9CD8-3C27FD7A0F33}" type="parTrans" cxnId="{3E2CEBB8-F5C4-4231-B608-ADCC7D4BEA61}">
      <dgm:prSet/>
      <dgm:spPr/>
      <dgm:t>
        <a:bodyPr/>
        <a:lstStyle/>
        <a:p>
          <a:endParaRPr lang="en-US"/>
        </a:p>
      </dgm:t>
    </dgm:pt>
    <dgm:pt modelId="{3BCC25E4-9C5F-4F8D-A081-E8C844AEBCBD}" type="sibTrans" cxnId="{3E2CEBB8-F5C4-4231-B608-ADCC7D4BEA61}">
      <dgm:prSet/>
      <dgm:spPr/>
      <dgm:t>
        <a:bodyPr/>
        <a:lstStyle/>
        <a:p>
          <a:endParaRPr lang="en-US"/>
        </a:p>
      </dgm:t>
    </dgm:pt>
    <dgm:pt modelId="{CDB828CB-2EAE-490A-941B-9F1FD0D42CE6}" type="pres">
      <dgm:prSet presAssocID="{511E3945-4867-4EC4-AC6A-2FE01817AE52}" presName="compositeShape" presStyleCnt="0">
        <dgm:presLayoutVars>
          <dgm:dir/>
          <dgm:resizeHandles/>
        </dgm:presLayoutVars>
      </dgm:prSet>
      <dgm:spPr/>
    </dgm:pt>
    <dgm:pt modelId="{AD044D40-4BB5-4A9B-8F46-A07F9077C097}" type="pres">
      <dgm:prSet presAssocID="{511E3945-4867-4EC4-AC6A-2FE01817AE52}" presName="pyramid" presStyleLbl="node1" presStyleIdx="0" presStyleCnt="1" custLinFactNeighborX="-28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3AC146FD-0C88-41A4-BDAD-6CBE64101345}" type="pres">
      <dgm:prSet presAssocID="{511E3945-4867-4EC4-AC6A-2FE01817AE52}" presName="theList" presStyleCnt="0"/>
      <dgm:spPr/>
    </dgm:pt>
    <dgm:pt modelId="{91332356-3F68-41D6-9E46-8F90730659FA}" type="pres">
      <dgm:prSet presAssocID="{C94CD29C-D0AC-4E98-A0C6-5481411572B0}" presName="aNode" presStyleLbl="fgAcc1" presStyleIdx="0" presStyleCnt="5" custScaleX="128517">
        <dgm:presLayoutVars>
          <dgm:bulletEnabled val="1"/>
        </dgm:presLayoutVars>
      </dgm:prSet>
      <dgm:spPr/>
    </dgm:pt>
    <dgm:pt modelId="{25EC8019-1B18-45DF-B966-9A7A34B39360}" type="pres">
      <dgm:prSet presAssocID="{C94CD29C-D0AC-4E98-A0C6-5481411572B0}" presName="aSpace" presStyleCnt="0"/>
      <dgm:spPr/>
    </dgm:pt>
    <dgm:pt modelId="{3C85615E-D6A0-465A-A756-3BDB105BA268}" type="pres">
      <dgm:prSet presAssocID="{95372802-5C2A-4921-BC67-CC1A314AA4C3}" presName="aNode" presStyleLbl="fgAcc1" presStyleIdx="1" presStyleCnt="5" custScaleX="130048" custLinFactNeighborX="226" custLinFactNeighborY="-26696">
        <dgm:presLayoutVars>
          <dgm:bulletEnabled val="1"/>
        </dgm:presLayoutVars>
      </dgm:prSet>
      <dgm:spPr/>
    </dgm:pt>
    <dgm:pt modelId="{1B7EF3EA-4199-4AD6-A3BF-0C7456B3AC3B}" type="pres">
      <dgm:prSet presAssocID="{95372802-5C2A-4921-BC67-CC1A314AA4C3}" presName="aSpace" presStyleCnt="0"/>
      <dgm:spPr/>
    </dgm:pt>
    <dgm:pt modelId="{F739F1E8-24BF-445B-9039-0002B0B6B3A3}" type="pres">
      <dgm:prSet presAssocID="{449753BE-F61D-4A37-A28D-F1125D55E54B}" presName="aNode" presStyleLbl="fgAcc1" presStyleIdx="2" presStyleCnt="5" custScaleX="133527">
        <dgm:presLayoutVars>
          <dgm:bulletEnabled val="1"/>
        </dgm:presLayoutVars>
      </dgm:prSet>
      <dgm:spPr/>
    </dgm:pt>
    <dgm:pt modelId="{497B2F5A-72B2-451D-9A25-A766E6DCC753}" type="pres">
      <dgm:prSet presAssocID="{449753BE-F61D-4A37-A28D-F1125D55E54B}" presName="aSpace" presStyleCnt="0"/>
      <dgm:spPr/>
    </dgm:pt>
    <dgm:pt modelId="{48F937A1-87B7-45A3-8FD7-2DC282A2C5F6}" type="pres">
      <dgm:prSet presAssocID="{8EABC9DE-AFA7-4ABA-9D06-508542B7F378}" presName="aNode" presStyleLbl="fgAcc1" presStyleIdx="3" presStyleCnt="5" custScaleX="133527">
        <dgm:presLayoutVars>
          <dgm:bulletEnabled val="1"/>
        </dgm:presLayoutVars>
      </dgm:prSet>
      <dgm:spPr/>
    </dgm:pt>
    <dgm:pt modelId="{FB557D5A-5412-4549-BF9E-CF445056829E}" type="pres">
      <dgm:prSet presAssocID="{8EABC9DE-AFA7-4ABA-9D06-508542B7F378}" presName="aSpace" presStyleCnt="0"/>
      <dgm:spPr/>
    </dgm:pt>
    <dgm:pt modelId="{07CFC5FF-0254-4954-837D-EB5388B6B1F5}" type="pres">
      <dgm:prSet presAssocID="{C3AC16EA-C115-4976-B298-94592C117D42}" presName="aNode" presStyleLbl="fgAcc1" presStyleIdx="4" presStyleCnt="5" custScaleX="133527" custLinFactNeighborX="245" custLinFactNeighborY="2382">
        <dgm:presLayoutVars>
          <dgm:bulletEnabled val="1"/>
        </dgm:presLayoutVars>
      </dgm:prSet>
      <dgm:spPr/>
    </dgm:pt>
    <dgm:pt modelId="{DFF2FC77-C453-424C-B553-D1FF6A6C8C7D}" type="pres">
      <dgm:prSet presAssocID="{C3AC16EA-C115-4976-B298-94592C117D42}" presName="aSpace" presStyleCnt="0"/>
      <dgm:spPr/>
    </dgm:pt>
  </dgm:ptLst>
  <dgm:cxnLst>
    <dgm:cxn modelId="{8E216426-FBC4-429C-AB28-195C80DF867D}" srcId="{511E3945-4867-4EC4-AC6A-2FE01817AE52}" destId="{95372802-5C2A-4921-BC67-CC1A314AA4C3}" srcOrd="1" destOrd="0" parTransId="{001DED95-0B32-43B3-BB4F-15A1B7CF4AE6}" sibTransId="{D73B1CC3-958A-45F5-B392-D11FA4B31244}"/>
    <dgm:cxn modelId="{B7805632-41D2-4412-A0A4-0C7D433AC95D}" srcId="{511E3945-4867-4EC4-AC6A-2FE01817AE52}" destId="{8EABC9DE-AFA7-4ABA-9D06-508542B7F378}" srcOrd="3" destOrd="0" parTransId="{D6B40D9F-A5F6-4C51-B9EA-1E61B2FED96D}" sibTransId="{46D1E5DE-0998-483B-97B4-3C745CC12CD7}"/>
    <dgm:cxn modelId="{85100E82-8124-4ECA-8414-B36E1DE68AC7}" type="presOf" srcId="{95372802-5C2A-4921-BC67-CC1A314AA4C3}" destId="{3C85615E-D6A0-465A-A756-3BDB105BA268}" srcOrd="0" destOrd="0" presId="urn:microsoft.com/office/officeart/2005/8/layout/pyramid2"/>
    <dgm:cxn modelId="{E28B859F-BE05-44A6-83F2-C6269CF67FF1}" srcId="{511E3945-4867-4EC4-AC6A-2FE01817AE52}" destId="{C94CD29C-D0AC-4E98-A0C6-5481411572B0}" srcOrd="0" destOrd="0" parTransId="{E42E830E-FB5D-413C-B838-65FD1A5D37FB}" sibTransId="{CBB0EFF8-8A43-48BE-8312-D0A9017628FB}"/>
    <dgm:cxn modelId="{AB7F29A3-D96C-4E5B-85B0-5C2D302A2EED}" type="presOf" srcId="{511E3945-4867-4EC4-AC6A-2FE01817AE52}" destId="{CDB828CB-2EAE-490A-941B-9F1FD0D42CE6}" srcOrd="0" destOrd="0" presId="urn:microsoft.com/office/officeart/2005/8/layout/pyramid2"/>
    <dgm:cxn modelId="{92B0A5AA-B0AE-4A36-9C39-467DE4C89F01}" type="presOf" srcId="{449753BE-F61D-4A37-A28D-F1125D55E54B}" destId="{F739F1E8-24BF-445B-9039-0002B0B6B3A3}" srcOrd="0" destOrd="0" presId="urn:microsoft.com/office/officeart/2005/8/layout/pyramid2"/>
    <dgm:cxn modelId="{E4782FB8-2C89-41BF-8D76-A80258C9D896}" type="presOf" srcId="{C94CD29C-D0AC-4E98-A0C6-5481411572B0}" destId="{91332356-3F68-41D6-9E46-8F90730659FA}" srcOrd="0" destOrd="0" presId="urn:microsoft.com/office/officeart/2005/8/layout/pyramid2"/>
    <dgm:cxn modelId="{3E2CEBB8-F5C4-4231-B608-ADCC7D4BEA61}" srcId="{511E3945-4867-4EC4-AC6A-2FE01817AE52}" destId="{C3AC16EA-C115-4976-B298-94592C117D42}" srcOrd="4" destOrd="0" parTransId="{26575ABA-65C6-4D62-9CD8-3C27FD7A0F33}" sibTransId="{3BCC25E4-9C5F-4F8D-A081-E8C844AEBCBD}"/>
    <dgm:cxn modelId="{6BBF8FD9-E421-4D32-9256-CEF7F8562497}" type="presOf" srcId="{8EABC9DE-AFA7-4ABA-9D06-508542B7F378}" destId="{48F937A1-87B7-45A3-8FD7-2DC282A2C5F6}" srcOrd="0" destOrd="0" presId="urn:microsoft.com/office/officeart/2005/8/layout/pyramid2"/>
    <dgm:cxn modelId="{9C77DADF-B287-4020-9309-AC13645D3E8C}" srcId="{511E3945-4867-4EC4-AC6A-2FE01817AE52}" destId="{449753BE-F61D-4A37-A28D-F1125D55E54B}" srcOrd="2" destOrd="0" parTransId="{14A06711-10C5-4A9A-B659-982E856A5A82}" sibTransId="{2BBCD14B-8320-40E8-BE9F-557BE8427144}"/>
    <dgm:cxn modelId="{A9D1F7EC-AC17-4D01-AABD-EEC122CE46DE}" type="presOf" srcId="{C3AC16EA-C115-4976-B298-94592C117D42}" destId="{07CFC5FF-0254-4954-837D-EB5388B6B1F5}" srcOrd="0" destOrd="0" presId="urn:microsoft.com/office/officeart/2005/8/layout/pyramid2"/>
    <dgm:cxn modelId="{EC5A338A-26CE-48FE-995B-359AD2C1579A}" type="presParOf" srcId="{CDB828CB-2EAE-490A-941B-9F1FD0D42CE6}" destId="{AD044D40-4BB5-4A9B-8F46-A07F9077C097}" srcOrd="0" destOrd="0" presId="urn:microsoft.com/office/officeart/2005/8/layout/pyramid2"/>
    <dgm:cxn modelId="{365B8DE7-3A61-48BD-942C-FDA062562337}" type="presParOf" srcId="{CDB828CB-2EAE-490A-941B-9F1FD0D42CE6}" destId="{3AC146FD-0C88-41A4-BDAD-6CBE64101345}" srcOrd="1" destOrd="0" presId="urn:microsoft.com/office/officeart/2005/8/layout/pyramid2"/>
    <dgm:cxn modelId="{39CB46F1-3EDF-4220-BBCE-A2A3A51BAAF8}" type="presParOf" srcId="{3AC146FD-0C88-41A4-BDAD-6CBE64101345}" destId="{91332356-3F68-41D6-9E46-8F90730659FA}" srcOrd="0" destOrd="0" presId="urn:microsoft.com/office/officeart/2005/8/layout/pyramid2"/>
    <dgm:cxn modelId="{A807825B-4971-40D4-9AA5-EAACE2592172}" type="presParOf" srcId="{3AC146FD-0C88-41A4-BDAD-6CBE64101345}" destId="{25EC8019-1B18-45DF-B966-9A7A34B39360}" srcOrd="1" destOrd="0" presId="urn:microsoft.com/office/officeart/2005/8/layout/pyramid2"/>
    <dgm:cxn modelId="{0900830C-780C-4B76-84C7-DD94DFD9E37D}" type="presParOf" srcId="{3AC146FD-0C88-41A4-BDAD-6CBE64101345}" destId="{3C85615E-D6A0-465A-A756-3BDB105BA268}" srcOrd="2" destOrd="0" presId="urn:microsoft.com/office/officeart/2005/8/layout/pyramid2"/>
    <dgm:cxn modelId="{B449807E-31EE-4079-AA8C-6B3E795420BF}" type="presParOf" srcId="{3AC146FD-0C88-41A4-BDAD-6CBE64101345}" destId="{1B7EF3EA-4199-4AD6-A3BF-0C7456B3AC3B}" srcOrd="3" destOrd="0" presId="urn:microsoft.com/office/officeart/2005/8/layout/pyramid2"/>
    <dgm:cxn modelId="{A2D3317D-0CD0-40BD-A98C-4E7370E379E4}" type="presParOf" srcId="{3AC146FD-0C88-41A4-BDAD-6CBE64101345}" destId="{F739F1E8-24BF-445B-9039-0002B0B6B3A3}" srcOrd="4" destOrd="0" presId="urn:microsoft.com/office/officeart/2005/8/layout/pyramid2"/>
    <dgm:cxn modelId="{4E90AED1-446D-4B2D-BCDE-6FBBF9338A25}" type="presParOf" srcId="{3AC146FD-0C88-41A4-BDAD-6CBE64101345}" destId="{497B2F5A-72B2-451D-9A25-A766E6DCC753}" srcOrd="5" destOrd="0" presId="urn:microsoft.com/office/officeart/2005/8/layout/pyramid2"/>
    <dgm:cxn modelId="{18F0E473-4D37-4630-8C82-5E2CBF7FFB35}" type="presParOf" srcId="{3AC146FD-0C88-41A4-BDAD-6CBE64101345}" destId="{48F937A1-87B7-45A3-8FD7-2DC282A2C5F6}" srcOrd="6" destOrd="0" presId="urn:microsoft.com/office/officeart/2005/8/layout/pyramid2"/>
    <dgm:cxn modelId="{8DD23BC6-27D3-4D7C-9FC5-89770BA348B8}" type="presParOf" srcId="{3AC146FD-0C88-41A4-BDAD-6CBE64101345}" destId="{FB557D5A-5412-4549-BF9E-CF445056829E}" srcOrd="7" destOrd="0" presId="urn:microsoft.com/office/officeart/2005/8/layout/pyramid2"/>
    <dgm:cxn modelId="{75AEF2C2-9BBD-4B94-B7FF-173A3CCE17E5}" type="presParOf" srcId="{3AC146FD-0C88-41A4-BDAD-6CBE64101345}" destId="{07CFC5FF-0254-4954-837D-EB5388B6B1F5}" srcOrd="8" destOrd="0" presId="urn:microsoft.com/office/officeart/2005/8/layout/pyramid2"/>
    <dgm:cxn modelId="{04D243CD-5763-4938-AD28-344F430EE8E5}" type="presParOf" srcId="{3AC146FD-0C88-41A4-BDAD-6CBE64101345}" destId="{DFF2FC77-C453-424C-B553-D1FF6A6C8C7D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A87701-D423-4E3C-AE28-4751275FE1D9}" type="doc">
      <dgm:prSet loTypeId="urn:microsoft.com/office/officeart/2005/8/layout/radial4" loCatId="relationship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B465759D-6412-44AC-B65C-6E3DCAC488F5}">
      <dgm:prSet phldrT="[Κείμενο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GB" sz="1400" b="1" dirty="0">
              <a:solidFill>
                <a:schemeClr val="tx1"/>
              </a:solidFill>
            </a:rPr>
            <a:t>Social impact of the economic crisis</a:t>
          </a:r>
          <a:endParaRPr lang="el-GR" sz="1400" b="1" dirty="0">
            <a:solidFill>
              <a:schemeClr val="tx1"/>
            </a:solidFill>
            <a:latin typeface="+mn-lt"/>
          </a:endParaRPr>
        </a:p>
      </dgm:t>
    </dgm:pt>
    <dgm:pt modelId="{B9C39977-CA1E-43BE-87B7-D81C306DAE3D}" type="parTrans" cxnId="{AEEFCF4D-3E42-47AF-B9C0-A89355F45527}">
      <dgm:prSet/>
      <dgm:spPr/>
      <dgm:t>
        <a:bodyPr/>
        <a:lstStyle/>
        <a:p>
          <a:endParaRPr lang="el-GR"/>
        </a:p>
      </dgm:t>
    </dgm:pt>
    <dgm:pt modelId="{EC9A4F71-88E1-4536-B233-AEF81976A1E3}" type="sibTrans" cxnId="{AEEFCF4D-3E42-47AF-B9C0-A89355F45527}">
      <dgm:prSet/>
      <dgm:spPr/>
      <dgm:t>
        <a:bodyPr/>
        <a:lstStyle/>
        <a:p>
          <a:endParaRPr lang="el-GR"/>
        </a:p>
      </dgm:t>
    </dgm:pt>
    <dgm:pt modelId="{EEF33A2C-7EA7-4C0A-97FD-E16991A6A940}">
      <dgm:prSet phldrT="[Κείμενο]" custT="1"/>
      <dgm:spPr>
        <a:solidFill>
          <a:srgbClr val="00FFFF"/>
        </a:solidFill>
      </dgm:spPr>
      <dgm:t>
        <a:bodyPr/>
        <a:lstStyle/>
        <a:p>
          <a:r>
            <a:rPr lang="en-GB" sz="1400" b="1" dirty="0">
              <a:solidFill>
                <a:schemeClr val="tx1"/>
              </a:solidFill>
              <a:latin typeface="+mn-lt"/>
            </a:rPr>
            <a:t>Youth migration</a:t>
          </a:r>
          <a:endParaRPr lang="el-GR" sz="1400" b="1" dirty="0">
            <a:solidFill>
              <a:schemeClr val="tx1"/>
            </a:solidFill>
            <a:latin typeface="+mn-lt"/>
          </a:endParaRPr>
        </a:p>
      </dgm:t>
    </dgm:pt>
    <dgm:pt modelId="{FF53DCEC-AD5E-49BF-BB65-EDD69493C103}" type="parTrans" cxnId="{239F490C-A3D9-4128-8960-2A1E88F99BB2}">
      <dgm:prSet/>
      <dgm:spPr>
        <a:solidFill>
          <a:srgbClr val="00FFFF"/>
        </a:solidFill>
      </dgm:spPr>
      <dgm:t>
        <a:bodyPr/>
        <a:lstStyle/>
        <a:p>
          <a:endParaRPr lang="el-GR"/>
        </a:p>
      </dgm:t>
    </dgm:pt>
    <dgm:pt modelId="{B10E8195-595D-4CA4-B28C-CC020D6FFC14}" type="sibTrans" cxnId="{239F490C-A3D9-4128-8960-2A1E88F99BB2}">
      <dgm:prSet/>
      <dgm:spPr/>
      <dgm:t>
        <a:bodyPr/>
        <a:lstStyle/>
        <a:p>
          <a:endParaRPr lang="el-GR"/>
        </a:p>
      </dgm:t>
    </dgm:pt>
    <dgm:pt modelId="{FF849119-4552-4A08-8E6F-FAE1B10D41D7}">
      <dgm:prSet custT="1"/>
      <dgm:spPr>
        <a:solidFill>
          <a:srgbClr val="99FF33"/>
        </a:solidFill>
      </dgm:spPr>
      <dgm:t>
        <a:bodyPr/>
        <a:lstStyle/>
        <a:p>
          <a:r>
            <a:rPr lang="en-GB" sz="1400" b="1" dirty="0">
              <a:solidFill>
                <a:schemeClr val="tx1"/>
              </a:solidFill>
              <a:latin typeface="+mn-lt"/>
            </a:rPr>
            <a:t>Imposition of unbearable taxes</a:t>
          </a:r>
          <a:endParaRPr lang="el-GR" sz="1400" b="1" dirty="0">
            <a:solidFill>
              <a:schemeClr val="tx1"/>
            </a:solidFill>
            <a:latin typeface="+mn-lt"/>
          </a:endParaRPr>
        </a:p>
      </dgm:t>
    </dgm:pt>
    <dgm:pt modelId="{2BB1A8E7-6AC7-4421-A987-4B1547627B1B}" type="parTrans" cxnId="{FDE8B0FD-F361-4122-BCB3-E06E55152856}">
      <dgm:prSet/>
      <dgm:spPr>
        <a:solidFill>
          <a:srgbClr val="99FF33"/>
        </a:solidFill>
      </dgm:spPr>
      <dgm:t>
        <a:bodyPr/>
        <a:lstStyle/>
        <a:p>
          <a:endParaRPr lang="el-GR"/>
        </a:p>
      </dgm:t>
    </dgm:pt>
    <dgm:pt modelId="{4153E054-59AF-4833-ADD9-5E51842F5465}" type="sibTrans" cxnId="{FDE8B0FD-F361-4122-BCB3-E06E55152856}">
      <dgm:prSet/>
      <dgm:spPr/>
      <dgm:t>
        <a:bodyPr/>
        <a:lstStyle/>
        <a:p>
          <a:endParaRPr lang="el-GR"/>
        </a:p>
      </dgm:t>
    </dgm:pt>
    <dgm:pt modelId="{922D0175-98BC-4050-A81E-35BFDA3EEE30}">
      <dgm:prSet custT="1"/>
      <dgm:spPr>
        <a:solidFill>
          <a:srgbClr val="00FFFF"/>
        </a:solidFill>
      </dgm:spPr>
      <dgm:t>
        <a:bodyPr/>
        <a:lstStyle/>
        <a:p>
          <a:r>
            <a:rPr lang="en-GB" sz="1400" b="1" dirty="0">
              <a:solidFill>
                <a:schemeClr val="tx1"/>
              </a:solidFill>
              <a:latin typeface="+mn-lt"/>
            </a:rPr>
            <a:t>Increase in  morbidity and mortality</a:t>
          </a:r>
          <a:endParaRPr lang="el-GR" sz="1400" b="1" dirty="0">
            <a:solidFill>
              <a:schemeClr val="tx1"/>
            </a:solidFill>
            <a:latin typeface="+mn-lt"/>
          </a:endParaRPr>
        </a:p>
      </dgm:t>
    </dgm:pt>
    <dgm:pt modelId="{5E61D09B-6F18-4AB1-910B-BDFEC4FF65B2}" type="parTrans" cxnId="{12272970-9D5A-4CF5-AF5F-9846910FD031}">
      <dgm:prSet/>
      <dgm:spPr>
        <a:solidFill>
          <a:srgbClr val="00FFFF"/>
        </a:solidFill>
      </dgm:spPr>
      <dgm:t>
        <a:bodyPr/>
        <a:lstStyle/>
        <a:p>
          <a:endParaRPr lang="el-GR"/>
        </a:p>
      </dgm:t>
    </dgm:pt>
    <dgm:pt modelId="{6CBF4ADD-0C8A-446E-9CDF-F75970C312D3}" type="sibTrans" cxnId="{12272970-9D5A-4CF5-AF5F-9846910FD031}">
      <dgm:prSet/>
      <dgm:spPr/>
      <dgm:t>
        <a:bodyPr/>
        <a:lstStyle/>
        <a:p>
          <a:endParaRPr lang="el-GR"/>
        </a:p>
      </dgm:t>
    </dgm:pt>
    <dgm:pt modelId="{8FDAB67B-3A31-462A-AD8B-FEC3028D7BB4}">
      <dgm:prSet/>
      <dgm:spPr/>
      <dgm:t>
        <a:bodyPr/>
        <a:lstStyle/>
        <a:p>
          <a:endParaRPr lang="el-GR" sz="1200" b="1" dirty="0">
            <a:solidFill>
              <a:schemeClr val="tx1"/>
            </a:solidFill>
            <a:latin typeface="+mn-lt"/>
          </a:endParaRPr>
        </a:p>
      </dgm:t>
    </dgm:pt>
    <dgm:pt modelId="{09384D17-B88C-4DD6-9582-9AB1A8F894C1}" type="parTrans" cxnId="{A37D8407-CA5C-4927-A4C3-87C4EDCC1E3F}">
      <dgm:prSet/>
      <dgm:spPr/>
      <dgm:t>
        <a:bodyPr/>
        <a:lstStyle/>
        <a:p>
          <a:endParaRPr lang="el-GR"/>
        </a:p>
      </dgm:t>
    </dgm:pt>
    <dgm:pt modelId="{86971FB3-9B9F-4CBD-847F-BD4A0A0D043D}" type="sibTrans" cxnId="{A37D8407-CA5C-4927-A4C3-87C4EDCC1E3F}">
      <dgm:prSet/>
      <dgm:spPr/>
      <dgm:t>
        <a:bodyPr/>
        <a:lstStyle/>
        <a:p>
          <a:endParaRPr lang="el-GR"/>
        </a:p>
      </dgm:t>
    </dgm:pt>
    <dgm:pt modelId="{3FB73092-1979-4DC9-A8C6-07DAF413C2B2}">
      <dgm:prSet/>
      <dgm:spPr/>
      <dgm:t>
        <a:bodyPr/>
        <a:lstStyle/>
        <a:p>
          <a:endParaRPr lang="el-GR" b="1" dirty="0">
            <a:solidFill>
              <a:schemeClr val="tx1"/>
            </a:solidFill>
          </a:endParaRPr>
        </a:p>
      </dgm:t>
    </dgm:pt>
    <dgm:pt modelId="{B17FECD1-FDEC-41E7-9519-12E79B416E7B}" type="parTrans" cxnId="{5FC9C735-EC6A-4AA2-8C2B-790A9A9E446C}">
      <dgm:prSet/>
      <dgm:spPr/>
      <dgm:t>
        <a:bodyPr/>
        <a:lstStyle/>
        <a:p>
          <a:endParaRPr lang="el-GR"/>
        </a:p>
      </dgm:t>
    </dgm:pt>
    <dgm:pt modelId="{4CC8B353-9DF6-46B9-9CA9-69F33323EBF5}" type="sibTrans" cxnId="{5FC9C735-EC6A-4AA2-8C2B-790A9A9E446C}">
      <dgm:prSet/>
      <dgm:spPr/>
      <dgm:t>
        <a:bodyPr/>
        <a:lstStyle/>
        <a:p>
          <a:endParaRPr lang="el-GR"/>
        </a:p>
      </dgm:t>
    </dgm:pt>
    <dgm:pt modelId="{305348A9-333B-409B-BCFD-078C48C2C8FD}">
      <dgm:prSet custT="1"/>
      <dgm:spPr>
        <a:solidFill>
          <a:srgbClr val="00FFFF"/>
        </a:solidFill>
      </dgm:spPr>
      <dgm:t>
        <a:bodyPr/>
        <a:lstStyle/>
        <a:p>
          <a:r>
            <a:rPr lang="en-GB" sz="1400" b="1" dirty="0">
              <a:solidFill>
                <a:schemeClr val="tx1"/>
              </a:solidFill>
              <a:latin typeface="+mn-lt"/>
            </a:rPr>
            <a:t>Unemployment</a:t>
          </a:r>
          <a:endParaRPr lang="el-GR" sz="1400" b="1" dirty="0">
            <a:solidFill>
              <a:schemeClr val="tx1"/>
            </a:solidFill>
            <a:latin typeface="+mn-lt"/>
          </a:endParaRPr>
        </a:p>
      </dgm:t>
    </dgm:pt>
    <dgm:pt modelId="{B4966015-1647-46EA-8F16-36477CD4A26B}" type="parTrans" cxnId="{BDF9F6F7-7900-4705-BAFB-7C97E259925B}">
      <dgm:prSet/>
      <dgm:spPr>
        <a:solidFill>
          <a:srgbClr val="00FFFF"/>
        </a:solidFill>
      </dgm:spPr>
      <dgm:t>
        <a:bodyPr/>
        <a:lstStyle/>
        <a:p>
          <a:endParaRPr lang="el-GR"/>
        </a:p>
      </dgm:t>
    </dgm:pt>
    <dgm:pt modelId="{F0E2BA67-58F0-41E1-B68B-42EB4F3413F0}" type="sibTrans" cxnId="{BDF9F6F7-7900-4705-BAFB-7C97E259925B}">
      <dgm:prSet/>
      <dgm:spPr/>
      <dgm:t>
        <a:bodyPr/>
        <a:lstStyle/>
        <a:p>
          <a:endParaRPr lang="el-GR"/>
        </a:p>
      </dgm:t>
    </dgm:pt>
    <dgm:pt modelId="{A33225E4-8A77-427D-8DDC-813E4D9B80A7}">
      <dgm:prSet custT="1"/>
      <dgm:spPr>
        <a:solidFill>
          <a:srgbClr val="99FF33"/>
        </a:solidFill>
      </dgm:spPr>
      <dgm:t>
        <a:bodyPr/>
        <a:lstStyle/>
        <a:p>
          <a:r>
            <a:rPr lang="en-GB" sz="1400" b="1" dirty="0">
              <a:solidFill>
                <a:schemeClr val="tx1"/>
              </a:solidFill>
              <a:latin typeface="+mn-lt"/>
            </a:rPr>
            <a:t>Poverty &amp; deteriorating quality of life</a:t>
          </a:r>
          <a:endParaRPr lang="en-US" sz="1400" b="1" dirty="0">
            <a:solidFill>
              <a:schemeClr val="tx1"/>
            </a:solidFill>
            <a:latin typeface="+mn-lt"/>
          </a:endParaRPr>
        </a:p>
      </dgm:t>
    </dgm:pt>
    <dgm:pt modelId="{A639D8D2-DE5F-4571-8946-F545F8CB65F0}" type="parTrans" cxnId="{8F90D7CA-49D5-4DF4-9D7A-C4705C8B6735}">
      <dgm:prSet/>
      <dgm:spPr>
        <a:solidFill>
          <a:srgbClr val="99FF33"/>
        </a:solidFill>
      </dgm:spPr>
      <dgm:t>
        <a:bodyPr/>
        <a:lstStyle/>
        <a:p>
          <a:endParaRPr lang="en-US"/>
        </a:p>
      </dgm:t>
    </dgm:pt>
    <dgm:pt modelId="{C28C0993-ACFD-4613-B379-6B7CC4586373}" type="sibTrans" cxnId="{8F90D7CA-49D5-4DF4-9D7A-C4705C8B6735}">
      <dgm:prSet/>
      <dgm:spPr/>
      <dgm:t>
        <a:bodyPr/>
        <a:lstStyle/>
        <a:p>
          <a:endParaRPr lang="en-US"/>
        </a:p>
      </dgm:t>
    </dgm:pt>
    <dgm:pt modelId="{B3F448C0-7B68-4F09-B213-662CD5DEF89A}">
      <dgm:prSet custT="1"/>
      <dgm:spPr>
        <a:solidFill>
          <a:srgbClr val="00FFFF"/>
        </a:solidFill>
      </dgm:spPr>
      <dgm:t>
        <a:bodyPr/>
        <a:lstStyle/>
        <a:p>
          <a:r>
            <a:rPr lang="en-GB" sz="1400" b="1" dirty="0">
              <a:solidFill>
                <a:schemeClr val="tx1"/>
              </a:solidFill>
              <a:latin typeface="+mn-lt"/>
            </a:rPr>
            <a:t>Overwork &amp; labour exploitation</a:t>
          </a:r>
          <a:endParaRPr lang="en-US" sz="1400" b="1" dirty="0">
            <a:solidFill>
              <a:schemeClr val="tx1"/>
            </a:solidFill>
            <a:latin typeface="+mn-lt"/>
          </a:endParaRPr>
        </a:p>
      </dgm:t>
    </dgm:pt>
    <dgm:pt modelId="{BC43C1A7-7E30-4883-890F-BDCF59C235DE}" type="parTrans" cxnId="{703F7799-9CD0-47C4-B3BF-DCFE24E85FB9}">
      <dgm:prSet/>
      <dgm:spPr>
        <a:solidFill>
          <a:srgbClr val="00FFFF"/>
        </a:solidFill>
      </dgm:spPr>
      <dgm:t>
        <a:bodyPr/>
        <a:lstStyle/>
        <a:p>
          <a:endParaRPr lang="en-US"/>
        </a:p>
      </dgm:t>
    </dgm:pt>
    <dgm:pt modelId="{91BF8AD5-338A-4623-8EAC-FD6F246BE03D}" type="sibTrans" cxnId="{703F7799-9CD0-47C4-B3BF-DCFE24E85FB9}">
      <dgm:prSet/>
      <dgm:spPr/>
      <dgm:t>
        <a:bodyPr/>
        <a:lstStyle/>
        <a:p>
          <a:endParaRPr lang="en-US"/>
        </a:p>
      </dgm:t>
    </dgm:pt>
    <dgm:pt modelId="{CB8EC019-A0D7-4F55-9D4C-41696908B9ED}">
      <dgm:prSet custT="1"/>
      <dgm:spPr>
        <a:solidFill>
          <a:srgbClr val="99FF33"/>
        </a:solidFill>
      </dgm:spPr>
      <dgm:t>
        <a:bodyPr/>
        <a:lstStyle/>
        <a:p>
          <a:r>
            <a:rPr lang="en-GB" sz="1400" b="1" dirty="0">
              <a:solidFill>
                <a:schemeClr val="tx1"/>
              </a:solidFill>
              <a:latin typeface="+mn-lt"/>
            </a:rPr>
            <a:t>Increase in social inequalities</a:t>
          </a:r>
          <a:endParaRPr lang="en-US" sz="1400" b="1" dirty="0">
            <a:solidFill>
              <a:schemeClr val="tx1"/>
            </a:solidFill>
            <a:latin typeface="+mn-lt"/>
          </a:endParaRPr>
        </a:p>
      </dgm:t>
    </dgm:pt>
    <dgm:pt modelId="{0BA3F9A8-3CAE-4593-B511-7CD09DB99DA6}" type="parTrans" cxnId="{FE6949F1-6D58-49D5-8AAE-AA12B6781E2E}">
      <dgm:prSet/>
      <dgm:spPr>
        <a:solidFill>
          <a:srgbClr val="99FF33"/>
        </a:solidFill>
      </dgm:spPr>
      <dgm:t>
        <a:bodyPr/>
        <a:lstStyle/>
        <a:p>
          <a:endParaRPr lang="en-US"/>
        </a:p>
      </dgm:t>
    </dgm:pt>
    <dgm:pt modelId="{BD8F20FA-7580-4A67-82F8-C824A7AFD106}" type="sibTrans" cxnId="{FE6949F1-6D58-49D5-8AAE-AA12B6781E2E}">
      <dgm:prSet/>
      <dgm:spPr/>
      <dgm:t>
        <a:bodyPr/>
        <a:lstStyle/>
        <a:p>
          <a:endParaRPr lang="en-US"/>
        </a:p>
      </dgm:t>
    </dgm:pt>
    <dgm:pt modelId="{0968439B-A7D5-4237-88F2-345E618D0338}" type="pres">
      <dgm:prSet presAssocID="{14A87701-D423-4E3C-AE28-4751275FE1D9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C58503E-A62D-415D-A69C-878399AF578D}" type="pres">
      <dgm:prSet presAssocID="{B465759D-6412-44AC-B65C-6E3DCAC488F5}" presName="centerShape" presStyleLbl="node0" presStyleIdx="0" presStyleCnt="1" custScaleX="129630"/>
      <dgm:spPr/>
    </dgm:pt>
    <dgm:pt modelId="{5AE4C2A1-F480-45B0-933C-CF5AAF299D85}" type="pres">
      <dgm:prSet presAssocID="{FF53DCEC-AD5E-49BF-BB65-EDD69493C103}" presName="parTrans" presStyleLbl="bgSibTrans2D1" presStyleIdx="0" presStyleCnt="7"/>
      <dgm:spPr/>
    </dgm:pt>
    <dgm:pt modelId="{31DC4EDF-3FDC-460E-BCF0-4411DF334416}" type="pres">
      <dgm:prSet presAssocID="{EEF33A2C-7EA7-4C0A-97FD-E16991A6A940}" presName="node" presStyleLbl="node1" presStyleIdx="0" presStyleCnt="7">
        <dgm:presLayoutVars>
          <dgm:bulletEnabled val="1"/>
        </dgm:presLayoutVars>
      </dgm:prSet>
      <dgm:spPr/>
    </dgm:pt>
    <dgm:pt modelId="{1C01907E-0826-470D-BBD3-E1C909C35ABF}" type="pres">
      <dgm:prSet presAssocID="{2BB1A8E7-6AC7-4421-A987-4B1547627B1B}" presName="parTrans" presStyleLbl="bgSibTrans2D1" presStyleIdx="1" presStyleCnt="7"/>
      <dgm:spPr/>
    </dgm:pt>
    <dgm:pt modelId="{AB30FA7A-BF6A-4EFE-85D1-CC1C88C44653}" type="pres">
      <dgm:prSet presAssocID="{FF849119-4552-4A08-8E6F-FAE1B10D41D7}" presName="node" presStyleLbl="node1" presStyleIdx="1" presStyleCnt="7">
        <dgm:presLayoutVars>
          <dgm:bulletEnabled val="1"/>
        </dgm:presLayoutVars>
      </dgm:prSet>
      <dgm:spPr/>
    </dgm:pt>
    <dgm:pt modelId="{00DC0794-6F83-45BC-90EB-90ACA51DB18A}" type="pres">
      <dgm:prSet presAssocID="{B4966015-1647-46EA-8F16-36477CD4A26B}" presName="parTrans" presStyleLbl="bgSibTrans2D1" presStyleIdx="2" presStyleCnt="7"/>
      <dgm:spPr/>
    </dgm:pt>
    <dgm:pt modelId="{914BF399-5746-48EB-A773-7FAD83A0649E}" type="pres">
      <dgm:prSet presAssocID="{305348A9-333B-409B-BCFD-078C48C2C8FD}" presName="node" presStyleLbl="node1" presStyleIdx="2" presStyleCnt="7">
        <dgm:presLayoutVars>
          <dgm:bulletEnabled val="1"/>
        </dgm:presLayoutVars>
      </dgm:prSet>
      <dgm:spPr/>
    </dgm:pt>
    <dgm:pt modelId="{835F2A2D-39D4-472F-A97E-D91DD786B60C}" type="pres">
      <dgm:prSet presAssocID="{A639D8D2-DE5F-4571-8946-F545F8CB65F0}" presName="parTrans" presStyleLbl="bgSibTrans2D1" presStyleIdx="3" presStyleCnt="7"/>
      <dgm:spPr/>
    </dgm:pt>
    <dgm:pt modelId="{6ACA9AEF-AA6B-4FDC-AB26-D24DE064B499}" type="pres">
      <dgm:prSet presAssocID="{A33225E4-8A77-427D-8DDC-813E4D9B80A7}" presName="node" presStyleLbl="node1" presStyleIdx="3" presStyleCnt="7">
        <dgm:presLayoutVars>
          <dgm:bulletEnabled val="1"/>
        </dgm:presLayoutVars>
      </dgm:prSet>
      <dgm:spPr/>
    </dgm:pt>
    <dgm:pt modelId="{F72D4109-2DC7-461F-B6F8-D825B339E0E7}" type="pres">
      <dgm:prSet presAssocID="{BC43C1A7-7E30-4883-890F-BDCF59C235DE}" presName="parTrans" presStyleLbl="bgSibTrans2D1" presStyleIdx="4" presStyleCnt="7"/>
      <dgm:spPr/>
    </dgm:pt>
    <dgm:pt modelId="{BC31194F-A1CB-484E-A03F-F2F7AC99E326}" type="pres">
      <dgm:prSet presAssocID="{B3F448C0-7B68-4F09-B213-662CD5DEF89A}" presName="node" presStyleLbl="node1" presStyleIdx="4" presStyleCnt="7">
        <dgm:presLayoutVars>
          <dgm:bulletEnabled val="1"/>
        </dgm:presLayoutVars>
      </dgm:prSet>
      <dgm:spPr/>
    </dgm:pt>
    <dgm:pt modelId="{6F1C86CE-597A-4B25-8480-A41A2D698EBD}" type="pres">
      <dgm:prSet presAssocID="{0BA3F9A8-3CAE-4593-B511-7CD09DB99DA6}" presName="parTrans" presStyleLbl="bgSibTrans2D1" presStyleIdx="5" presStyleCnt="7"/>
      <dgm:spPr/>
    </dgm:pt>
    <dgm:pt modelId="{052215F8-4052-408C-966F-E4AA1124B656}" type="pres">
      <dgm:prSet presAssocID="{CB8EC019-A0D7-4F55-9D4C-41696908B9ED}" presName="node" presStyleLbl="node1" presStyleIdx="5" presStyleCnt="7">
        <dgm:presLayoutVars>
          <dgm:bulletEnabled val="1"/>
        </dgm:presLayoutVars>
      </dgm:prSet>
      <dgm:spPr/>
    </dgm:pt>
    <dgm:pt modelId="{1B31DEDC-D710-49F0-8ABD-156990DB038A}" type="pres">
      <dgm:prSet presAssocID="{5E61D09B-6F18-4AB1-910B-BDFEC4FF65B2}" presName="parTrans" presStyleLbl="bgSibTrans2D1" presStyleIdx="6" presStyleCnt="7"/>
      <dgm:spPr/>
    </dgm:pt>
    <dgm:pt modelId="{52945BA8-05C0-4400-BA26-1D3DB854696A}" type="pres">
      <dgm:prSet presAssocID="{922D0175-98BC-4050-A81E-35BFDA3EEE30}" presName="node" presStyleLbl="node1" presStyleIdx="6" presStyleCnt="7">
        <dgm:presLayoutVars>
          <dgm:bulletEnabled val="1"/>
        </dgm:presLayoutVars>
      </dgm:prSet>
      <dgm:spPr/>
    </dgm:pt>
  </dgm:ptLst>
  <dgm:cxnLst>
    <dgm:cxn modelId="{A37D8407-CA5C-4927-A4C3-87C4EDCC1E3F}" srcId="{14A87701-D423-4E3C-AE28-4751275FE1D9}" destId="{8FDAB67B-3A31-462A-AD8B-FEC3028D7BB4}" srcOrd="1" destOrd="0" parTransId="{09384D17-B88C-4DD6-9582-9AB1A8F894C1}" sibTransId="{86971FB3-9B9F-4CBD-847F-BD4A0A0D043D}"/>
    <dgm:cxn modelId="{239F490C-A3D9-4128-8960-2A1E88F99BB2}" srcId="{B465759D-6412-44AC-B65C-6E3DCAC488F5}" destId="{EEF33A2C-7EA7-4C0A-97FD-E16991A6A940}" srcOrd="0" destOrd="0" parTransId="{FF53DCEC-AD5E-49BF-BB65-EDD69493C103}" sibTransId="{B10E8195-595D-4CA4-B28C-CC020D6FFC14}"/>
    <dgm:cxn modelId="{20BFEE13-4F5A-4BE7-A26B-DBA39459B659}" type="presOf" srcId="{B4966015-1647-46EA-8F16-36477CD4A26B}" destId="{00DC0794-6F83-45BC-90EB-90ACA51DB18A}" srcOrd="0" destOrd="0" presId="urn:microsoft.com/office/officeart/2005/8/layout/radial4"/>
    <dgm:cxn modelId="{FF13DF14-2ACD-4A65-8EA1-CB2E8F540F99}" type="presOf" srcId="{A639D8D2-DE5F-4571-8946-F545F8CB65F0}" destId="{835F2A2D-39D4-472F-A97E-D91DD786B60C}" srcOrd="0" destOrd="0" presId="urn:microsoft.com/office/officeart/2005/8/layout/radial4"/>
    <dgm:cxn modelId="{AC279A1A-1753-4CD6-8465-04ABF177851A}" type="presOf" srcId="{FF53DCEC-AD5E-49BF-BB65-EDD69493C103}" destId="{5AE4C2A1-F480-45B0-933C-CF5AAF299D85}" srcOrd="0" destOrd="0" presId="urn:microsoft.com/office/officeart/2005/8/layout/radial4"/>
    <dgm:cxn modelId="{1F70241B-A9B9-43C4-A98F-5B24D9F32E62}" type="presOf" srcId="{FF849119-4552-4A08-8E6F-FAE1B10D41D7}" destId="{AB30FA7A-BF6A-4EFE-85D1-CC1C88C44653}" srcOrd="0" destOrd="0" presId="urn:microsoft.com/office/officeart/2005/8/layout/radial4"/>
    <dgm:cxn modelId="{3949BE27-1F82-4664-A3F5-5A69E80F77B5}" type="presOf" srcId="{B465759D-6412-44AC-B65C-6E3DCAC488F5}" destId="{4C58503E-A62D-415D-A69C-878399AF578D}" srcOrd="0" destOrd="0" presId="urn:microsoft.com/office/officeart/2005/8/layout/radial4"/>
    <dgm:cxn modelId="{5FC9C735-EC6A-4AA2-8C2B-790A9A9E446C}" srcId="{8FDAB67B-3A31-462A-AD8B-FEC3028D7BB4}" destId="{3FB73092-1979-4DC9-A8C6-07DAF413C2B2}" srcOrd="0" destOrd="0" parTransId="{B17FECD1-FDEC-41E7-9519-12E79B416E7B}" sibTransId="{4CC8B353-9DF6-46B9-9CA9-69F33323EBF5}"/>
    <dgm:cxn modelId="{E553F961-C2B6-46D3-812B-0EE2FF6D8A78}" type="presOf" srcId="{14A87701-D423-4E3C-AE28-4751275FE1D9}" destId="{0968439B-A7D5-4237-88F2-345E618D0338}" srcOrd="0" destOrd="0" presId="urn:microsoft.com/office/officeart/2005/8/layout/radial4"/>
    <dgm:cxn modelId="{7D8EE562-EDC3-4E18-BD33-5D14C501AFF2}" type="presOf" srcId="{305348A9-333B-409B-BCFD-078C48C2C8FD}" destId="{914BF399-5746-48EB-A773-7FAD83A0649E}" srcOrd="0" destOrd="0" presId="urn:microsoft.com/office/officeart/2005/8/layout/radial4"/>
    <dgm:cxn modelId="{AF308F4C-EE66-453E-ABDA-67695387DB35}" type="presOf" srcId="{A33225E4-8A77-427D-8DDC-813E4D9B80A7}" destId="{6ACA9AEF-AA6B-4FDC-AB26-D24DE064B499}" srcOrd="0" destOrd="0" presId="urn:microsoft.com/office/officeart/2005/8/layout/radial4"/>
    <dgm:cxn modelId="{AEEFCF4D-3E42-47AF-B9C0-A89355F45527}" srcId="{14A87701-D423-4E3C-AE28-4751275FE1D9}" destId="{B465759D-6412-44AC-B65C-6E3DCAC488F5}" srcOrd="0" destOrd="0" parTransId="{B9C39977-CA1E-43BE-87B7-D81C306DAE3D}" sibTransId="{EC9A4F71-88E1-4536-B233-AEF81976A1E3}"/>
    <dgm:cxn modelId="{12272970-9D5A-4CF5-AF5F-9846910FD031}" srcId="{B465759D-6412-44AC-B65C-6E3DCAC488F5}" destId="{922D0175-98BC-4050-A81E-35BFDA3EEE30}" srcOrd="6" destOrd="0" parTransId="{5E61D09B-6F18-4AB1-910B-BDFEC4FF65B2}" sibTransId="{6CBF4ADD-0C8A-446E-9CDF-F75970C312D3}"/>
    <dgm:cxn modelId="{958B7576-D125-4A8E-987E-54346CA747C8}" type="presOf" srcId="{2BB1A8E7-6AC7-4421-A987-4B1547627B1B}" destId="{1C01907E-0826-470D-BBD3-E1C909C35ABF}" srcOrd="0" destOrd="0" presId="urn:microsoft.com/office/officeart/2005/8/layout/radial4"/>
    <dgm:cxn modelId="{86574859-A948-419F-87E0-2B87CF8181C2}" type="presOf" srcId="{CB8EC019-A0D7-4F55-9D4C-41696908B9ED}" destId="{052215F8-4052-408C-966F-E4AA1124B656}" srcOrd="0" destOrd="0" presId="urn:microsoft.com/office/officeart/2005/8/layout/radial4"/>
    <dgm:cxn modelId="{841B0C8D-AB8D-401C-AB70-98537C8CCD23}" type="presOf" srcId="{922D0175-98BC-4050-A81E-35BFDA3EEE30}" destId="{52945BA8-05C0-4400-BA26-1D3DB854696A}" srcOrd="0" destOrd="0" presId="urn:microsoft.com/office/officeart/2005/8/layout/radial4"/>
    <dgm:cxn modelId="{030BEC8D-B521-4F8E-BC4E-19D1796D744B}" type="presOf" srcId="{EEF33A2C-7EA7-4C0A-97FD-E16991A6A940}" destId="{31DC4EDF-3FDC-460E-BCF0-4411DF334416}" srcOrd="0" destOrd="0" presId="urn:microsoft.com/office/officeart/2005/8/layout/radial4"/>
    <dgm:cxn modelId="{703F7799-9CD0-47C4-B3BF-DCFE24E85FB9}" srcId="{B465759D-6412-44AC-B65C-6E3DCAC488F5}" destId="{B3F448C0-7B68-4F09-B213-662CD5DEF89A}" srcOrd="4" destOrd="0" parTransId="{BC43C1A7-7E30-4883-890F-BDCF59C235DE}" sibTransId="{91BF8AD5-338A-4623-8EAC-FD6F246BE03D}"/>
    <dgm:cxn modelId="{95AB259B-A336-4BB5-9271-ED8118943BEB}" type="presOf" srcId="{BC43C1A7-7E30-4883-890F-BDCF59C235DE}" destId="{F72D4109-2DC7-461F-B6F8-D825B339E0E7}" srcOrd="0" destOrd="0" presId="urn:microsoft.com/office/officeart/2005/8/layout/radial4"/>
    <dgm:cxn modelId="{110797A1-7957-4EA4-80D3-4C26BB18BADC}" type="presOf" srcId="{B3F448C0-7B68-4F09-B213-662CD5DEF89A}" destId="{BC31194F-A1CB-484E-A03F-F2F7AC99E326}" srcOrd="0" destOrd="0" presId="urn:microsoft.com/office/officeart/2005/8/layout/radial4"/>
    <dgm:cxn modelId="{030744BD-3B51-460F-A762-48E6EFBD3E62}" type="presOf" srcId="{5E61D09B-6F18-4AB1-910B-BDFEC4FF65B2}" destId="{1B31DEDC-D710-49F0-8ABD-156990DB038A}" srcOrd="0" destOrd="0" presId="urn:microsoft.com/office/officeart/2005/8/layout/radial4"/>
    <dgm:cxn modelId="{8F90D7CA-49D5-4DF4-9D7A-C4705C8B6735}" srcId="{B465759D-6412-44AC-B65C-6E3DCAC488F5}" destId="{A33225E4-8A77-427D-8DDC-813E4D9B80A7}" srcOrd="3" destOrd="0" parTransId="{A639D8D2-DE5F-4571-8946-F545F8CB65F0}" sibTransId="{C28C0993-ACFD-4613-B379-6B7CC4586373}"/>
    <dgm:cxn modelId="{FE6949F1-6D58-49D5-8AAE-AA12B6781E2E}" srcId="{B465759D-6412-44AC-B65C-6E3DCAC488F5}" destId="{CB8EC019-A0D7-4F55-9D4C-41696908B9ED}" srcOrd="5" destOrd="0" parTransId="{0BA3F9A8-3CAE-4593-B511-7CD09DB99DA6}" sibTransId="{BD8F20FA-7580-4A67-82F8-C824A7AFD106}"/>
    <dgm:cxn modelId="{BDF9F6F7-7900-4705-BAFB-7C97E259925B}" srcId="{B465759D-6412-44AC-B65C-6E3DCAC488F5}" destId="{305348A9-333B-409B-BCFD-078C48C2C8FD}" srcOrd="2" destOrd="0" parTransId="{B4966015-1647-46EA-8F16-36477CD4A26B}" sibTransId="{F0E2BA67-58F0-41E1-B68B-42EB4F3413F0}"/>
    <dgm:cxn modelId="{FDE8B0FD-F361-4122-BCB3-E06E55152856}" srcId="{B465759D-6412-44AC-B65C-6E3DCAC488F5}" destId="{FF849119-4552-4A08-8E6F-FAE1B10D41D7}" srcOrd="1" destOrd="0" parTransId="{2BB1A8E7-6AC7-4421-A987-4B1547627B1B}" sibTransId="{4153E054-59AF-4833-ADD9-5E51842F5465}"/>
    <dgm:cxn modelId="{8C4DF6FF-3CA5-4299-908D-2A912ECD4772}" type="presOf" srcId="{0BA3F9A8-3CAE-4593-B511-7CD09DB99DA6}" destId="{6F1C86CE-597A-4B25-8480-A41A2D698EBD}" srcOrd="0" destOrd="0" presId="urn:microsoft.com/office/officeart/2005/8/layout/radial4"/>
    <dgm:cxn modelId="{6E944F32-FBB8-4616-857F-FD328B9269C7}" type="presParOf" srcId="{0968439B-A7D5-4237-88F2-345E618D0338}" destId="{4C58503E-A62D-415D-A69C-878399AF578D}" srcOrd="0" destOrd="0" presId="urn:microsoft.com/office/officeart/2005/8/layout/radial4"/>
    <dgm:cxn modelId="{E9BC7873-E908-4E14-B69B-B3F71AF5670F}" type="presParOf" srcId="{0968439B-A7D5-4237-88F2-345E618D0338}" destId="{5AE4C2A1-F480-45B0-933C-CF5AAF299D85}" srcOrd="1" destOrd="0" presId="urn:microsoft.com/office/officeart/2005/8/layout/radial4"/>
    <dgm:cxn modelId="{F5ED63FC-08AB-4176-9B50-01E4D6BDB538}" type="presParOf" srcId="{0968439B-A7D5-4237-88F2-345E618D0338}" destId="{31DC4EDF-3FDC-460E-BCF0-4411DF334416}" srcOrd="2" destOrd="0" presId="urn:microsoft.com/office/officeart/2005/8/layout/radial4"/>
    <dgm:cxn modelId="{5E8E454A-1583-4946-B75E-874642933BEE}" type="presParOf" srcId="{0968439B-A7D5-4237-88F2-345E618D0338}" destId="{1C01907E-0826-470D-BBD3-E1C909C35ABF}" srcOrd="3" destOrd="0" presId="urn:microsoft.com/office/officeart/2005/8/layout/radial4"/>
    <dgm:cxn modelId="{91225430-20D9-41B1-BC6C-DB6334403F41}" type="presParOf" srcId="{0968439B-A7D5-4237-88F2-345E618D0338}" destId="{AB30FA7A-BF6A-4EFE-85D1-CC1C88C44653}" srcOrd="4" destOrd="0" presId="urn:microsoft.com/office/officeart/2005/8/layout/radial4"/>
    <dgm:cxn modelId="{6C4C6EFB-6BF8-4DE5-83D9-9F55F39C0A39}" type="presParOf" srcId="{0968439B-A7D5-4237-88F2-345E618D0338}" destId="{00DC0794-6F83-45BC-90EB-90ACA51DB18A}" srcOrd="5" destOrd="0" presId="urn:microsoft.com/office/officeart/2005/8/layout/radial4"/>
    <dgm:cxn modelId="{5D01F4FE-B8D3-4C18-96B4-5866091CECF2}" type="presParOf" srcId="{0968439B-A7D5-4237-88F2-345E618D0338}" destId="{914BF399-5746-48EB-A773-7FAD83A0649E}" srcOrd="6" destOrd="0" presId="urn:microsoft.com/office/officeart/2005/8/layout/radial4"/>
    <dgm:cxn modelId="{4DFA1E2E-5FCF-48CA-82DC-51E5424F5F51}" type="presParOf" srcId="{0968439B-A7D5-4237-88F2-345E618D0338}" destId="{835F2A2D-39D4-472F-A97E-D91DD786B60C}" srcOrd="7" destOrd="0" presId="urn:microsoft.com/office/officeart/2005/8/layout/radial4"/>
    <dgm:cxn modelId="{F85C50A9-89E7-4174-A198-6A76A3460D19}" type="presParOf" srcId="{0968439B-A7D5-4237-88F2-345E618D0338}" destId="{6ACA9AEF-AA6B-4FDC-AB26-D24DE064B499}" srcOrd="8" destOrd="0" presId="urn:microsoft.com/office/officeart/2005/8/layout/radial4"/>
    <dgm:cxn modelId="{723007D4-50C2-4BAE-83BF-40CE30442C73}" type="presParOf" srcId="{0968439B-A7D5-4237-88F2-345E618D0338}" destId="{F72D4109-2DC7-461F-B6F8-D825B339E0E7}" srcOrd="9" destOrd="0" presId="urn:microsoft.com/office/officeart/2005/8/layout/radial4"/>
    <dgm:cxn modelId="{618B42FC-61CF-4072-A39F-8115CFA427CC}" type="presParOf" srcId="{0968439B-A7D5-4237-88F2-345E618D0338}" destId="{BC31194F-A1CB-484E-A03F-F2F7AC99E326}" srcOrd="10" destOrd="0" presId="urn:microsoft.com/office/officeart/2005/8/layout/radial4"/>
    <dgm:cxn modelId="{9354AF03-187B-4C8D-BACB-669A488096BB}" type="presParOf" srcId="{0968439B-A7D5-4237-88F2-345E618D0338}" destId="{6F1C86CE-597A-4B25-8480-A41A2D698EBD}" srcOrd="11" destOrd="0" presId="urn:microsoft.com/office/officeart/2005/8/layout/radial4"/>
    <dgm:cxn modelId="{7FE742CC-699A-43B0-B6DE-43560E353C43}" type="presParOf" srcId="{0968439B-A7D5-4237-88F2-345E618D0338}" destId="{052215F8-4052-408C-966F-E4AA1124B656}" srcOrd="12" destOrd="0" presId="urn:microsoft.com/office/officeart/2005/8/layout/radial4"/>
    <dgm:cxn modelId="{DDFD49A3-F882-4157-8D14-94C3A9DB614D}" type="presParOf" srcId="{0968439B-A7D5-4237-88F2-345E618D0338}" destId="{1B31DEDC-D710-49F0-8ABD-156990DB038A}" srcOrd="13" destOrd="0" presId="urn:microsoft.com/office/officeart/2005/8/layout/radial4"/>
    <dgm:cxn modelId="{0CDB1B1E-74CC-4433-81F2-A8616B990A76}" type="presParOf" srcId="{0968439B-A7D5-4237-88F2-345E618D0338}" destId="{52945BA8-05C0-4400-BA26-1D3DB854696A}" srcOrd="1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044D40-4BB5-4A9B-8F46-A07F9077C097}">
      <dsp:nvSpPr>
        <dsp:cNvPr id="0" name=""/>
        <dsp:cNvSpPr/>
      </dsp:nvSpPr>
      <dsp:spPr>
        <a:xfrm>
          <a:off x="2044999" y="0"/>
          <a:ext cx="5760720" cy="5760720"/>
        </a:xfrm>
        <a:prstGeom prst="triangl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1332356-3F68-41D6-9E46-8F90730659FA}">
      <dsp:nvSpPr>
        <dsp:cNvPr id="0" name=""/>
        <dsp:cNvSpPr/>
      </dsp:nvSpPr>
      <dsp:spPr>
        <a:xfrm>
          <a:off x="4407757" y="576634"/>
          <a:ext cx="4812277" cy="819102"/>
        </a:xfrm>
        <a:prstGeom prst="roundRect">
          <a:avLst/>
        </a:prstGeom>
        <a:solidFill>
          <a:srgbClr val="C081FF">
            <a:alpha val="89804"/>
          </a:srgb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b="1" kern="1200" dirty="0">
              <a:latin typeface="+mn-lt"/>
              <a:cs typeface="Calibri"/>
            </a:rPr>
            <a:t>  </a:t>
          </a:r>
          <a:r>
            <a:rPr lang="el-GR" sz="1200" b="1" kern="1200" dirty="0">
              <a:solidFill>
                <a:schemeClr val="tx1"/>
              </a:solidFill>
              <a:latin typeface="+mn-lt"/>
              <a:cs typeface="Calibri"/>
            </a:rPr>
            <a:t>● </a:t>
          </a:r>
          <a:r>
            <a:rPr lang="en-GB" sz="1200" b="1" kern="1200" dirty="0">
              <a:latin typeface="+mn-lt"/>
            </a:rPr>
            <a:t>Economic crisis is the phenomenon in which an economy is characterized by a permanent and noticeable decrease in its economic activity.</a:t>
          </a:r>
          <a:endParaRPr lang="el-GR" sz="1200" b="1" kern="1200" dirty="0">
            <a:solidFill>
              <a:schemeClr val="tx1"/>
            </a:solidFill>
            <a:latin typeface="+mn-lt"/>
          </a:endParaRPr>
        </a:p>
      </dsp:txBody>
      <dsp:txXfrm>
        <a:off x="4447742" y="616619"/>
        <a:ext cx="4732307" cy="739132"/>
      </dsp:txXfrm>
    </dsp:sp>
    <dsp:sp modelId="{3C85615E-D6A0-465A-A756-3BDB105BA268}">
      <dsp:nvSpPr>
        <dsp:cNvPr id="0" name=""/>
        <dsp:cNvSpPr/>
      </dsp:nvSpPr>
      <dsp:spPr>
        <a:xfrm>
          <a:off x="4387555" y="1470791"/>
          <a:ext cx="4869605" cy="819102"/>
        </a:xfrm>
        <a:prstGeom prst="roundRect">
          <a:avLst/>
        </a:prstGeom>
        <a:solidFill>
          <a:srgbClr val="99FF33">
            <a:alpha val="89804"/>
          </a:srgb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b="1" kern="1200" dirty="0">
              <a:latin typeface="+mn-lt"/>
              <a:cs typeface="Calibri"/>
            </a:rPr>
            <a:t>● </a:t>
          </a:r>
          <a:r>
            <a:rPr lang="en-GB" sz="1200" b="1" kern="1200" dirty="0">
              <a:latin typeface="+mn-lt"/>
            </a:rPr>
            <a:t>A characteristic feature of the economic crisis is that in a short period of time the citizens were suddenly confronted with a new economic and labour reality, to which they were called to "adapt" immediately.</a:t>
          </a:r>
          <a:endParaRPr lang="el-GR" sz="1200" b="1" kern="1200" dirty="0">
            <a:latin typeface="+mn-lt"/>
          </a:endParaRPr>
        </a:p>
      </dsp:txBody>
      <dsp:txXfrm>
        <a:off x="4427540" y="1510776"/>
        <a:ext cx="4789635" cy="739132"/>
      </dsp:txXfrm>
    </dsp:sp>
    <dsp:sp modelId="{F739F1E8-24BF-445B-9039-0002B0B6B3A3}">
      <dsp:nvSpPr>
        <dsp:cNvPr id="0" name=""/>
        <dsp:cNvSpPr/>
      </dsp:nvSpPr>
      <dsp:spPr>
        <a:xfrm>
          <a:off x="4313958" y="2419614"/>
          <a:ext cx="4999875" cy="819102"/>
        </a:xfrm>
        <a:prstGeom prst="roundRect">
          <a:avLst/>
        </a:prstGeom>
        <a:solidFill>
          <a:srgbClr val="00B0F0">
            <a:alpha val="89804"/>
          </a:srgb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b="1" kern="1200" dirty="0">
              <a:latin typeface="+mn-lt"/>
              <a:cs typeface="Calibri"/>
            </a:rPr>
            <a:t>● </a:t>
          </a:r>
          <a:r>
            <a:rPr lang="en-GB" sz="1200" b="1" kern="1200" dirty="0">
              <a:latin typeface="+mn-lt"/>
            </a:rPr>
            <a:t>The planning of their lives changed rapidly and their plans for the future suddenly had to be revised.</a:t>
          </a:r>
          <a:endParaRPr lang="el-GR" sz="1200" b="1" kern="1200" dirty="0">
            <a:latin typeface="+mn-lt"/>
          </a:endParaRPr>
        </a:p>
      </dsp:txBody>
      <dsp:txXfrm>
        <a:off x="4353943" y="2459599"/>
        <a:ext cx="4919905" cy="739132"/>
      </dsp:txXfrm>
    </dsp:sp>
    <dsp:sp modelId="{48F937A1-87B7-45A3-8FD7-2DC282A2C5F6}">
      <dsp:nvSpPr>
        <dsp:cNvPr id="0" name=""/>
        <dsp:cNvSpPr/>
      </dsp:nvSpPr>
      <dsp:spPr>
        <a:xfrm>
          <a:off x="4313958" y="3341105"/>
          <a:ext cx="4999875" cy="819102"/>
        </a:xfrm>
        <a:prstGeom prst="roundRect">
          <a:avLst/>
        </a:prstGeom>
        <a:solidFill>
          <a:srgbClr val="FF33CC">
            <a:alpha val="89804"/>
          </a:srgb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b="1" kern="1200" dirty="0">
              <a:latin typeface="+mn-lt"/>
              <a:cs typeface="Calibri"/>
            </a:rPr>
            <a:t>● </a:t>
          </a:r>
          <a:r>
            <a:rPr lang="en-GB" sz="1200" b="1" kern="1200" dirty="0">
              <a:latin typeface="+mn-lt"/>
            </a:rPr>
            <a:t>Some are driven to poverty and distress, while unable to meet their basic needs e.g. food, housing, etc.</a:t>
          </a:r>
          <a:endParaRPr lang="el-GR" sz="1200" b="1" kern="1200" dirty="0">
            <a:latin typeface="+mn-lt"/>
          </a:endParaRPr>
        </a:p>
      </dsp:txBody>
      <dsp:txXfrm>
        <a:off x="4353943" y="3381090"/>
        <a:ext cx="4919905" cy="739132"/>
      </dsp:txXfrm>
    </dsp:sp>
    <dsp:sp modelId="{07CFC5FF-0254-4954-837D-EB5388B6B1F5}">
      <dsp:nvSpPr>
        <dsp:cNvPr id="0" name=""/>
        <dsp:cNvSpPr/>
      </dsp:nvSpPr>
      <dsp:spPr>
        <a:xfrm>
          <a:off x="4323132" y="4265034"/>
          <a:ext cx="4999875" cy="819102"/>
        </a:xfrm>
        <a:prstGeom prst="roundRect">
          <a:avLst/>
        </a:prstGeom>
        <a:solidFill>
          <a:srgbClr val="FF3300">
            <a:alpha val="89804"/>
          </a:srgb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b="1" kern="1200">
              <a:latin typeface="+mn-lt"/>
              <a:cs typeface="Calibri"/>
            </a:rPr>
            <a:t>● </a:t>
          </a:r>
          <a:r>
            <a:rPr lang="en-GB" sz="1200" b="1" kern="1200">
              <a:latin typeface="+mn-lt"/>
            </a:rPr>
            <a:t>The </a:t>
          </a:r>
          <a:r>
            <a:rPr lang="en-GB" sz="1200" b="1" kern="1200" dirty="0">
              <a:latin typeface="+mn-lt"/>
            </a:rPr>
            <a:t>effects of an economic crisis on a population can be complex, long-term and in some cases, not immediately obvious.</a:t>
          </a:r>
          <a:endParaRPr lang="el-GR" sz="1200" b="1" kern="1200" dirty="0">
            <a:solidFill>
              <a:schemeClr val="tx1"/>
            </a:solidFill>
            <a:latin typeface="+mn-lt"/>
          </a:endParaRPr>
        </a:p>
      </dsp:txBody>
      <dsp:txXfrm>
        <a:off x="4363117" y="4305019"/>
        <a:ext cx="4919905" cy="7391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58503E-A62D-415D-A69C-878399AF578D}">
      <dsp:nvSpPr>
        <dsp:cNvPr id="0" name=""/>
        <dsp:cNvSpPr/>
      </dsp:nvSpPr>
      <dsp:spPr>
        <a:xfrm>
          <a:off x="4315712" y="3318543"/>
          <a:ext cx="2970055" cy="229117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chemeClr val="tx1"/>
              </a:solidFill>
            </a:rPr>
            <a:t>Social impact of the economic crisis</a:t>
          </a:r>
          <a:endParaRPr lang="el-GR" sz="1400" b="1" kern="1200" dirty="0">
            <a:solidFill>
              <a:schemeClr val="tx1"/>
            </a:solidFill>
            <a:latin typeface="+mn-lt"/>
          </a:endParaRPr>
        </a:p>
      </dsp:txBody>
      <dsp:txXfrm>
        <a:off x="4750666" y="3654078"/>
        <a:ext cx="2100147" cy="1620109"/>
      </dsp:txXfrm>
    </dsp:sp>
    <dsp:sp modelId="{5AE4C2A1-F480-45B0-933C-CF5AAF299D85}">
      <dsp:nvSpPr>
        <dsp:cNvPr id="0" name=""/>
        <dsp:cNvSpPr/>
      </dsp:nvSpPr>
      <dsp:spPr>
        <a:xfrm rot="10800000">
          <a:off x="1978852" y="4137639"/>
          <a:ext cx="2208332" cy="652986"/>
        </a:xfrm>
        <a:prstGeom prst="leftArrow">
          <a:avLst>
            <a:gd name="adj1" fmla="val 60000"/>
            <a:gd name="adj2" fmla="val 50000"/>
          </a:avLst>
        </a:prstGeom>
        <a:solidFill>
          <a:srgbClr val="00FF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DC4EDF-3FDC-460E-BCF0-4411DF334416}">
      <dsp:nvSpPr>
        <dsp:cNvPr id="0" name=""/>
        <dsp:cNvSpPr/>
      </dsp:nvSpPr>
      <dsp:spPr>
        <a:xfrm>
          <a:off x="1176940" y="3822602"/>
          <a:ext cx="1603825" cy="1283060"/>
        </a:xfrm>
        <a:prstGeom prst="roundRect">
          <a:avLst>
            <a:gd name="adj" fmla="val 10000"/>
          </a:avLst>
        </a:prstGeom>
        <a:solidFill>
          <a:srgbClr val="00FF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chemeClr val="tx1"/>
              </a:solidFill>
              <a:latin typeface="+mn-lt"/>
            </a:rPr>
            <a:t>Youth migration</a:t>
          </a:r>
          <a:endParaRPr lang="el-GR" sz="1400" b="1" kern="1200" dirty="0">
            <a:solidFill>
              <a:schemeClr val="tx1"/>
            </a:solidFill>
            <a:latin typeface="+mn-lt"/>
          </a:endParaRPr>
        </a:p>
      </dsp:txBody>
      <dsp:txXfrm>
        <a:off x="1214520" y="3860182"/>
        <a:ext cx="1528665" cy="1207900"/>
      </dsp:txXfrm>
    </dsp:sp>
    <dsp:sp modelId="{1C01907E-0826-470D-BBD3-E1C909C35ABF}">
      <dsp:nvSpPr>
        <dsp:cNvPr id="0" name=""/>
        <dsp:cNvSpPr/>
      </dsp:nvSpPr>
      <dsp:spPr>
        <a:xfrm rot="12600000">
          <a:off x="2335857" y="2805281"/>
          <a:ext cx="2314339" cy="652986"/>
        </a:xfrm>
        <a:prstGeom prst="leftArrow">
          <a:avLst>
            <a:gd name="adj1" fmla="val 60000"/>
            <a:gd name="adj2" fmla="val 50000"/>
          </a:avLst>
        </a:prstGeom>
        <a:solidFill>
          <a:srgbClr val="99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30FA7A-BF6A-4EFE-85D1-CC1C88C44653}">
      <dsp:nvSpPr>
        <dsp:cNvPr id="0" name=""/>
        <dsp:cNvSpPr/>
      </dsp:nvSpPr>
      <dsp:spPr>
        <a:xfrm>
          <a:off x="1688975" y="1911659"/>
          <a:ext cx="1603825" cy="1283060"/>
        </a:xfrm>
        <a:prstGeom prst="roundRect">
          <a:avLst>
            <a:gd name="adj" fmla="val 10000"/>
          </a:avLst>
        </a:prstGeom>
        <a:solidFill>
          <a:srgbClr val="99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chemeClr val="tx1"/>
              </a:solidFill>
              <a:latin typeface="+mn-lt"/>
            </a:rPr>
            <a:t>Imposition of unbearable taxes</a:t>
          </a:r>
          <a:endParaRPr lang="el-GR" sz="1400" b="1" kern="1200" dirty="0">
            <a:solidFill>
              <a:schemeClr val="tx1"/>
            </a:solidFill>
            <a:latin typeface="+mn-lt"/>
          </a:endParaRPr>
        </a:p>
      </dsp:txBody>
      <dsp:txXfrm>
        <a:off x="1726555" y="1949239"/>
        <a:ext cx="1528665" cy="1207900"/>
      </dsp:txXfrm>
    </dsp:sp>
    <dsp:sp modelId="{00DC0794-6F83-45BC-90EB-90ACA51DB18A}">
      <dsp:nvSpPr>
        <dsp:cNvPr id="0" name=""/>
        <dsp:cNvSpPr/>
      </dsp:nvSpPr>
      <dsp:spPr>
        <a:xfrm rot="14400000">
          <a:off x="3272355" y="1897227"/>
          <a:ext cx="2469764" cy="652986"/>
        </a:xfrm>
        <a:prstGeom prst="leftArrow">
          <a:avLst>
            <a:gd name="adj1" fmla="val 60000"/>
            <a:gd name="adj2" fmla="val 50000"/>
          </a:avLst>
        </a:prstGeom>
        <a:solidFill>
          <a:srgbClr val="00FF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4BF399-5746-48EB-A773-7FAD83A0649E}">
      <dsp:nvSpPr>
        <dsp:cNvPr id="0" name=""/>
        <dsp:cNvSpPr/>
      </dsp:nvSpPr>
      <dsp:spPr>
        <a:xfrm>
          <a:off x="3087883" y="512751"/>
          <a:ext cx="1603825" cy="1283060"/>
        </a:xfrm>
        <a:prstGeom prst="roundRect">
          <a:avLst>
            <a:gd name="adj" fmla="val 10000"/>
          </a:avLst>
        </a:prstGeom>
        <a:solidFill>
          <a:srgbClr val="00FF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chemeClr val="tx1"/>
              </a:solidFill>
              <a:latin typeface="+mn-lt"/>
            </a:rPr>
            <a:t>Unemployment</a:t>
          </a:r>
          <a:endParaRPr lang="el-GR" sz="1400" b="1" kern="1200" dirty="0">
            <a:solidFill>
              <a:schemeClr val="tx1"/>
            </a:solidFill>
            <a:latin typeface="+mn-lt"/>
          </a:endParaRPr>
        </a:p>
      </dsp:txBody>
      <dsp:txXfrm>
        <a:off x="3125463" y="550331"/>
        <a:ext cx="1528665" cy="1207900"/>
      </dsp:txXfrm>
    </dsp:sp>
    <dsp:sp modelId="{835F2A2D-39D4-472F-A97E-D91DD786B60C}">
      <dsp:nvSpPr>
        <dsp:cNvPr id="0" name=""/>
        <dsp:cNvSpPr/>
      </dsp:nvSpPr>
      <dsp:spPr>
        <a:xfrm rot="16200000">
          <a:off x="4536189" y="1580303"/>
          <a:ext cx="2529101" cy="652986"/>
        </a:xfrm>
        <a:prstGeom prst="leftArrow">
          <a:avLst>
            <a:gd name="adj1" fmla="val 60000"/>
            <a:gd name="adj2" fmla="val 50000"/>
          </a:avLst>
        </a:prstGeom>
        <a:solidFill>
          <a:srgbClr val="99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CA9AEF-AA6B-4FDC-AB26-D24DE064B499}">
      <dsp:nvSpPr>
        <dsp:cNvPr id="0" name=""/>
        <dsp:cNvSpPr/>
      </dsp:nvSpPr>
      <dsp:spPr>
        <a:xfrm>
          <a:off x="4998827" y="715"/>
          <a:ext cx="1603825" cy="1283060"/>
        </a:xfrm>
        <a:prstGeom prst="roundRect">
          <a:avLst>
            <a:gd name="adj" fmla="val 10000"/>
          </a:avLst>
        </a:prstGeom>
        <a:solidFill>
          <a:srgbClr val="99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chemeClr val="tx1"/>
              </a:solidFill>
              <a:latin typeface="+mn-lt"/>
            </a:rPr>
            <a:t>Poverty &amp; deteriorating quality of life</a:t>
          </a:r>
          <a:endParaRPr lang="en-US" sz="1400" b="1" kern="1200" dirty="0">
            <a:solidFill>
              <a:schemeClr val="tx1"/>
            </a:solidFill>
            <a:latin typeface="+mn-lt"/>
          </a:endParaRPr>
        </a:p>
      </dsp:txBody>
      <dsp:txXfrm>
        <a:off x="5036407" y="38295"/>
        <a:ext cx="1528665" cy="1207900"/>
      </dsp:txXfrm>
    </dsp:sp>
    <dsp:sp modelId="{F72D4109-2DC7-461F-B6F8-D825B339E0E7}">
      <dsp:nvSpPr>
        <dsp:cNvPr id="0" name=""/>
        <dsp:cNvSpPr/>
      </dsp:nvSpPr>
      <dsp:spPr>
        <a:xfrm rot="18000000">
          <a:off x="5859360" y="1897227"/>
          <a:ext cx="2469764" cy="652986"/>
        </a:xfrm>
        <a:prstGeom prst="leftArrow">
          <a:avLst>
            <a:gd name="adj1" fmla="val 60000"/>
            <a:gd name="adj2" fmla="val 50000"/>
          </a:avLst>
        </a:prstGeom>
        <a:solidFill>
          <a:srgbClr val="00FF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31194F-A1CB-484E-A03F-F2F7AC99E326}">
      <dsp:nvSpPr>
        <dsp:cNvPr id="0" name=""/>
        <dsp:cNvSpPr/>
      </dsp:nvSpPr>
      <dsp:spPr>
        <a:xfrm>
          <a:off x="6909770" y="512751"/>
          <a:ext cx="1603825" cy="1283060"/>
        </a:xfrm>
        <a:prstGeom prst="roundRect">
          <a:avLst>
            <a:gd name="adj" fmla="val 10000"/>
          </a:avLst>
        </a:prstGeom>
        <a:solidFill>
          <a:srgbClr val="00FF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chemeClr val="tx1"/>
              </a:solidFill>
              <a:latin typeface="+mn-lt"/>
            </a:rPr>
            <a:t>Overwork &amp; labour exploitation</a:t>
          </a:r>
          <a:endParaRPr lang="en-US" sz="1400" b="1" kern="1200" dirty="0">
            <a:solidFill>
              <a:schemeClr val="tx1"/>
            </a:solidFill>
            <a:latin typeface="+mn-lt"/>
          </a:endParaRPr>
        </a:p>
      </dsp:txBody>
      <dsp:txXfrm>
        <a:off x="6947350" y="550331"/>
        <a:ext cx="1528665" cy="1207900"/>
      </dsp:txXfrm>
    </dsp:sp>
    <dsp:sp modelId="{6F1C86CE-597A-4B25-8480-A41A2D698EBD}">
      <dsp:nvSpPr>
        <dsp:cNvPr id="0" name=""/>
        <dsp:cNvSpPr/>
      </dsp:nvSpPr>
      <dsp:spPr>
        <a:xfrm rot="19800000">
          <a:off x="6951283" y="2805281"/>
          <a:ext cx="2314339" cy="652986"/>
        </a:xfrm>
        <a:prstGeom prst="leftArrow">
          <a:avLst>
            <a:gd name="adj1" fmla="val 60000"/>
            <a:gd name="adj2" fmla="val 50000"/>
          </a:avLst>
        </a:prstGeom>
        <a:solidFill>
          <a:srgbClr val="99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2215F8-4052-408C-966F-E4AA1124B656}">
      <dsp:nvSpPr>
        <dsp:cNvPr id="0" name=""/>
        <dsp:cNvSpPr/>
      </dsp:nvSpPr>
      <dsp:spPr>
        <a:xfrm>
          <a:off x="8308678" y="1911659"/>
          <a:ext cx="1603825" cy="1283060"/>
        </a:xfrm>
        <a:prstGeom prst="roundRect">
          <a:avLst>
            <a:gd name="adj" fmla="val 10000"/>
          </a:avLst>
        </a:prstGeom>
        <a:solidFill>
          <a:srgbClr val="99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chemeClr val="tx1"/>
              </a:solidFill>
              <a:latin typeface="+mn-lt"/>
            </a:rPr>
            <a:t>Increase in social inequalities</a:t>
          </a:r>
          <a:endParaRPr lang="en-US" sz="1400" b="1" kern="1200" dirty="0">
            <a:solidFill>
              <a:schemeClr val="tx1"/>
            </a:solidFill>
            <a:latin typeface="+mn-lt"/>
          </a:endParaRPr>
        </a:p>
      </dsp:txBody>
      <dsp:txXfrm>
        <a:off x="8346258" y="1949239"/>
        <a:ext cx="1528665" cy="1207900"/>
      </dsp:txXfrm>
    </dsp:sp>
    <dsp:sp modelId="{1B31DEDC-D710-49F0-8ABD-156990DB038A}">
      <dsp:nvSpPr>
        <dsp:cNvPr id="0" name=""/>
        <dsp:cNvSpPr/>
      </dsp:nvSpPr>
      <dsp:spPr>
        <a:xfrm>
          <a:off x="7414294" y="4137639"/>
          <a:ext cx="2208332" cy="652986"/>
        </a:xfrm>
        <a:prstGeom prst="leftArrow">
          <a:avLst>
            <a:gd name="adj1" fmla="val 60000"/>
            <a:gd name="adj2" fmla="val 50000"/>
          </a:avLst>
        </a:prstGeom>
        <a:solidFill>
          <a:srgbClr val="00FF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945BA8-05C0-4400-BA26-1D3DB854696A}">
      <dsp:nvSpPr>
        <dsp:cNvPr id="0" name=""/>
        <dsp:cNvSpPr/>
      </dsp:nvSpPr>
      <dsp:spPr>
        <a:xfrm>
          <a:off x="8820714" y="3822602"/>
          <a:ext cx="1603825" cy="1283060"/>
        </a:xfrm>
        <a:prstGeom prst="roundRect">
          <a:avLst>
            <a:gd name="adj" fmla="val 10000"/>
          </a:avLst>
        </a:prstGeom>
        <a:solidFill>
          <a:srgbClr val="00FF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chemeClr val="tx1"/>
              </a:solidFill>
              <a:latin typeface="+mn-lt"/>
            </a:rPr>
            <a:t>Increase in  morbidity and mortality</a:t>
          </a:r>
          <a:endParaRPr lang="el-GR" sz="1400" b="1" kern="1200" dirty="0">
            <a:solidFill>
              <a:schemeClr val="tx1"/>
            </a:solidFill>
            <a:latin typeface="+mn-lt"/>
          </a:endParaRPr>
        </a:p>
      </dsp:txBody>
      <dsp:txXfrm>
        <a:off x="8858294" y="3860182"/>
        <a:ext cx="1528665" cy="12079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32046-D14D-4FFE-8D05-7F2889CE99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6420C-384F-4F72-9645-E80035AEA7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F9F8F2-27D0-434E-8917-71AE02791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4EF5-5B83-406D-9BFD-AB35C3143A28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C411BB-6188-47F7-AB3A-300B483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B19701-53F4-4952-AF9B-41383EECD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3C037-5754-4A39-A026-F92E509E2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049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763F6-EB74-44DA-ABDC-C93A30B3F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CC165B-5F01-4235-8F9B-D5A18FF231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2BE9B2-F460-494B-96FE-ED3D323AA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4EF5-5B83-406D-9BFD-AB35C3143A28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355177-3188-4E4E-800F-2FABF3199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0FC1B-11D3-45B4-A473-1EA50DBB1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3C037-5754-4A39-A026-F92E509E2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115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B65EE7-20B5-4485-BD87-816AB83BAD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810B6D-40B9-437A-BD07-AEFD8A1B29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EF72B-A530-4E5C-9D11-1C33DBF1A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4EF5-5B83-406D-9BFD-AB35C3143A28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EBCB5F-BF9D-4DD3-925B-57D349F28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8C1B59-8E94-4658-BFB8-99F227863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3C037-5754-4A39-A026-F92E509E2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879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9F1E3-ED16-4B73-97EA-1E18713EF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1C6B2-F4D8-4528-A3B9-A1A11ACF4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48EBF-9FDD-4700-A72F-5C4CC29FB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4EF5-5B83-406D-9BFD-AB35C3143A28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09B9A1-AB9E-42F5-BE01-1F60869D1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B24B0-8A47-4C7B-88ED-CF4EB055A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3C037-5754-4A39-A026-F92E509E2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905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AB37A-5DA8-4074-980B-930D86E33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63FBB-5020-464F-9FB6-09A976660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D11411-26F3-4C07-965C-7B619C591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4EF5-5B83-406D-9BFD-AB35C3143A28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67DC16-78A7-4C6D-B2D4-D54C4F0C5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33D92-79CF-4EBD-87AE-1DF737DC9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3C037-5754-4A39-A026-F92E509E2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135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8191C-86F2-4854-ADF1-806FA2CE1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6CEF6-A3D7-493E-9761-9C018A5859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EBFDF1-7D4D-4172-AE1B-2980AE2CF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D12352-3BAC-49A0-BAD9-D505BA36C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4EF5-5B83-406D-9BFD-AB35C3143A28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E7441B-63BF-4402-BCE0-7DFC74905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7670C2-AF7A-45BC-A744-29717BC5C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3C037-5754-4A39-A026-F92E509E2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004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06FE8-7DBA-4CEB-A10F-B616CE025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49CA77-7C14-4026-B279-A5492A308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988FDF-B8ED-4C0F-9F2A-592E2482D7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0FA16F-08C9-455E-A9CF-979EA0F95E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441994-E010-4B11-B4EE-4322399E3C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E8590E-80FF-441B-84AB-E25803A22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4EF5-5B83-406D-9BFD-AB35C3143A28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3D64FB-A715-4C25-90B8-3DBF2EEC2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20D736-9AF8-4594-B213-4988E11B2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3C037-5754-4A39-A026-F92E509E2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19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09F05-858B-469E-9145-3A8BEFF24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DFC6E1-F01F-48F3-84A3-31DA60DDE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4EF5-5B83-406D-9BFD-AB35C3143A28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1F91D8-37A5-429C-B675-56381B9BF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412A4F-1C58-4B8E-B85A-BC1A76E1B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3C037-5754-4A39-A026-F92E509E2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952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32B9DF-8BA1-4E54-9B5D-A655C58A1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4EF5-5B83-406D-9BFD-AB35C3143A28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CA590D-A1C9-430A-8242-053327A80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D626D2-B625-41D7-846B-B1753D1E3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3C037-5754-4A39-A026-F92E509E2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26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BF0DB-BA82-4510-A2C8-4C1DC14F8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A9867C-D943-44F8-B493-9EDFB88F15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FC25C1-7412-4ABA-BA7A-654A73DF4E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F288FD-78D9-487B-AE59-625A818D0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4EF5-5B83-406D-9BFD-AB35C3143A28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F3AA2-811B-4AF6-AFCC-132993C92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8D921A-4424-4F0F-830B-467D2D7DF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3C037-5754-4A39-A026-F92E509E2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096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A01AF-93F6-4FC2-AF4E-FEC09F1E1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2A0497-F31A-4A9E-9BC1-53CEECE250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381EB3-A8AD-4520-B4E3-889E02E809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BBCB28-7C37-4892-A716-2FFBB4958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4EF5-5B83-406D-9BFD-AB35C3143A28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18E70D-78D0-4338-8A59-557B2AB0B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834C5-09A5-431F-B4AA-314D94176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3C037-5754-4A39-A026-F92E509E2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634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5E70B1-B129-463B-83EF-1F4F0B300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88FEB8-4251-410E-BC85-933BE65AEE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9AA28-1B3D-439F-A737-C71E7D7937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E4EF5-5B83-406D-9BFD-AB35C3143A28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A2D0E-D30C-444D-83EA-EDCFF13016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3C7D50-7AD7-4DB3-898C-2DA6AA2A2F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3C037-5754-4A39-A026-F92E509E2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883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86CA360-6E55-46A1-8D98-F74A179DD934}"/>
              </a:ext>
            </a:extLst>
          </p:cNvPr>
          <p:cNvSpPr txBox="1"/>
          <p:nvPr/>
        </p:nvSpPr>
        <p:spPr>
          <a:xfrm>
            <a:off x="0" y="0"/>
            <a:ext cx="1219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00B050"/>
                </a:solidFill>
              </a:rPr>
              <a:t>Economic crisis: a crisis on our plate?</a:t>
            </a:r>
            <a:endParaRPr lang="en-US" sz="2400" b="1" dirty="0">
              <a:solidFill>
                <a:srgbClr val="00B05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8E25672-EAE1-4808-AFDC-9D21D7A57B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81328" cy="136502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95AB5B-D09C-4334-8041-D6F5EDDD02DD}"/>
              </a:ext>
            </a:extLst>
          </p:cNvPr>
          <p:cNvSpPr txBox="1"/>
          <p:nvPr/>
        </p:nvSpPr>
        <p:spPr>
          <a:xfrm>
            <a:off x="0" y="379369"/>
            <a:ext cx="1230172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2200" b="1" dirty="0">
                <a:solidFill>
                  <a:srgbClr val="0066FF"/>
                </a:solidFill>
              </a:rPr>
              <a:t>1.1. </a:t>
            </a:r>
            <a:r>
              <a:rPr lang="en-GB" sz="2200" b="1" dirty="0">
                <a:solidFill>
                  <a:srgbClr val="0066FF"/>
                </a:solidFill>
              </a:rPr>
              <a:t>Economic crisis definition</a:t>
            </a:r>
            <a:endParaRPr lang="en-US" sz="2200" dirty="0">
              <a:solidFill>
                <a:srgbClr val="0066FF"/>
              </a:solidFill>
            </a:endParaRPr>
          </a:p>
        </p:txBody>
      </p:sp>
      <p:graphicFrame>
        <p:nvGraphicFramePr>
          <p:cNvPr id="7" name="4 - Διάγραμμα">
            <a:extLst>
              <a:ext uri="{FF2B5EF4-FFF2-40B4-BE49-F238E27FC236}">
                <a16:creationId xmlns:a16="http://schemas.microsoft.com/office/drawing/2014/main" id="{76AEF887-5BC7-47F6-9470-E63D1B8B86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12090765"/>
              </p:ext>
            </p:extLst>
          </p:nvPr>
        </p:nvGraphicFramePr>
        <p:xfrm>
          <a:off x="408432" y="960120"/>
          <a:ext cx="11375136" cy="576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595752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86CA360-6E55-46A1-8D98-F74A179DD934}"/>
              </a:ext>
            </a:extLst>
          </p:cNvPr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00B050"/>
                </a:solidFill>
              </a:rPr>
              <a:t>Economic crisis: a crisis on our plate?</a:t>
            </a:r>
            <a:endParaRPr lang="en-US" sz="2400" b="1" dirty="0">
              <a:solidFill>
                <a:srgbClr val="00B050"/>
              </a:solidFill>
            </a:endParaRPr>
          </a:p>
          <a:p>
            <a:pPr algn="ctr"/>
            <a:endParaRPr lang="en-US" sz="2400" b="1" dirty="0">
              <a:solidFill>
                <a:srgbClr val="00B05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8E25672-EAE1-4808-AFDC-9D21D7A57B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81328" cy="136502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95AB5B-D09C-4334-8041-D6F5EDDD02DD}"/>
              </a:ext>
            </a:extLst>
          </p:cNvPr>
          <p:cNvSpPr txBox="1"/>
          <p:nvPr/>
        </p:nvSpPr>
        <p:spPr>
          <a:xfrm>
            <a:off x="0" y="379369"/>
            <a:ext cx="1230172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2200" b="1" dirty="0">
                <a:solidFill>
                  <a:srgbClr val="0066FF"/>
                </a:solidFill>
              </a:rPr>
              <a:t>1.</a:t>
            </a:r>
            <a:r>
              <a:rPr lang="en-US" sz="2200" b="1" dirty="0">
                <a:solidFill>
                  <a:srgbClr val="0066FF"/>
                </a:solidFill>
              </a:rPr>
              <a:t>2.</a:t>
            </a:r>
            <a:r>
              <a:rPr lang="el-GR" sz="2200" b="1" dirty="0">
                <a:solidFill>
                  <a:srgbClr val="0066FF"/>
                </a:solidFill>
              </a:rPr>
              <a:t> </a:t>
            </a:r>
            <a:r>
              <a:rPr lang="en-GB" sz="2200" b="1" dirty="0">
                <a:solidFill>
                  <a:srgbClr val="0066FF"/>
                </a:solidFill>
              </a:rPr>
              <a:t>Social impact of the economic crisis</a:t>
            </a:r>
          </a:p>
          <a:p>
            <a:pPr algn="ctr"/>
            <a:endParaRPr lang="en-US" sz="2200" dirty="0">
              <a:solidFill>
                <a:srgbClr val="0066FF"/>
              </a:solidFill>
            </a:endParaRPr>
          </a:p>
        </p:txBody>
      </p:sp>
      <p:graphicFrame>
        <p:nvGraphicFramePr>
          <p:cNvPr id="9" name="6 - Διάγραμμα">
            <a:extLst>
              <a:ext uri="{FF2B5EF4-FFF2-40B4-BE49-F238E27FC236}">
                <a16:creationId xmlns:a16="http://schemas.microsoft.com/office/drawing/2014/main" id="{0FFE21B8-E21B-4133-A1A4-B3C79277B9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7203589"/>
              </p:ext>
            </p:extLst>
          </p:nvPr>
        </p:nvGraphicFramePr>
        <p:xfrm>
          <a:off x="295260" y="1051560"/>
          <a:ext cx="11601480" cy="5610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140163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fallOve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86CA360-6E55-46A1-8D98-F74A179DD934}"/>
              </a:ext>
            </a:extLst>
          </p:cNvPr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00B050"/>
                </a:solidFill>
              </a:rPr>
              <a:t>Economic crisis: a crisis on our plate?</a:t>
            </a:r>
            <a:endParaRPr lang="en-US" sz="2400" b="1" dirty="0">
              <a:solidFill>
                <a:srgbClr val="00B050"/>
              </a:solidFill>
            </a:endParaRPr>
          </a:p>
          <a:p>
            <a:pPr algn="ctr"/>
            <a:endParaRPr lang="en-US" sz="2400" b="1" dirty="0">
              <a:solidFill>
                <a:srgbClr val="00B05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8E25672-EAE1-4808-AFDC-9D21D7A57B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81328" cy="136502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95AB5B-D09C-4334-8041-D6F5EDDD02DD}"/>
              </a:ext>
            </a:extLst>
          </p:cNvPr>
          <p:cNvSpPr txBox="1"/>
          <p:nvPr/>
        </p:nvSpPr>
        <p:spPr>
          <a:xfrm>
            <a:off x="0" y="379369"/>
            <a:ext cx="1230172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2200" b="1" dirty="0">
                <a:solidFill>
                  <a:srgbClr val="0066FF"/>
                </a:solidFill>
              </a:rPr>
              <a:t>1.</a:t>
            </a:r>
            <a:r>
              <a:rPr lang="en-US" sz="2200" b="1" dirty="0">
                <a:solidFill>
                  <a:srgbClr val="0066FF"/>
                </a:solidFill>
              </a:rPr>
              <a:t>2.</a:t>
            </a:r>
            <a:r>
              <a:rPr lang="el-GR" sz="2200" b="1" dirty="0">
                <a:solidFill>
                  <a:srgbClr val="0066FF"/>
                </a:solidFill>
              </a:rPr>
              <a:t> </a:t>
            </a:r>
            <a:r>
              <a:rPr lang="en-GB" sz="2200" b="1" dirty="0">
                <a:solidFill>
                  <a:srgbClr val="0066FF"/>
                </a:solidFill>
              </a:rPr>
              <a:t>Social impact of the economic crisis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0BEC28-CD09-4178-A90F-C82E08D057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0961" y="969050"/>
            <a:ext cx="5770078" cy="5770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976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86CA360-6E55-46A1-8D98-F74A179DD934}"/>
              </a:ext>
            </a:extLst>
          </p:cNvPr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00B050"/>
                </a:solidFill>
              </a:rPr>
              <a:t>Economic crisis: a crisis on our plate?</a:t>
            </a:r>
            <a:endParaRPr lang="en-US" sz="2400" b="1" dirty="0">
              <a:solidFill>
                <a:srgbClr val="00B050"/>
              </a:solidFill>
            </a:endParaRPr>
          </a:p>
          <a:p>
            <a:pPr algn="ctr"/>
            <a:endParaRPr lang="en-US" sz="2400" b="1" dirty="0">
              <a:solidFill>
                <a:srgbClr val="00B05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8E25672-EAE1-4808-AFDC-9D21D7A57B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81328" cy="136502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95AB5B-D09C-4334-8041-D6F5EDDD02DD}"/>
              </a:ext>
            </a:extLst>
          </p:cNvPr>
          <p:cNvSpPr txBox="1"/>
          <p:nvPr/>
        </p:nvSpPr>
        <p:spPr>
          <a:xfrm>
            <a:off x="0" y="379369"/>
            <a:ext cx="1230172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2200" b="1" dirty="0">
                <a:solidFill>
                  <a:srgbClr val="0066FF"/>
                </a:solidFill>
              </a:rPr>
              <a:t>1.</a:t>
            </a:r>
            <a:r>
              <a:rPr lang="en-US" sz="2200" b="1" dirty="0">
                <a:solidFill>
                  <a:srgbClr val="0066FF"/>
                </a:solidFill>
              </a:rPr>
              <a:t>2.</a:t>
            </a:r>
            <a:r>
              <a:rPr lang="el-GR" sz="2200" b="1" dirty="0">
                <a:solidFill>
                  <a:srgbClr val="0066FF"/>
                </a:solidFill>
              </a:rPr>
              <a:t> </a:t>
            </a:r>
            <a:r>
              <a:rPr lang="en-GB" sz="2200" b="1" dirty="0">
                <a:solidFill>
                  <a:srgbClr val="0066FF"/>
                </a:solidFill>
              </a:rPr>
              <a:t>Social impact of the economic crisis</a:t>
            </a:r>
            <a:endParaRPr lang="en-US" sz="2200" dirty="0">
              <a:solidFill>
                <a:srgbClr val="0066FF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5D5ADFC-6F52-417E-8FBB-C93C1E6F66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240" y="1092517"/>
            <a:ext cx="7545520" cy="5600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018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86CA360-6E55-46A1-8D98-F74A179DD934}"/>
              </a:ext>
            </a:extLst>
          </p:cNvPr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00B050"/>
                </a:solidFill>
              </a:rPr>
              <a:t>Economic crisis: a crisis on our plate?</a:t>
            </a:r>
            <a:endParaRPr lang="en-US" sz="2400" b="1" dirty="0">
              <a:solidFill>
                <a:srgbClr val="00B050"/>
              </a:solidFill>
            </a:endParaRPr>
          </a:p>
          <a:p>
            <a:pPr algn="ctr"/>
            <a:endParaRPr lang="en-US" sz="2400" b="1" dirty="0">
              <a:solidFill>
                <a:srgbClr val="00B05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8E25672-EAE1-4808-AFDC-9D21D7A57B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81328" cy="136502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95AB5B-D09C-4334-8041-D6F5EDDD02DD}"/>
              </a:ext>
            </a:extLst>
          </p:cNvPr>
          <p:cNvSpPr txBox="1"/>
          <p:nvPr/>
        </p:nvSpPr>
        <p:spPr>
          <a:xfrm>
            <a:off x="0" y="379369"/>
            <a:ext cx="1230172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2200" b="1" dirty="0">
                <a:solidFill>
                  <a:srgbClr val="0066FF"/>
                </a:solidFill>
              </a:rPr>
              <a:t>1.</a:t>
            </a:r>
            <a:r>
              <a:rPr lang="en-US" sz="2200" b="1" dirty="0">
                <a:solidFill>
                  <a:srgbClr val="0066FF"/>
                </a:solidFill>
              </a:rPr>
              <a:t>2.</a:t>
            </a:r>
            <a:r>
              <a:rPr lang="el-GR" sz="2200" b="1" dirty="0">
                <a:solidFill>
                  <a:srgbClr val="0066FF"/>
                </a:solidFill>
              </a:rPr>
              <a:t> </a:t>
            </a:r>
            <a:r>
              <a:rPr lang="en-GB" sz="2200" b="1" dirty="0">
                <a:solidFill>
                  <a:srgbClr val="0066FF"/>
                </a:solidFill>
              </a:rPr>
              <a:t>Social impact of the economic crisis</a:t>
            </a:r>
            <a:endParaRPr lang="en-US" sz="2200" dirty="0">
              <a:solidFill>
                <a:srgbClr val="0066FF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E047E3C-BB9F-4A6F-86CE-2EFA41E794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988" y="1189625"/>
            <a:ext cx="10098024" cy="5343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538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shred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c6c666ff722a3cda66f476e9d73aa3f1e0576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252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ΑΘΑΝΑΣΙΟΣ ΜΟΥΡΛΑΣ</dc:creator>
  <cp:lastModifiedBy>Cleopatra Kalogerakou</cp:lastModifiedBy>
  <cp:revision>211</cp:revision>
  <dcterms:created xsi:type="dcterms:W3CDTF">2022-04-19T13:25:35Z</dcterms:created>
  <dcterms:modified xsi:type="dcterms:W3CDTF">2022-06-02T21:55:47Z</dcterms:modified>
</cp:coreProperties>
</file>