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68" r:id="rId6"/>
    <p:sldId id="261" r:id="rId7"/>
    <p:sldId id="266" r:id="rId8"/>
    <p:sldId id="264" r:id="rId9"/>
    <p:sldId id="267" r:id="rId10"/>
    <p:sldId id="263" r:id="rId11"/>
    <p:sldId id="273" r:id="rId12"/>
    <p:sldId id="272" r:id="rId13"/>
    <p:sldId id="270" r:id="rId14"/>
    <p:sldId id="274" r:id="rId15"/>
    <p:sldId id="275" r:id="rId16"/>
    <p:sldId id="276" r:id="rId17"/>
    <p:sldId id="277" r:id="rId18"/>
    <p:sldId id="278" r:id="rId19"/>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3399"/>
    <a:srgbClr val="FF0066"/>
    <a:srgbClr val="FFCC00"/>
    <a:srgbClr val="6600FF"/>
    <a:srgbClr val="EE6000"/>
    <a:srgbClr val="FF6600"/>
    <a:srgbClr val="0066FF"/>
    <a:srgbClr val="0000FF"/>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8B45A-2BF3-4BE0-BB1F-6AF62EA86D01}" v="2260" dt="2021-08-27T15:21:14.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5" d="100"/>
          <a:sy n="85" d="100"/>
        </p:scale>
        <p:origin x="9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opatra Kalogerakou" userId="9a13bf3d7431439f" providerId="LiveId" clId="{9678B45A-2BF3-4BE0-BB1F-6AF62EA86D01}"/>
    <pc:docChg chg="undo custSel addSld delSld modSld">
      <pc:chgData name="Cleopatra Kalogerakou" userId="9a13bf3d7431439f" providerId="LiveId" clId="{9678B45A-2BF3-4BE0-BB1F-6AF62EA86D01}" dt="2021-08-27T15:21:14.629" v="3810" actId="20577"/>
      <pc:docMkLst>
        <pc:docMk/>
      </pc:docMkLst>
      <pc:sldChg chg="modSp mod">
        <pc:chgData name="Cleopatra Kalogerakou" userId="9a13bf3d7431439f" providerId="LiveId" clId="{9678B45A-2BF3-4BE0-BB1F-6AF62EA86D01}" dt="2021-08-06T08:19:13.373" v="423" actId="20577"/>
        <pc:sldMkLst>
          <pc:docMk/>
          <pc:sldMk cId="1430403860" sldId="256"/>
        </pc:sldMkLst>
        <pc:spChg chg="mod">
          <ac:chgData name="Cleopatra Kalogerakou" userId="9a13bf3d7431439f" providerId="LiveId" clId="{9678B45A-2BF3-4BE0-BB1F-6AF62EA86D01}" dt="2021-08-06T08:19:13.373" v="423" actId="20577"/>
          <ac:spMkLst>
            <pc:docMk/>
            <pc:sldMk cId="1430403860" sldId="256"/>
            <ac:spMk id="4" creationId="{EAFD6B2C-0F73-4FF9-9DAD-F21093A62A99}"/>
          </ac:spMkLst>
        </pc:spChg>
        <pc:spChg chg="mod">
          <ac:chgData name="Cleopatra Kalogerakou" userId="9a13bf3d7431439f" providerId="LiveId" clId="{9678B45A-2BF3-4BE0-BB1F-6AF62EA86D01}" dt="2021-08-06T08:04:30.003" v="159" actId="20577"/>
          <ac:spMkLst>
            <pc:docMk/>
            <pc:sldMk cId="1430403860" sldId="256"/>
            <ac:spMk id="5" creationId="{421583DD-E42E-48CE-BB3A-9E5842415040}"/>
          </ac:spMkLst>
        </pc:spChg>
        <pc:spChg chg="mod">
          <ac:chgData name="Cleopatra Kalogerakou" userId="9a13bf3d7431439f" providerId="LiveId" clId="{9678B45A-2BF3-4BE0-BB1F-6AF62EA86D01}" dt="2021-08-06T08:08:13.456" v="411" actId="20577"/>
          <ac:spMkLst>
            <pc:docMk/>
            <pc:sldMk cId="1430403860" sldId="256"/>
            <ac:spMk id="8" creationId="{3EDE4AD6-1C5F-4381-84BB-B2F47083BD0A}"/>
          </ac:spMkLst>
        </pc:spChg>
      </pc:sldChg>
      <pc:sldChg chg="modSp mod">
        <pc:chgData name="Cleopatra Kalogerakou" userId="9a13bf3d7431439f" providerId="LiveId" clId="{9678B45A-2BF3-4BE0-BB1F-6AF62EA86D01}" dt="2021-08-06T08:52:24.752" v="861" actId="20577"/>
        <pc:sldMkLst>
          <pc:docMk/>
          <pc:sldMk cId="1983278252" sldId="257"/>
        </pc:sldMkLst>
        <pc:spChg chg="mod">
          <ac:chgData name="Cleopatra Kalogerakou" userId="9a13bf3d7431439f" providerId="LiveId" clId="{9678B45A-2BF3-4BE0-BB1F-6AF62EA86D01}" dt="2021-08-06T08:35:18.921" v="564" actId="6549"/>
          <ac:spMkLst>
            <pc:docMk/>
            <pc:sldMk cId="1983278252" sldId="257"/>
            <ac:spMk id="4" creationId="{EAFD6B2C-0F73-4FF9-9DAD-F21093A62A99}"/>
          </ac:spMkLst>
        </pc:spChg>
        <pc:spChg chg="mod">
          <ac:chgData name="Cleopatra Kalogerakou" userId="9a13bf3d7431439f" providerId="LiveId" clId="{9678B45A-2BF3-4BE0-BB1F-6AF62EA86D01}" dt="2021-08-06T08:43:44.437" v="601" actId="6549"/>
          <ac:spMkLst>
            <pc:docMk/>
            <pc:sldMk cId="1983278252" sldId="257"/>
            <ac:spMk id="5" creationId="{421583DD-E42E-48CE-BB3A-9E5842415040}"/>
          </ac:spMkLst>
        </pc:spChg>
        <pc:graphicFrameChg chg="mod">
          <ac:chgData name="Cleopatra Kalogerakou" userId="9a13bf3d7431439f" providerId="LiveId" clId="{9678B45A-2BF3-4BE0-BB1F-6AF62EA86D01}" dt="2021-08-06T08:52:24.752" v="861" actId="20577"/>
          <ac:graphicFrameMkLst>
            <pc:docMk/>
            <pc:sldMk cId="1983278252" sldId="257"/>
            <ac:graphicFrameMk id="6" creationId="{5AF9E60B-E73C-47AB-8D25-9D0B82A69A2D}"/>
          </ac:graphicFrameMkLst>
        </pc:graphicFrameChg>
      </pc:sldChg>
      <pc:sldChg chg="modSp mod">
        <pc:chgData name="Cleopatra Kalogerakou" userId="9a13bf3d7431439f" providerId="LiveId" clId="{9678B45A-2BF3-4BE0-BB1F-6AF62EA86D01}" dt="2021-08-07T09:56:24.967" v="1092" actId="20577"/>
        <pc:sldMkLst>
          <pc:docMk/>
          <pc:sldMk cId="1882075987" sldId="258"/>
        </pc:sldMkLst>
        <pc:spChg chg="mod">
          <ac:chgData name="Cleopatra Kalogerakou" userId="9a13bf3d7431439f" providerId="LiveId" clId="{9678B45A-2BF3-4BE0-BB1F-6AF62EA86D01}" dt="2021-08-06T08:35:53.801" v="569" actId="6549"/>
          <ac:spMkLst>
            <pc:docMk/>
            <pc:sldMk cId="1882075987" sldId="258"/>
            <ac:spMk id="4" creationId="{EAFD6B2C-0F73-4FF9-9DAD-F21093A62A99}"/>
          </ac:spMkLst>
        </pc:spChg>
        <pc:spChg chg="mod">
          <ac:chgData name="Cleopatra Kalogerakou" userId="9a13bf3d7431439f" providerId="LiveId" clId="{9678B45A-2BF3-4BE0-BB1F-6AF62EA86D01}" dt="2021-08-07T09:56:24.967" v="1092" actId="20577"/>
          <ac:spMkLst>
            <pc:docMk/>
            <pc:sldMk cId="1882075987" sldId="258"/>
            <ac:spMk id="5" creationId="{421583DD-E42E-48CE-BB3A-9E5842415040}"/>
          </ac:spMkLst>
        </pc:spChg>
        <pc:graphicFrameChg chg="mod">
          <ac:chgData name="Cleopatra Kalogerakou" userId="9a13bf3d7431439f" providerId="LiveId" clId="{9678B45A-2BF3-4BE0-BB1F-6AF62EA86D01}" dt="2021-08-06T09:15:24.021" v="1010" actId="20577"/>
          <ac:graphicFrameMkLst>
            <pc:docMk/>
            <pc:sldMk cId="1882075987" sldId="258"/>
            <ac:graphicFrameMk id="6" creationId="{5A857933-5F0B-46A4-977E-0C2D53253BE2}"/>
          </ac:graphicFrameMkLst>
        </pc:graphicFrameChg>
      </pc:sldChg>
      <pc:sldChg chg="modSp mod">
        <pc:chgData name="Cleopatra Kalogerakou" userId="9a13bf3d7431439f" providerId="LiveId" clId="{9678B45A-2BF3-4BE0-BB1F-6AF62EA86D01}" dt="2021-08-27T15:21:14.629" v="3810" actId="20577"/>
        <pc:sldMkLst>
          <pc:docMk/>
          <pc:sldMk cId="4083595005" sldId="261"/>
        </pc:sldMkLst>
        <pc:spChg chg="mod">
          <ac:chgData name="Cleopatra Kalogerakou" userId="9a13bf3d7431439f" providerId="LiveId" clId="{9678B45A-2BF3-4BE0-BB1F-6AF62EA86D01}" dt="2021-08-06T08:37:27.560" v="573" actId="6549"/>
          <ac:spMkLst>
            <pc:docMk/>
            <pc:sldMk cId="4083595005" sldId="261"/>
            <ac:spMk id="4" creationId="{EAFD6B2C-0F73-4FF9-9DAD-F21093A62A99}"/>
          </ac:spMkLst>
        </pc:spChg>
        <pc:spChg chg="mod">
          <ac:chgData name="Cleopatra Kalogerakou" userId="9a13bf3d7431439f" providerId="LiveId" clId="{9678B45A-2BF3-4BE0-BB1F-6AF62EA86D01}" dt="2021-08-06T13:49:21.714" v="1076" actId="20577"/>
          <ac:spMkLst>
            <pc:docMk/>
            <pc:sldMk cId="4083595005" sldId="261"/>
            <ac:spMk id="5" creationId="{421583DD-E42E-48CE-BB3A-9E5842415040}"/>
          </ac:spMkLst>
        </pc:spChg>
        <pc:graphicFrameChg chg="mod">
          <ac:chgData name="Cleopatra Kalogerakou" userId="9a13bf3d7431439f" providerId="LiveId" clId="{9678B45A-2BF3-4BE0-BB1F-6AF62EA86D01}" dt="2021-08-27T15:21:14.629" v="3810" actId="20577"/>
          <ac:graphicFrameMkLst>
            <pc:docMk/>
            <pc:sldMk cId="4083595005" sldId="261"/>
            <ac:graphicFrameMk id="8" creationId="{045B41D0-B42A-4C6F-8B8D-7260BBE01C98}"/>
          </ac:graphicFrameMkLst>
        </pc:graphicFrameChg>
      </pc:sldChg>
      <pc:sldChg chg="modSp mod">
        <pc:chgData name="Cleopatra Kalogerakou" userId="9a13bf3d7431439f" providerId="LiveId" clId="{9678B45A-2BF3-4BE0-BB1F-6AF62EA86D01}" dt="2021-08-17T14:01:03.167" v="2620" actId="20577"/>
        <pc:sldMkLst>
          <pc:docMk/>
          <pc:sldMk cId="3127029328" sldId="263"/>
        </pc:sldMkLst>
        <pc:spChg chg="mod">
          <ac:chgData name="Cleopatra Kalogerakou" userId="9a13bf3d7431439f" providerId="LiveId" clId="{9678B45A-2BF3-4BE0-BB1F-6AF62EA86D01}" dt="2021-08-06T08:38:46.846" v="581" actId="6549"/>
          <ac:spMkLst>
            <pc:docMk/>
            <pc:sldMk cId="3127029328" sldId="263"/>
            <ac:spMk id="4" creationId="{EAFD6B2C-0F73-4FF9-9DAD-F21093A62A99}"/>
          </ac:spMkLst>
        </pc:spChg>
        <pc:spChg chg="mod">
          <ac:chgData name="Cleopatra Kalogerakou" userId="9a13bf3d7431439f" providerId="LiveId" clId="{9678B45A-2BF3-4BE0-BB1F-6AF62EA86D01}" dt="2021-08-17T13:17:42.648" v="1991" actId="20577"/>
          <ac:spMkLst>
            <pc:docMk/>
            <pc:sldMk cId="3127029328" sldId="263"/>
            <ac:spMk id="5" creationId="{421583DD-E42E-48CE-BB3A-9E5842415040}"/>
          </ac:spMkLst>
        </pc:spChg>
        <pc:graphicFrameChg chg="mod modGraphic">
          <ac:chgData name="Cleopatra Kalogerakou" userId="9a13bf3d7431439f" providerId="LiveId" clId="{9678B45A-2BF3-4BE0-BB1F-6AF62EA86D01}" dt="2021-08-17T14:01:03.167" v="2620" actId="20577"/>
          <ac:graphicFrameMkLst>
            <pc:docMk/>
            <pc:sldMk cId="3127029328" sldId="263"/>
            <ac:graphicFrameMk id="2" creationId="{26F032CA-BF48-4200-887D-6DF2FA4CC38F}"/>
          </ac:graphicFrameMkLst>
        </pc:graphicFrameChg>
      </pc:sldChg>
      <pc:sldChg chg="modSp mod">
        <pc:chgData name="Cleopatra Kalogerakou" userId="9a13bf3d7431439f" providerId="LiveId" clId="{9678B45A-2BF3-4BE0-BB1F-6AF62EA86D01}" dt="2021-08-17T13:15:15.123" v="1905" actId="20577"/>
        <pc:sldMkLst>
          <pc:docMk/>
          <pc:sldMk cId="1206949175" sldId="264"/>
        </pc:sldMkLst>
        <pc:spChg chg="mod">
          <ac:chgData name="Cleopatra Kalogerakou" userId="9a13bf3d7431439f" providerId="LiveId" clId="{9678B45A-2BF3-4BE0-BB1F-6AF62EA86D01}" dt="2021-08-06T08:38:22.341" v="577" actId="6549"/>
          <ac:spMkLst>
            <pc:docMk/>
            <pc:sldMk cId="1206949175" sldId="264"/>
            <ac:spMk id="4" creationId="{EAFD6B2C-0F73-4FF9-9DAD-F21093A62A99}"/>
          </ac:spMkLst>
        </pc:spChg>
        <pc:spChg chg="mod">
          <ac:chgData name="Cleopatra Kalogerakou" userId="9a13bf3d7431439f" providerId="LiveId" clId="{9678B45A-2BF3-4BE0-BB1F-6AF62EA86D01}" dt="2021-08-07T10:29:24.999" v="1327" actId="20577"/>
          <ac:spMkLst>
            <pc:docMk/>
            <pc:sldMk cId="1206949175" sldId="264"/>
            <ac:spMk id="5" creationId="{421583DD-E42E-48CE-BB3A-9E5842415040}"/>
          </ac:spMkLst>
        </pc:spChg>
        <pc:graphicFrameChg chg="mod">
          <ac:chgData name="Cleopatra Kalogerakou" userId="9a13bf3d7431439f" providerId="LiveId" clId="{9678B45A-2BF3-4BE0-BB1F-6AF62EA86D01}" dt="2021-08-17T13:15:15.123" v="1905" actId="20577"/>
          <ac:graphicFrameMkLst>
            <pc:docMk/>
            <pc:sldMk cId="1206949175" sldId="264"/>
            <ac:graphicFrameMk id="10" creationId="{C2158DCB-EF7D-4A5F-AEAF-8627DA9A90C7}"/>
          </ac:graphicFrameMkLst>
        </pc:graphicFrameChg>
      </pc:sldChg>
      <pc:sldChg chg="modSp mod">
        <pc:chgData name="Cleopatra Kalogerakou" userId="9a13bf3d7431439f" providerId="LiveId" clId="{9678B45A-2BF3-4BE0-BB1F-6AF62EA86D01}" dt="2021-08-07T10:17:45.529" v="1266" actId="20577"/>
        <pc:sldMkLst>
          <pc:docMk/>
          <pc:sldMk cId="2831594693" sldId="266"/>
        </pc:sldMkLst>
        <pc:spChg chg="mod">
          <ac:chgData name="Cleopatra Kalogerakou" userId="9a13bf3d7431439f" providerId="LiveId" clId="{9678B45A-2BF3-4BE0-BB1F-6AF62EA86D01}" dt="2021-08-06T08:38:01.204" v="575" actId="6549"/>
          <ac:spMkLst>
            <pc:docMk/>
            <pc:sldMk cId="2831594693" sldId="266"/>
            <ac:spMk id="4" creationId="{EAFD6B2C-0F73-4FF9-9DAD-F21093A62A99}"/>
          </ac:spMkLst>
        </pc:spChg>
        <pc:spChg chg="mod">
          <ac:chgData name="Cleopatra Kalogerakou" userId="9a13bf3d7431439f" providerId="LiveId" clId="{9678B45A-2BF3-4BE0-BB1F-6AF62EA86D01}" dt="2021-08-07T10:17:45.529" v="1266" actId="20577"/>
          <ac:spMkLst>
            <pc:docMk/>
            <pc:sldMk cId="2831594693" sldId="266"/>
            <ac:spMk id="5" creationId="{421583DD-E42E-48CE-BB3A-9E5842415040}"/>
          </ac:spMkLst>
        </pc:spChg>
      </pc:sldChg>
      <pc:sldChg chg="modSp mod">
        <pc:chgData name="Cleopatra Kalogerakou" userId="9a13bf3d7431439f" providerId="LiveId" clId="{9678B45A-2BF3-4BE0-BB1F-6AF62EA86D01}" dt="2021-08-07T10:29:59.159" v="1380" actId="20577"/>
        <pc:sldMkLst>
          <pc:docMk/>
          <pc:sldMk cId="2376470950" sldId="267"/>
        </pc:sldMkLst>
        <pc:spChg chg="mod">
          <ac:chgData name="Cleopatra Kalogerakou" userId="9a13bf3d7431439f" providerId="LiveId" clId="{9678B45A-2BF3-4BE0-BB1F-6AF62EA86D01}" dt="2021-08-06T08:38:33.867" v="579" actId="6549"/>
          <ac:spMkLst>
            <pc:docMk/>
            <pc:sldMk cId="2376470950" sldId="267"/>
            <ac:spMk id="4" creationId="{EAFD6B2C-0F73-4FF9-9DAD-F21093A62A99}"/>
          </ac:spMkLst>
        </pc:spChg>
        <pc:spChg chg="mod">
          <ac:chgData name="Cleopatra Kalogerakou" userId="9a13bf3d7431439f" providerId="LiveId" clId="{9678B45A-2BF3-4BE0-BB1F-6AF62EA86D01}" dt="2021-08-07T10:29:59.159" v="1380" actId="20577"/>
          <ac:spMkLst>
            <pc:docMk/>
            <pc:sldMk cId="2376470950" sldId="267"/>
            <ac:spMk id="5" creationId="{421583DD-E42E-48CE-BB3A-9E5842415040}"/>
          </ac:spMkLst>
        </pc:spChg>
      </pc:sldChg>
      <pc:sldChg chg="modSp mod">
        <pc:chgData name="Cleopatra Kalogerakou" userId="9a13bf3d7431439f" providerId="LiveId" clId="{9678B45A-2BF3-4BE0-BB1F-6AF62EA86D01}" dt="2021-08-07T09:56:14.676" v="1084" actId="20577"/>
        <pc:sldMkLst>
          <pc:docMk/>
          <pc:sldMk cId="1769020843" sldId="268"/>
        </pc:sldMkLst>
        <pc:spChg chg="mod">
          <ac:chgData name="Cleopatra Kalogerakou" userId="9a13bf3d7431439f" providerId="LiveId" clId="{9678B45A-2BF3-4BE0-BB1F-6AF62EA86D01}" dt="2021-08-06T08:36:21.656" v="571" actId="6549"/>
          <ac:spMkLst>
            <pc:docMk/>
            <pc:sldMk cId="1769020843" sldId="268"/>
            <ac:spMk id="4" creationId="{EAFD6B2C-0F73-4FF9-9DAD-F21093A62A99}"/>
          </ac:spMkLst>
        </pc:spChg>
        <pc:spChg chg="mod">
          <ac:chgData name="Cleopatra Kalogerakou" userId="9a13bf3d7431439f" providerId="LiveId" clId="{9678B45A-2BF3-4BE0-BB1F-6AF62EA86D01}" dt="2021-08-07T09:56:14.676" v="1084" actId="20577"/>
          <ac:spMkLst>
            <pc:docMk/>
            <pc:sldMk cId="1769020843" sldId="268"/>
            <ac:spMk id="5" creationId="{421583DD-E42E-48CE-BB3A-9E5842415040}"/>
          </ac:spMkLst>
        </pc:spChg>
      </pc:sldChg>
      <pc:sldChg chg="modSp mod">
        <pc:chgData name="Cleopatra Kalogerakou" userId="9a13bf3d7431439f" providerId="LiveId" clId="{9678B45A-2BF3-4BE0-BB1F-6AF62EA86D01}" dt="2021-08-06T08:43:32.445" v="599" actId="6549"/>
        <pc:sldMkLst>
          <pc:docMk/>
          <pc:sldMk cId="1721034049" sldId="269"/>
        </pc:sldMkLst>
        <pc:spChg chg="mod">
          <ac:chgData name="Cleopatra Kalogerakou" userId="9a13bf3d7431439f" providerId="LiveId" clId="{9678B45A-2BF3-4BE0-BB1F-6AF62EA86D01}" dt="2021-08-06T08:34:17.279" v="561" actId="20577"/>
          <ac:spMkLst>
            <pc:docMk/>
            <pc:sldMk cId="1721034049" sldId="269"/>
            <ac:spMk id="4" creationId="{EAFD6B2C-0F73-4FF9-9DAD-F21093A62A99}"/>
          </ac:spMkLst>
        </pc:spChg>
        <pc:spChg chg="mod">
          <ac:chgData name="Cleopatra Kalogerakou" userId="9a13bf3d7431439f" providerId="LiveId" clId="{9678B45A-2BF3-4BE0-BB1F-6AF62EA86D01}" dt="2021-08-06T08:43:32.445" v="599" actId="6549"/>
          <ac:spMkLst>
            <pc:docMk/>
            <pc:sldMk cId="1721034049" sldId="269"/>
            <ac:spMk id="5" creationId="{421583DD-E42E-48CE-BB3A-9E5842415040}"/>
          </ac:spMkLst>
        </pc:spChg>
      </pc:sldChg>
      <pc:sldChg chg="modSp mod">
        <pc:chgData name="Cleopatra Kalogerakou" userId="9a13bf3d7431439f" providerId="LiveId" clId="{9678B45A-2BF3-4BE0-BB1F-6AF62EA86D01}" dt="2021-08-17T14:41:09.370" v="2893" actId="20577"/>
        <pc:sldMkLst>
          <pc:docMk/>
          <pc:sldMk cId="1987637301" sldId="270"/>
        </pc:sldMkLst>
        <pc:spChg chg="mod">
          <ac:chgData name="Cleopatra Kalogerakou" userId="9a13bf3d7431439f" providerId="LiveId" clId="{9678B45A-2BF3-4BE0-BB1F-6AF62EA86D01}" dt="2021-08-06T08:39:35.480" v="587" actId="6549"/>
          <ac:spMkLst>
            <pc:docMk/>
            <pc:sldMk cId="1987637301" sldId="270"/>
            <ac:spMk id="4" creationId="{EAFD6B2C-0F73-4FF9-9DAD-F21093A62A99}"/>
          </ac:spMkLst>
        </pc:spChg>
        <pc:spChg chg="mod">
          <ac:chgData name="Cleopatra Kalogerakou" userId="9a13bf3d7431439f" providerId="LiveId" clId="{9678B45A-2BF3-4BE0-BB1F-6AF62EA86D01}" dt="2021-08-17T14:05:55.023" v="2757" actId="6549"/>
          <ac:spMkLst>
            <pc:docMk/>
            <pc:sldMk cId="1987637301" sldId="270"/>
            <ac:spMk id="5" creationId="{421583DD-E42E-48CE-BB3A-9E5842415040}"/>
          </ac:spMkLst>
        </pc:spChg>
        <pc:graphicFrameChg chg="mod">
          <ac:chgData name="Cleopatra Kalogerakou" userId="9a13bf3d7431439f" providerId="LiveId" clId="{9678B45A-2BF3-4BE0-BB1F-6AF62EA86D01}" dt="2021-08-17T14:41:09.370" v="2893" actId="20577"/>
          <ac:graphicFrameMkLst>
            <pc:docMk/>
            <pc:sldMk cId="1987637301" sldId="270"/>
            <ac:graphicFrameMk id="2" creationId="{788904F9-7921-4503-9673-7EACFD6DC749}"/>
          </ac:graphicFrameMkLst>
        </pc:graphicFrameChg>
      </pc:sldChg>
      <pc:sldChg chg="modSp mod">
        <pc:chgData name="Cleopatra Kalogerakou" userId="9a13bf3d7431439f" providerId="LiveId" clId="{9678B45A-2BF3-4BE0-BB1F-6AF62EA86D01}" dt="2021-08-17T14:04:11.743" v="2755" actId="20577"/>
        <pc:sldMkLst>
          <pc:docMk/>
          <pc:sldMk cId="2833131033" sldId="272"/>
        </pc:sldMkLst>
        <pc:spChg chg="mod">
          <ac:chgData name="Cleopatra Kalogerakou" userId="9a13bf3d7431439f" providerId="LiveId" clId="{9678B45A-2BF3-4BE0-BB1F-6AF62EA86D01}" dt="2021-08-06T08:39:25.758" v="585" actId="6549"/>
          <ac:spMkLst>
            <pc:docMk/>
            <pc:sldMk cId="2833131033" sldId="272"/>
            <ac:spMk id="4" creationId="{EAFD6B2C-0F73-4FF9-9DAD-F21093A62A99}"/>
          </ac:spMkLst>
        </pc:spChg>
        <pc:spChg chg="mod">
          <ac:chgData name="Cleopatra Kalogerakou" userId="9a13bf3d7431439f" providerId="LiveId" clId="{9678B45A-2BF3-4BE0-BB1F-6AF62EA86D01}" dt="2021-08-17T14:04:11.743" v="2755" actId="20577"/>
          <ac:spMkLst>
            <pc:docMk/>
            <pc:sldMk cId="2833131033" sldId="272"/>
            <ac:spMk id="5" creationId="{421583DD-E42E-48CE-BB3A-9E5842415040}"/>
          </ac:spMkLst>
        </pc:spChg>
      </pc:sldChg>
      <pc:sldChg chg="modSp mod">
        <pc:chgData name="Cleopatra Kalogerakou" userId="9a13bf3d7431439f" providerId="LiveId" clId="{9678B45A-2BF3-4BE0-BB1F-6AF62EA86D01}" dt="2021-08-18T14:03:33.152" v="3802" actId="20577"/>
        <pc:sldMkLst>
          <pc:docMk/>
          <pc:sldMk cId="1708667976" sldId="273"/>
        </pc:sldMkLst>
        <pc:spChg chg="mod">
          <ac:chgData name="Cleopatra Kalogerakou" userId="9a13bf3d7431439f" providerId="LiveId" clId="{9678B45A-2BF3-4BE0-BB1F-6AF62EA86D01}" dt="2021-08-06T08:39:01.384" v="583"/>
          <ac:spMkLst>
            <pc:docMk/>
            <pc:sldMk cId="1708667976" sldId="273"/>
            <ac:spMk id="4" creationId="{EAFD6B2C-0F73-4FF9-9DAD-F21093A62A99}"/>
          </ac:spMkLst>
        </pc:spChg>
        <pc:spChg chg="mod">
          <ac:chgData name="Cleopatra Kalogerakou" userId="9a13bf3d7431439f" providerId="LiveId" clId="{9678B45A-2BF3-4BE0-BB1F-6AF62EA86D01}" dt="2021-08-18T13:43:53.012" v="3550" actId="6549"/>
          <ac:spMkLst>
            <pc:docMk/>
            <pc:sldMk cId="1708667976" sldId="273"/>
            <ac:spMk id="5" creationId="{421583DD-E42E-48CE-BB3A-9E5842415040}"/>
          </ac:spMkLst>
        </pc:spChg>
        <pc:graphicFrameChg chg="mod">
          <ac:chgData name="Cleopatra Kalogerakou" userId="9a13bf3d7431439f" providerId="LiveId" clId="{9678B45A-2BF3-4BE0-BB1F-6AF62EA86D01}" dt="2021-08-18T14:03:33.152" v="3802" actId="20577"/>
          <ac:graphicFrameMkLst>
            <pc:docMk/>
            <pc:sldMk cId="1708667976" sldId="273"/>
            <ac:graphicFrameMk id="8" creationId="{B14272D2-387D-42B2-A204-B04E7CFE455D}"/>
          </ac:graphicFrameMkLst>
        </pc:graphicFrameChg>
      </pc:sldChg>
      <pc:sldChg chg="modSp mod">
        <pc:chgData name="Cleopatra Kalogerakou" userId="9a13bf3d7431439f" providerId="LiveId" clId="{9678B45A-2BF3-4BE0-BB1F-6AF62EA86D01}" dt="2021-08-17T14:41:45.831" v="2895" actId="6549"/>
        <pc:sldMkLst>
          <pc:docMk/>
          <pc:sldMk cId="3079528463" sldId="274"/>
        </pc:sldMkLst>
        <pc:spChg chg="mod">
          <ac:chgData name="Cleopatra Kalogerakou" userId="9a13bf3d7431439f" providerId="LiveId" clId="{9678B45A-2BF3-4BE0-BB1F-6AF62EA86D01}" dt="2021-08-06T08:39:47.070" v="589" actId="6549"/>
          <ac:spMkLst>
            <pc:docMk/>
            <pc:sldMk cId="3079528463" sldId="274"/>
            <ac:spMk id="4" creationId="{EAFD6B2C-0F73-4FF9-9DAD-F21093A62A99}"/>
          </ac:spMkLst>
        </pc:spChg>
        <pc:spChg chg="mod">
          <ac:chgData name="Cleopatra Kalogerakou" userId="9a13bf3d7431439f" providerId="LiveId" clId="{9678B45A-2BF3-4BE0-BB1F-6AF62EA86D01}" dt="2021-08-17T14:41:45.831" v="2895" actId="6549"/>
          <ac:spMkLst>
            <pc:docMk/>
            <pc:sldMk cId="3079528463" sldId="274"/>
            <ac:spMk id="5" creationId="{421583DD-E42E-48CE-BB3A-9E5842415040}"/>
          </ac:spMkLst>
        </pc:spChg>
      </pc:sldChg>
      <pc:sldChg chg="modSp mod">
        <pc:chgData name="Cleopatra Kalogerakou" userId="9a13bf3d7431439f" providerId="LiveId" clId="{9678B45A-2BF3-4BE0-BB1F-6AF62EA86D01}" dt="2021-08-17T15:11:43.022" v="3163" actId="20577"/>
        <pc:sldMkLst>
          <pc:docMk/>
          <pc:sldMk cId="4180538040" sldId="275"/>
        </pc:sldMkLst>
        <pc:spChg chg="mod">
          <ac:chgData name="Cleopatra Kalogerakou" userId="9a13bf3d7431439f" providerId="LiveId" clId="{9678B45A-2BF3-4BE0-BB1F-6AF62EA86D01}" dt="2021-08-06T08:40:00.859" v="591" actId="6549"/>
          <ac:spMkLst>
            <pc:docMk/>
            <pc:sldMk cId="4180538040" sldId="275"/>
            <ac:spMk id="4" creationId="{EAFD6B2C-0F73-4FF9-9DAD-F21093A62A99}"/>
          </ac:spMkLst>
        </pc:spChg>
        <pc:spChg chg="mod">
          <ac:chgData name="Cleopatra Kalogerakou" userId="9a13bf3d7431439f" providerId="LiveId" clId="{9678B45A-2BF3-4BE0-BB1F-6AF62EA86D01}" dt="2021-08-17T14:42:16.654" v="2932" actId="20577"/>
          <ac:spMkLst>
            <pc:docMk/>
            <pc:sldMk cId="4180538040" sldId="275"/>
            <ac:spMk id="5" creationId="{421583DD-E42E-48CE-BB3A-9E5842415040}"/>
          </ac:spMkLst>
        </pc:spChg>
        <pc:graphicFrameChg chg="mod">
          <ac:chgData name="Cleopatra Kalogerakou" userId="9a13bf3d7431439f" providerId="LiveId" clId="{9678B45A-2BF3-4BE0-BB1F-6AF62EA86D01}" dt="2021-08-17T15:11:43.022" v="3163" actId="20577"/>
          <ac:graphicFrameMkLst>
            <pc:docMk/>
            <pc:sldMk cId="4180538040" sldId="275"/>
            <ac:graphicFrameMk id="8" creationId="{40BB80F8-CD64-4D79-855E-28CEF7C04864}"/>
          </ac:graphicFrameMkLst>
        </pc:graphicFrameChg>
      </pc:sldChg>
      <pc:sldChg chg="modSp mod">
        <pc:chgData name="Cleopatra Kalogerakou" userId="9a13bf3d7431439f" providerId="LiveId" clId="{9678B45A-2BF3-4BE0-BB1F-6AF62EA86D01}" dt="2021-08-17T15:12:30.190" v="3223" actId="20577"/>
        <pc:sldMkLst>
          <pc:docMk/>
          <pc:sldMk cId="2196093971" sldId="276"/>
        </pc:sldMkLst>
        <pc:spChg chg="mod">
          <ac:chgData name="Cleopatra Kalogerakou" userId="9a13bf3d7431439f" providerId="LiveId" clId="{9678B45A-2BF3-4BE0-BB1F-6AF62EA86D01}" dt="2021-08-06T08:40:39.271" v="593" actId="6549"/>
          <ac:spMkLst>
            <pc:docMk/>
            <pc:sldMk cId="2196093971" sldId="276"/>
            <ac:spMk id="4" creationId="{EAFD6B2C-0F73-4FF9-9DAD-F21093A62A99}"/>
          </ac:spMkLst>
        </pc:spChg>
        <pc:spChg chg="mod">
          <ac:chgData name="Cleopatra Kalogerakou" userId="9a13bf3d7431439f" providerId="LiveId" clId="{9678B45A-2BF3-4BE0-BB1F-6AF62EA86D01}" dt="2021-08-17T15:12:30.190" v="3223" actId="20577"/>
          <ac:spMkLst>
            <pc:docMk/>
            <pc:sldMk cId="2196093971" sldId="276"/>
            <ac:spMk id="5" creationId="{421583DD-E42E-48CE-BB3A-9E5842415040}"/>
          </ac:spMkLst>
        </pc:spChg>
      </pc:sldChg>
      <pc:sldChg chg="modSp mod">
        <pc:chgData name="Cleopatra Kalogerakou" userId="9a13bf3d7431439f" providerId="LiveId" clId="{9678B45A-2BF3-4BE0-BB1F-6AF62EA86D01}" dt="2021-08-17T15:12:42.433" v="3260" actId="20577"/>
        <pc:sldMkLst>
          <pc:docMk/>
          <pc:sldMk cId="1748432824" sldId="277"/>
        </pc:sldMkLst>
        <pc:spChg chg="mod">
          <ac:chgData name="Cleopatra Kalogerakou" userId="9a13bf3d7431439f" providerId="LiveId" clId="{9678B45A-2BF3-4BE0-BB1F-6AF62EA86D01}" dt="2021-08-06T08:40:55.269" v="595" actId="6549"/>
          <ac:spMkLst>
            <pc:docMk/>
            <pc:sldMk cId="1748432824" sldId="277"/>
            <ac:spMk id="4" creationId="{EAFD6B2C-0F73-4FF9-9DAD-F21093A62A99}"/>
          </ac:spMkLst>
        </pc:spChg>
        <pc:spChg chg="mod">
          <ac:chgData name="Cleopatra Kalogerakou" userId="9a13bf3d7431439f" providerId="LiveId" clId="{9678B45A-2BF3-4BE0-BB1F-6AF62EA86D01}" dt="2021-08-17T15:12:42.433" v="3260" actId="20577"/>
          <ac:spMkLst>
            <pc:docMk/>
            <pc:sldMk cId="1748432824" sldId="277"/>
            <ac:spMk id="5" creationId="{421583DD-E42E-48CE-BB3A-9E5842415040}"/>
          </ac:spMkLst>
        </pc:spChg>
      </pc:sldChg>
      <pc:sldChg chg="modSp mod">
        <pc:chgData name="Cleopatra Kalogerakou" userId="9a13bf3d7431439f" providerId="LiveId" clId="{9678B45A-2BF3-4BE0-BB1F-6AF62EA86D01}" dt="2021-08-17T15:28:01.628" v="3498" actId="1076"/>
        <pc:sldMkLst>
          <pc:docMk/>
          <pc:sldMk cId="3196619521" sldId="278"/>
        </pc:sldMkLst>
        <pc:spChg chg="mod">
          <ac:chgData name="Cleopatra Kalogerakou" userId="9a13bf3d7431439f" providerId="LiveId" clId="{9678B45A-2BF3-4BE0-BB1F-6AF62EA86D01}" dt="2021-08-06T08:41:11.034" v="597" actId="6549"/>
          <ac:spMkLst>
            <pc:docMk/>
            <pc:sldMk cId="3196619521" sldId="278"/>
            <ac:spMk id="4" creationId="{EAFD6B2C-0F73-4FF9-9DAD-F21093A62A99}"/>
          </ac:spMkLst>
        </pc:spChg>
        <pc:spChg chg="mod">
          <ac:chgData name="Cleopatra Kalogerakou" userId="9a13bf3d7431439f" providerId="LiveId" clId="{9678B45A-2BF3-4BE0-BB1F-6AF62EA86D01}" dt="2021-08-17T15:12:55.004" v="3297" actId="20577"/>
          <ac:spMkLst>
            <pc:docMk/>
            <pc:sldMk cId="3196619521" sldId="278"/>
            <ac:spMk id="5" creationId="{421583DD-E42E-48CE-BB3A-9E5842415040}"/>
          </ac:spMkLst>
        </pc:spChg>
        <pc:spChg chg="mod">
          <ac:chgData name="Cleopatra Kalogerakou" userId="9a13bf3d7431439f" providerId="LiveId" clId="{9678B45A-2BF3-4BE0-BB1F-6AF62EA86D01}" dt="2021-08-17T15:28:01.628" v="3498" actId="1076"/>
          <ac:spMkLst>
            <pc:docMk/>
            <pc:sldMk cId="3196619521" sldId="278"/>
            <ac:spMk id="9" creationId="{CBD78BAF-B3CB-4145-9129-83EA8D213B60}"/>
          </ac:spMkLst>
        </pc:spChg>
      </pc:sldChg>
      <pc:sldChg chg="modSp new del mod">
        <pc:chgData name="Cleopatra Kalogerakou" userId="9a13bf3d7431439f" providerId="LiveId" clId="{9678B45A-2BF3-4BE0-BB1F-6AF62EA86D01}" dt="2021-08-17T14:39:39.061" v="2849" actId="680"/>
        <pc:sldMkLst>
          <pc:docMk/>
          <pc:sldMk cId="2852681233" sldId="279"/>
        </pc:sldMkLst>
        <pc:spChg chg="mod">
          <ac:chgData name="Cleopatra Kalogerakou" userId="9a13bf3d7431439f" providerId="LiveId" clId="{9678B45A-2BF3-4BE0-BB1F-6AF62EA86D01}" dt="2021-08-17T14:39:38.236" v="2848" actId="20577"/>
          <ac:spMkLst>
            <pc:docMk/>
            <pc:sldMk cId="2852681233" sldId="279"/>
            <ac:spMk id="2" creationId="{032299CA-55C8-4742-B0FA-212FCB587086}"/>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g"/></Relationships>
</file>

<file path=ppt/diagrams/_rels/data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ata4.xml.rels><?xml version="1.0" encoding="UTF-8" standalone="yes"?>
<Relationships xmlns="http://schemas.openxmlformats.org/package/2006/relationships"><Relationship Id="rId1" Type="http://schemas.openxmlformats.org/officeDocument/2006/relationships/image" Target="../media/image10.jpg"/></Relationships>
</file>

<file path=ppt/diagrams/_rels/data5.xml.rels><?xml version="1.0" encoding="UTF-8" standalone="yes"?>
<Relationships xmlns="http://schemas.openxmlformats.org/package/2006/relationships"><Relationship Id="rId1" Type="http://schemas.openxmlformats.org/officeDocument/2006/relationships/image" Target="../media/image12.jpg"/></Relationships>
</file>

<file path=ppt/diagrams/_rels/data6.xml.rels><?xml version="1.0" encoding="UTF-8" standalone="yes"?>
<Relationships xmlns="http://schemas.openxmlformats.org/package/2006/relationships"><Relationship Id="rId1" Type="http://schemas.openxmlformats.org/officeDocument/2006/relationships/image" Target="../media/image13.jpg"/></Relationships>
</file>

<file path=ppt/diagrams/_rels/data7.xml.rels><?xml version="1.0" encoding="UTF-8" standalone="yes"?>
<Relationships xmlns="http://schemas.openxmlformats.org/package/2006/relationships"><Relationship Id="rId1" Type="http://schemas.openxmlformats.org/officeDocument/2006/relationships/image" Target="../media/image15.jpg"/></Relationships>
</file>

<file path=ppt/diagrams/_rels/data8.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8.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6.xml.rels><?xml version="1.0" encoding="UTF-8" standalone="yes"?>
<Relationships xmlns="http://schemas.openxmlformats.org/package/2006/relationships"><Relationship Id="rId1" Type="http://schemas.openxmlformats.org/officeDocument/2006/relationships/image" Target="../media/image13.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8.xml.rels><?xml version="1.0" encoding="UTF-8" standalone="yes"?>
<Relationships xmlns="http://schemas.openxmlformats.org/package/2006/relationships"><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E3945-4867-4EC4-AC6A-2FE01817AE52}" type="doc">
      <dgm:prSet loTypeId="urn:microsoft.com/office/officeart/2005/8/layout/pyramid2" loCatId="pyramid" qsTypeId="urn:microsoft.com/office/officeart/2005/8/quickstyle/3d7" qsCatId="3D" csTypeId="urn:microsoft.com/office/officeart/2005/8/colors/accent1_2" csCatId="accent1" phldr="1"/>
      <dgm:spPr/>
      <dgm:t>
        <a:bodyPr/>
        <a:lstStyle/>
        <a:p>
          <a:endParaRPr lang="el-GR"/>
        </a:p>
      </dgm:t>
    </dgm:pt>
    <dgm:pt modelId="{95372802-5C2A-4921-BC67-CC1A314AA4C3}">
      <dgm:prSet custT="1"/>
      <dgm:spPr>
        <a:solidFill>
          <a:srgbClr val="9933FF">
            <a:alpha val="89804"/>
          </a:srgbClr>
        </a:solidFill>
      </dgm:spPr>
      <dgm:t>
        <a:bodyPr/>
        <a:lstStyle/>
        <a:p>
          <a:pPr algn="just"/>
          <a:r>
            <a:rPr lang="el-GR" sz="1300" b="1" dirty="0">
              <a:latin typeface="+mn-lt"/>
              <a:cs typeface="Calibri" panose="020F0502020204030204" pitchFamily="34" charset="0"/>
            </a:rPr>
            <a:t>→</a:t>
          </a:r>
          <a:r>
            <a:rPr lang="en-GB" sz="1300" b="1" dirty="0">
              <a:latin typeface="+mn-lt"/>
              <a:cs typeface="Calibri" panose="020F0502020204030204" pitchFamily="34" charset="0"/>
            </a:rPr>
            <a:t> </a:t>
          </a:r>
          <a:r>
            <a:rPr lang="en-GB" sz="1300" b="1" dirty="0">
              <a:latin typeface="+mn-lt"/>
            </a:rPr>
            <a:t>Gender-based violence affects both women and men, but  disproportionately affects women  reflecting their inferior position in society.</a:t>
          </a:r>
          <a:r>
            <a:rPr lang="el-GR" sz="1300" b="1" dirty="0">
              <a:latin typeface="+mn-lt"/>
            </a:rPr>
            <a:t> </a:t>
          </a:r>
        </a:p>
      </dgm:t>
    </dgm:pt>
    <dgm:pt modelId="{D73B1CC3-958A-45F5-B392-D11FA4B31244}" type="sibTrans" cxnId="{8E216426-FBC4-429C-AB28-195C80DF867D}">
      <dgm:prSet/>
      <dgm:spPr/>
      <dgm:t>
        <a:bodyPr/>
        <a:lstStyle/>
        <a:p>
          <a:endParaRPr lang="el-GR"/>
        </a:p>
      </dgm:t>
    </dgm:pt>
    <dgm:pt modelId="{001DED95-0B32-43B3-BB4F-15A1B7CF4AE6}" type="parTrans" cxnId="{8E216426-FBC4-429C-AB28-195C80DF867D}">
      <dgm:prSet/>
      <dgm:spPr/>
      <dgm:t>
        <a:bodyPr/>
        <a:lstStyle/>
        <a:p>
          <a:endParaRPr lang="el-GR"/>
        </a:p>
      </dgm:t>
    </dgm:pt>
    <dgm:pt modelId="{C94CD29C-D0AC-4E98-A0C6-5481411572B0}">
      <dgm:prSet phldrT="[Κείμενο]" custT="1"/>
      <dgm:spPr>
        <a:solidFill>
          <a:srgbClr val="FF0000"/>
        </a:solidFill>
      </dgm:spPr>
      <dgm:t>
        <a:bodyPr/>
        <a:lstStyle/>
        <a:p>
          <a:pPr algn="ctr"/>
          <a:r>
            <a:rPr lang="en-GB" sz="1800" b="1" dirty="0"/>
            <a:t>Gender-based violence</a:t>
          </a:r>
          <a:endParaRPr lang="el-GR" sz="1800" b="1" dirty="0"/>
        </a:p>
      </dgm:t>
    </dgm:pt>
    <dgm:pt modelId="{CBB0EFF8-8A43-48BE-8312-D0A9017628FB}" type="sibTrans" cxnId="{E28B859F-BE05-44A6-83F2-C6269CF67FF1}">
      <dgm:prSet/>
      <dgm:spPr/>
      <dgm:t>
        <a:bodyPr/>
        <a:lstStyle/>
        <a:p>
          <a:endParaRPr lang="el-GR"/>
        </a:p>
      </dgm:t>
    </dgm:pt>
    <dgm:pt modelId="{E42E830E-FB5D-413C-B838-65FD1A5D37FB}" type="parTrans" cxnId="{E28B859F-BE05-44A6-83F2-C6269CF67FF1}">
      <dgm:prSet/>
      <dgm:spPr/>
      <dgm:t>
        <a:bodyPr/>
        <a:lstStyle/>
        <a:p>
          <a:endParaRPr lang="el-GR"/>
        </a:p>
      </dgm:t>
    </dgm:pt>
    <dgm:pt modelId="{449753BE-F61D-4A37-A28D-F1125D55E54B}">
      <dgm:prSet custT="1"/>
      <dgm:spPr>
        <a:solidFill>
          <a:srgbClr val="00EBE6">
            <a:alpha val="89804"/>
          </a:srgbClr>
        </a:solidFill>
      </dgm:spPr>
      <dgm:t>
        <a:bodyPr/>
        <a:lstStyle/>
        <a:p>
          <a:pPr algn="just"/>
          <a:r>
            <a:rPr lang="el-GR" sz="1300" b="1" dirty="0">
              <a:latin typeface="+mn-lt"/>
              <a:cs typeface="Calibri" panose="020F0502020204030204" pitchFamily="34" charset="0"/>
            </a:rPr>
            <a:t>→ </a:t>
          </a:r>
          <a:r>
            <a:rPr lang="en-GB" sz="1300" b="1" dirty="0">
              <a:latin typeface="+mn-lt"/>
            </a:rPr>
            <a:t>Different groups of men and women, such as those belonging to sexual minorities, are also likely to be disproportionately affected by gender-based violence.</a:t>
          </a:r>
          <a:endParaRPr lang="el-GR" sz="1300" b="1" dirty="0">
            <a:latin typeface="+mn-lt"/>
          </a:endParaRPr>
        </a:p>
      </dgm:t>
    </dgm:pt>
    <dgm:pt modelId="{2BBCD14B-8320-40E8-BE9F-557BE8427144}" type="sibTrans" cxnId="{9C77DADF-B287-4020-9309-AC13645D3E8C}">
      <dgm:prSet/>
      <dgm:spPr/>
      <dgm:t>
        <a:bodyPr/>
        <a:lstStyle/>
        <a:p>
          <a:endParaRPr lang="el-GR"/>
        </a:p>
      </dgm:t>
    </dgm:pt>
    <dgm:pt modelId="{14A06711-10C5-4A9A-B659-982E856A5A82}" type="parTrans" cxnId="{9C77DADF-B287-4020-9309-AC13645D3E8C}">
      <dgm:prSet/>
      <dgm:spPr/>
      <dgm:t>
        <a:bodyPr/>
        <a:lstStyle/>
        <a:p>
          <a:endParaRPr lang="el-GR"/>
        </a:p>
      </dgm:t>
    </dgm:pt>
    <dgm:pt modelId="{CDB828CB-2EAE-490A-941B-9F1FD0D42CE6}" type="pres">
      <dgm:prSet presAssocID="{511E3945-4867-4EC4-AC6A-2FE01817AE52}" presName="compositeShape" presStyleCnt="0">
        <dgm:presLayoutVars>
          <dgm:dir/>
          <dgm:resizeHandles/>
        </dgm:presLayoutVars>
      </dgm:prSet>
      <dgm:spPr/>
    </dgm:pt>
    <dgm:pt modelId="{AD044D40-4BB5-4A9B-8F46-A07F9077C097}" type="pres">
      <dgm:prSet presAssocID="{511E3945-4867-4EC4-AC6A-2FE01817AE52}" presName="pyramid" presStyleLbl="node1" presStyleIdx="0" presStyleCnt="1"/>
      <dgm:spPr>
        <a:blipFill rotWithShape="0">
          <a:blip xmlns:r="http://schemas.openxmlformats.org/officeDocument/2006/relationships" r:embed="rId1"/>
          <a:stretch>
            <a:fillRect/>
          </a:stretch>
        </a:blipFill>
      </dgm:spPr>
    </dgm:pt>
    <dgm:pt modelId="{3AC146FD-0C88-41A4-BDAD-6CBE64101345}" type="pres">
      <dgm:prSet presAssocID="{511E3945-4867-4EC4-AC6A-2FE01817AE52}" presName="theList" presStyleCnt="0"/>
      <dgm:spPr/>
    </dgm:pt>
    <dgm:pt modelId="{91332356-3F68-41D6-9E46-8F90730659FA}" type="pres">
      <dgm:prSet presAssocID="{C94CD29C-D0AC-4E98-A0C6-5481411572B0}" presName="aNode" presStyleLbl="fgAcc1" presStyleIdx="0" presStyleCnt="3">
        <dgm:presLayoutVars>
          <dgm:bulletEnabled val="1"/>
        </dgm:presLayoutVars>
      </dgm:prSet>
      <dgm:spPr/>
    </dgm:pt>
    <dgm:pt modelId="{25EC8019-1B18-45DF-B966-9A7A34B39360}" type="pres">
      <dgm:prSet presAssocID="{C94CD29C-D0AC-4E98-A0C6-5481411572B0}" presName="aSpace" presStyleCnt="0"/>
      <dgm:spPr/>
    </dgm:pt>
    <dgm:pt modelId="{3C85615E-D6A0-465A-A756-3BDB105BA268}" type="pres">
      <dgm:prSet presAssocID="{95372802-5C2A-4921-BC67-CC1A314AA4C3}" presName="aNode" presStyleLbl="fgAcc1" presStyleIdx="1" presStyleCnt="3" custLinFactNeighborX="226" custLinFactNeighborY="-26696">
        <dgm:presLayoutVars>
          <dgm:bulletEnabled val="1"/>
        </dgm:presLayoutVars>
      </dgm:prSet>
      <dgm:spPr/>
    </dgm:pt>
    <dgm:pt modelId="{1B7EF3EA-4199-4AD6-A3BF-0C7456B3AC3B}" type="pres">
      <dgm:prSet presAssocID="{95372802-5C2A-4921-BC67-CC1A314AA4C3}" presName="aSpace" presStyleCnt="0"/>
      <dgm:spPr/>
    </dgm:pt>
    <dgm:pt modelId="{F739F1E8-24BF-445B-9039-0002B0B6B3A3}" type="pres">
      <dgm:prSet presAssocID="{449753BE-F61D-4A37-A28D-F1125D55E54B}" presName="aNode" presStyleLbl="fgAcc1" presStyleIdx="2" presStyleCnt="3">
        <dgm:presLayoutVars>
          <dgm:bulletEnabled val="1"/>
        </dgm:presLayoutVars>
      </dgm:prSet>
      <dgm:spPr/>
    </dgm:pt>
    <dgm:pt modelId="{497B2F5A-72B2-451D-9A25-A766E6DCC753}" type="pres">
      <dgm:prSet presAssocID="{449753BE-F61D-4A37-A28D-F1125D55E54B}" presName="aSpace" presStyleCnt="0"/>
      <dgm:spPr/>
    </dgm:pt>
  </dgm:ptLst>
  <dgm:cxnLst>
    <dgm:cxn modelId="{69E1F20D-C74B-447D-8D2B-AD90046DCA9D}" type="presOf" srcId="{511E3945-4867-4EC4-AC6A-2FE01817AE52}" destId="{CDB828CB-2EAE-490A-941B-9F1FD0D42CE6}" srcOrd="0" destOrd="0" presId="urn:microsoft.com/office/officeart/2005/8/layout/pyramid2"/>
    <dgm:cxn modelId="{C5DE9125-6C49-4E96-857B-855753C620DC}" type="presOf" srcId="{C94CD29C-D0AC-4E98-A0C6-5481411572B0}" destId="{91332356-3F68-41D6-9E46-8F90730659FA}" srcOrd="0" destOrd="0" presId="urn:microsoft.com/office/officeart/2005/8/layout/pyramid2"/>
    <dgm:cxn modelId="{8E216426-FBC4-429C-AB28-195C80DF867D}" srcId="{511E3945-4867-4EC4-AC6A-2FE01817AE52}" destId="{95372802-5C2A-4921-BC67-CC1A314AA4C3}" srcOrd="1" destOrd="0" parTransId="{001DED95-0B32-43B3-BB4F-15A1B7CF4AE6}" sibTransId="{D73B1CC3-958A-45F5-B392-D11FA4B31244}"/>
    <dgm:cxn modelId="{E28B859F-BE05-44A6-83F2-C6269CF67FF1}" srcId="{511E3945-4867-4EC4-AC6A-2FE01817AE52}" destId="{C94CD29C-D0AC-4E98-A0C6-5481411572B0}" srcOrd="0" destOrd="0" parTransId="{E42E830E-FB5D-413C-B838-65FD1A5D37FB}" sibTransId="{CBB0EFF8-8A43-48BE-8312-D0A9017628FB}"/>
    <dgm:cxn modelId="{56A2B2C7-F254-4815-A5B9-DCB9F0234294}" type="presOf" srcId="{449753BE-F61D-4A37-A28D-F1125D55E54B}" destId="{F739F1E8-24BF-445B-9039-0002B0B6B3A3}" srcOrd="0" destOrd="0" presId="urn:microsoft.com/office/officeart/2005/8/layout/pyramid2"/>
    <dgm:cxn modelId="{9C77DADF-B287-4020-9309-AC13645D3E8C}" srcId="{511E3945-4867-4EC4-AC6A-2FE01817AE52}" destId="{449753BE-F61D-4A37-A28D-F1125D55E54B}" srcOrd="2" destOrd="0" parTransId="{14A06711-10C5-4A9A-B659-982E856A5A82}" sibTransId="{2BBCD14B-8320-40E8-BE9F-557BE8427144}"/>
    <dgm:cxn modelId="{B17FE2FF-F8CB-4338-B1D2-2490CD2D0CB2}" type="presOf" srcId="{95372802-5C2A-4921-BC67-CC1A314AA4C3}" destId="{3C85615E-D6A0-465A-A756-3BDB105BA268}" srcOrd="0" destOrd="0" presId="urn:microsoft.com/office/officeart/2005/8/layout/pyramid2"/>
    <dgm:cxn modelId="{9DAF8F8F-0C5E-4B71-8A87-080CC824F762}" type="presParOf" srcId="{CDB828CB-2EAE-490A-941B-9F1FD0D42CE6}" destId="{AD044D40-4BB5-4A9B-8F46-A07F9077C097}" srcOrd="0" destOrd="0" presId="urn:microsoft.com/office/officeart/2005/8/layout/pyramid2"/>
    <dgm:cxn modelId="{2E7E4206-2083-42C9-B57A-DBB37F463E9A}" type="presParOf" srcId="{CDB828CB-2EAE-490A-941B-9F1FD0D42CE6}" destId="{3AC146FD-0C88-41A4-BDAD-6CBE64101345}" srcOrd="1" destOrd="0" presId="urn:microsoft.com/office/officeart/2005/8/layout/pyramid2"/>
    <dgm:cxn modelId="{DC82EBE1-CD39-4563-9BFC-748B18EE231A}" type="presParOf" srcId="{3AC146FD-0C88-41A4-BDAD-6CBE64101345}" destId="{91332356-3F68-41D6-9E46-8F90730659FA}" srcOrd="0" destOrd="0" presId="urn:microsoft.com/office/officeart/2005/8/layout/pyramid2"/>
    <dgm:cxn modelId="{ED0E4C91-14CE-46E2-8B17-CEC28E9021EE}" type="presParOf" srcId="{3AC146FD-0C88-41A4-BDAD-6CBE64101345}" destId="{25EC8019-1B18-45DF-B966-9A7A34B39360}" srcOrd="1" destOrd="0" presId="urn:microsoft.com/office/officeart/2005/8/layout/pyramid2"/>
    <dgm:cxn modelId="{526079B5-98C7-4545-B1FD-BB59E02B1973}" type="presParOf" srcId="{3AC146FD-0C88-41A4-BDAD-6CBE64101345}" destId="{3C85615E-D6A0-465A-A756-3BDB105BA268}" srcOrd="2" destOrd="0" presId="urn:microsoft.com/office/officeart/2005/8/layout/pyramid2"/>
    <dgm:cxn modelId="{EA688BA8-1942-42BB-BC7C-9A1DC3C7376E}" type="presParOf" srcId="{3AC146FD-0C88-41A4-BDAD-6CBE64101345}" destId="{1B7EF3EA-4199-4AD6-A3BF-0C7456B3AC3B}" srcOrd="3" destOrd="0" presId="urn:microsoft.com/office/officeart/2005/8/layout/pyramid2"/>
    <dgm:cxn modelId="{EA9AB2C6-62EF-4361-9029-6E2BEB7E22D8}" type="presParOf" srcId="{3AC146FD-0C88-41A4-BDAD-6CBE64101345}" destId="{F739F1E8-24BF-445B-9039-0002B0B6B3A3}" srcOrd="4" destOrd="0" presId="urn:microsoft.com/office/officeart/2005/8/layout/pyramid2"/>
    <dgm:cxn modelId="{FE74B9CF-9218-4135-B87C-5AA89D27670C}" type="presParOf" srcId="{3AC146FD-0C88-41A4-BDAD-6CBE64101345}" destId="{497B2F5A-72B2-451D-9A25-A766E6DCC753}"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4613D1-0B0C-4361-919D-6C43E94C3E7B}" type="doc">
      <dgm:prSet loTypeId="urn:microsoft.com/office/officeart/2005/8/layout/hProcess9" loCatId="process" qsTypeId="urn:microsoft.com/office/officeart/2005/8/quickstyle/3d5" qsCatId="3D" csTypeId="urn:microsoft.com/office/officeart/2005/8/colors/accent1_2" csCatId="accent1" phldr="1"/>
      <dgm:spPr/>
    </dgm:pt>
    <dgm:pt modelId="{F0E8B295-B6C6-4477-AD44-96F905DDBB4A}">
      <dgm:prSet phldrT="[Κείμενο]" custT="1"/>
      <dgm:spPr>
        <a:solidFill>
          <a:srgbClr val="FF0000"/>
        </a:solidFill>
      </dgm:spPr>
      <dgm:t>
        <a:bodyPr/>
        <a:lstStyle/>
        <a:p>
          <a:pPr algn="just"/>
          <a:r>
            <a:rPr lang="el-GR" sz="1200" b="1" dirty="0">
              <a:solidFill>
                <a:schemeClr val="tx1"/>
              </a:solidFill>
              <a:latin typeface="+mn-lt"/>
              <a:cs typeface="Calibri" panose="020F0502020204030204" pitchFamily="34" charset="0"/>
            </a:rPr>
            <a:t>→</a:t>
          </a:r>
          <a:r>
            <a:rPr lang="en-US" sz="1200" b="1" dirty="0">
              <a:solidFill>
                <a:schemeClr val="tx1"/>
              </a:solidFill>
              <a:latin typeface="+mn-lt"/>
              <a:cs typeface="Calibri" panose="020F0502020204030204" pitchFamily="34" charset="0"/>
            </a:rPr>
            <a:t> </a:t>
          </a:r>
          <a:r>
            <a:rPr lang="en-GB" sz="1200" b="1" dirty="0">
              <a:solidFill>
                <a:schemeClr val="tx1"/>
              </a:solidFill>
              <a:latin typeface="+mn-lt"/>
            </a:rPr>
            <a:t>The words "biological sex" and “gender" do not mean the same thing.</a:t>
          </a:r>
          <a:endParaRPr lang="el-GR" sz="1200" b="1" dirty="0">
            <a:solidFill>
              <a:schemeClr val="tx1"/>
            </a:solidFill>
            <a:latin typeface="+mn-lt"/>
          </a:endParaRPr>
        </a:p>
      </dgm:t>
    </dgm:pt>
    <dgm:pt modelId="{8096AE20-DC35-4F0A-B61A-B89B38907BA4}" type="parTrans" cxnId="{8E3CBF71-637C-49E4-8CD6-DBA4FA26EC70}">
      <dgm:prSet/>
      <dgm:spPr/>
      <dgm:t>
        <a:bodyPr/>
        <a:lstStyle/>
        <a:p>
          <a:endParaRPr lang="el-GR"/>
        </a:p>
      </dgm:t>
    </dgm:pt>
    <dgm:pt modelId="{9ED94B21-8760-44B5-B7DC-B58301AAFADA}" type="sibTrans" cxnId="{8E3CBF71-637C-49E4-8CD6-DBA4FA26EC70}">
      <dgm:prSet/>
      <dgm:spPr/>
      <dgm:t>
        <a:bodyPr/>
        <a:lstStyle/>
        <a:p>
          <a:endParaRPr lang="el-GR"/>
        </a:p>
      </dgm:t>
    </dgm:pt>
    <dgm:pt modelId="{4B3E93E7-8DC7-463D-A182-71F6ADEE730E}">
      <dgm:prSet phldrT="[Κείμενο]" custT="1"/>
      <dgm:spPr>
        <a:solidFill>
          <a:srgbClr val="FABE00"/>
        </a:solidFill>
      </dgm:spPr>
      <dgm:t>
        <a:bodyPr/>
        <a:lstStyle/>
        <a:p>
          <a:pPr algn="just"/>
          <a:r>
            <a:rPr lang="el-GR" sz="1200" b="1" dirty="0">
              <a:solidFill>
                <a:schemeClr val="tx1"/>
              </a:solidFill>
              <a:latin typeface="+mn-lt"/>
            </a:rPr>
            <a:t>→ </a:t>
          </a:r>
          <a:r>
            <a:rPr lang="en-GB" sz="1200" b="1" dirty="0">
              <a:solidFill>
                <a:schemeClr val="tx1"/>
              </a:solidFill>
              <a:latin typeface="+mn-lt"/>
            </a:rPr>
            <a:t>When a child is born, it is (usually) clear whether it is a boy or a girl from their genitals. “Biological  sex" refers to the biological characteristics that men and women have by birth. They are universally and normally permanent, e.g. men can not breastfeed etc.</a:t>
          </a:r>
          <a:endParaRPr lang="el-GR" sz="1200" b="1" dirty="0">
            <a:solidFill>
              <a:schemeClr val="tx1"/>
            </a:solidFill>
            <a:latin typeface="+mn-lt"/>
          </a:endParaRPr>
        </a:p>
      </dgm:t>
    </dgm:pt>
    <dgm:pt modelId="{05F6D1E4-DB76-4D15-88D1-536E3A99AEC4}" type="parTrans" cxnId="{270C13CA-8DCF-43A3-959B-C8AF93FAF408}">
      <dgm:prSet/>
      <dgm:spPr/>
      <dgm:t>
        <a:bodyPr/>
        <a:lstStyle/>
        <a:p>
          <a:endParaRPr lang="el-GR"/>
        </a:p>
      </dgm:t>
    </dgm:pt>
    <dgm:pt modelId="{B1E60DE2-59F6-431C-849E-D1821B18378C}" type="sibTrans" cxnId="{270C13CA-8DCF-43A3-959B-C8AF93FAF408}">
      <dgm:prSet/>
      <dgm:spPr/>
      <dgm:t>
        <a:bodyPr/>
        <a:lstStyle/>
        <a:p>
          <a:endParaRPr lang="el-GR"/>
        </a:p>
      </dgm:t>
    </dgm:pt>
    <dgm:pt modelId="{09622D34-C1E6-4776-8C78-BCD6980C6402}">
      <dgm:prSet custT="1"/>
      <dgm:spPr>
        <a:solidFill>
          <a:srgbClr val="00FFFF"/>
        </a:solidFill>
      </dgm:spPr>
      <dgm:t>
        <a:bodyPr/>
        <a:lstStyle/>
        <a:p>
          <a:pPr algn="just"/>
          <a:r>
            <a:rPr lang="el-GR" sz="1200" b="1" dirty="0">
              <a:solidFill>
                <a:schemeClr val="tx1"/>
              </a:solidFill>
              <a:latin typeface="+mn-lt"/>
            </a:rPr>
            <a:t>→ </a:t>
          </a:r>
          <a:r>
            <a:rPr lang="en-GB" sz="1200" b="1" dirty="0">
              <a:solidFill>
                <a:schemeClr val="tx1"/>
              </a:solidFill>
              <a:latin typeface="+mn-lt"/>
            </a:rPr>
            <a:t>Gender norms are the main cause of gender-based violence. They are created by our culture, not by nature and, therefore, they can change over time. For example, a few decades ago it would have been extremely unusual for a man to do the housework e.g. cleaning etc.</a:t>
          </a:r>
          <a:endParaRPr lang="el-GR" sz="1200" b="1" dirty="0">
            <a:solidFill>
              <a:schemeClr val="tx1"/>
            </a:solidFill>
            <a:latin typeface="+mn-lt"/>
          </a:endParaRPr>
        </a:p>
      </dgm:t>
    </dgm:pt>
    <dgm:pt modelId="{CA6271C7-1223-4B56-BDE8-E83B2C9F9A54}" type="parTrans" cxnId="{8CB877AF-4F62-4CE2-AC12-03590441F7D3}">
      <dgm:prSet/>
      <dgm:spPr/>
      <dgm:t>
        <a:bodyPr/>
        <a:lstStyle/>
        <a:p>
          <a:endParaRPr lang="el-GR"/>
        </a:p>
      </dgm:t>
    </dgm:pt>
    <dgm:pt modelId="{C4B568A0-A8C8-4B3B-A6BC-2F133C7143F0}" type="sibTrans" cxnId="{8CB877AF-4F62-4CE2-AC12-03590441F7D3}">
      <dgm:prSet/>
      <dgm:spPr/>
      <dgm:t>
        <a:bodyPr/>
        <a:lstStyle/>
        <a:p>
          <a:endParaRPr lang="el-GR"/>
        </a:p>
      </dgm:t>
    </dgm:pt>
    <dgm:pt modelId="{CFEAF69F-B665-4C5F-853A-82AFFC7D7480}">
      <dgm:prSet phldrT="[Κείμενο]" custT="1"/>
      <dgm:spPr>
        <a:solidFill>
          <a:srgbClr val="FFCCFF"/>
        </a:solidFill>
      </dgm:spPr>
      <dgm:t>
        <a:bodyPr/>
        <a:lstStyle/>
        <a:p>
          <a:pPr algn="just"/>
          <a:r>
            <a:rPr lang="el-GR" sz="1200" b="1" dirty="0">
              <a:solidFill>
                <a:schemeClr val="tx1"/>
              </a:solidFill>
              <a:latin typeface="+mn-lt"/>
            </a:rPr>
            <a:t>→ </a:t>
          </a:r>
          <a:r>
            <a:rPr lang="en-GB" sz="1200" b="1" dirty="0">
              <a:solidFill>
                <a:schemeClr val="tx1"/>
              </a:solidFill>
              <a:latin typeface="+mn-lt"/>
            </a:rPr>
            <a:t>Gender is the way society believes that people should behave (how they should dress, what their role is, etc.) according to their biological sex.</a:t>
          </a:r>
          <a:endParaRPr lang="el-GR" sz="1200" b="1" dirty="0">
            <a:solidFill>
              <a:schemeClr val="tx1"/>
            </a:solidFill>
            <a:latin typeface="+mn-lt"/>
          </a:endParaRPr>
        </a:p>
      </dgm:t>
    </dgm:pt>
    <dgm:pt modelId="{8AC5DDAE-7A61-49A3-986C-90CD2B8A47E6}" type="sibTrans" cxnId="{B1543A46-2B7B-4F92-BFC5-97427702BF35}">
      <dgm:prSet/>
      <dgm:spPr/>
      <dgm:t>
        <a:bodyPr/>
        <a:lstStyle/>
        <a:p>
          <a:endParaRPr lang="el-GR"/>
        </a:p>
      </dgm:t>
    </dgm:pt>
    <dgm:pt modelId="{FDC07881-52D1-459D-BAAE-6FDA4EC3DB59}" type="parTrans" cxnId="{B1543A46-2B7B-4F92-BFC5-97427702BF35}">
      <dgm:prSet/>
      <dgm:spPr/>
      <dgm:t>
        <a:bodyPr/>
        <a:lstStyle/>
        <a:p>
          <a:endParaRPr lang="el-GR"/>
        </a:p>
      </dgm:t>
    </dgm:pt>
    <dgm:pt modelId="{13EF7A24-E651-45C6-895C-E7927400C870}" type="pres">
      <dgm:prSet presAssocID="{B04613D1-0B0C-4361-919D-6C43E94C3E7B}" presName="CompostProcess" presStyleCnt="0">
        <dgm:presLayoutVars>
          <dgm:dir/>
          <dgm:resizeHandles val="exact"/>
        </dgm:presLayoutVars>
      </dgm:prSet>
      <dgm:spPr/>
    </dgm:pt>
    <dgm:pt modelId="{997FC1AA-7F5A-49FD-B0F6-586FFE2F5B92}" type="pres">
      <dgm:prSet presAssocID="{B04613D1-0B0C-4361-919D-6C43E94C3E7B}" presName="arrow" presStyleLbl="bgShp" presStyleIdx="0" presStyleCnt="1"/>
      <dgm:spPr>
        <a:blipFill rotWithShape="0">
          <a:blip xmlns:r="http://schemas.openxmlformats.org/officeDocument/2006/relationships" r:embed="rId1"/>
          <a:stretch>
            <a:fillRect/>
          </a:stretch>
        </a:blipFill>
      </dgm:spPr>
    </dgm:pt>
    <dgm:pt modelId="{8D6EA01F-43B3-4B43-962B-A9B4A11192A9}" type="pres">
      <dgm:prSet presAssocID="{B04613D1-0B0C-4361-919D-6C43E94C3E7B}" presName="linearProcess" presStyleCnt="0"/>
      <dgm:spPr/>
    </dgm:pt>
    <dgm:pt modelId="{D480D1E1-C3D3-4019-96F9-63BEE56A6827}" type="pres">
      <dgm:prSet presAssocID="{F0E8B295-B6C6-4477-AD44-96F905DDBB4A}" presName="textNode" presStyleLbl="node1" presStyleIdx="0" presStyleCnt="4">
        <dgm:presLayoutVars>
          <dgm:bulletEnabled val="1"/>
        </dgm:presLayoutVars>
      </dgm:prSet>
      <dgm:spPr/>
    </dgm:pt>
    <dgm:pt modelId="{D687337E-B51B-4107-BA13-A4667B650919}" type="pres">
      <dgm:prSet presAssocID="{9ED94B21-8760-44B5-B7DC-B58301AAFADA}" presName="sibTrans" presStyleCnt="0"/>
      <dgm:spPr/>
    </dgm:pt>
    <dgm:pt modelId="{B3552347-0B06-40FF-9176-A1EAE0ADA9A0}" type="pres">
      <dgm:prSet presAssocID="{4B3E93E7-8DC7-463D-A182-71F6ADEE730E}" presName="textNode" presStyleLbl="node1" presStyleIdx="1" presStyleCnt="4">
        <dgm:presLayoutVars>
          <dgm:bulletEnabled val="1"/>
        </dgm:presLayoutVars>
      </dgm:prSet>
      <dgm:spPr/>
    </dgm:pt>
    <dgm:pt modelId="{AB5DEEF8-7884-4AE5-B492-7F87B589D50E}" type="pres">
      <dgm:prSet presAssocID="{B1E60DE2-59F6-431C-849E-D1821B18378C}" presName="sibTrans" presStyleCnt="0"/>
      <dgm:spPr/>
    </dgm:pt>
    <dgm:pt modelId="{BB3AC852-D93B-4408-8207-A09F52885948}" type="pres">
      <dgm:prSet presAssocID="{CFEAF69F-B665-4C5F-853A-82AFFC7D7480}" presName="textNode" presStyleLbl="node1" presStyleIdx="2" presStyleCnt="4">
        <dgm:presLayoutVars>
          <dgm:bulletEnabled val="1"/>
        </dgm:presLayoutVars>
      </dgm:prSet>
      <dgm:spPr/>
    </dgm:pt>
    <dgm:pt modelId="{39DB4F34-8856-4A6C-9CE0-D80F6E528E74}" type="pres">
      <dgm:prSet presAssocID="{8AC5DDAE-7A61-49A3-986C-90CD2B8A47E6}" presName="sibTrans" presStyleCnt="0"/>
      <dgm:spPr/>
    </dgm:pt>
    <dgm:pt modelId="{321C15CB-FC93-44D9-8845-C82954F2037A}" type="pres">
      <dgm:prSet presAssocID="{09622D34-C1E6-4776-8C78-BCD6980C6402}" presName="textNode" presStyleLbl="node1" presStyleIdx="3" presStyleCnt="4">
        <dgm:presLayoutVars>
          <dgm:bulletEnabled val="1"/>
        </dgm:presLayoutVars>
      </dgm:prSet>
      <dgm:spPr/>
    </dgm:pt>
  </dgm:ptLst>
  <dgm:cxnLst>
    <dgm:cxn modelId="{B1543A46-2B7B-4F92-BFC5-97427702BF35}" srcId="{B04613D1-0B0C-4361-919D-6C43E94C3E7B}" destId="{CFEAF69F-B665-4C5F-853A-82AFFC7D7480}" srcOrd="2" destOrd="0" parTransId="{FDC07881-52D1-459D-BAAE-6FDA4EC3DB59}" sibTransId="{8AC5DDAE-7A61-49A3-986C-90CD2B8A47E6}"/>
    <dgm:cxn modelId="{8E3CBF71-637C-49E4-8CD6-DBA4FA26EC70}" srcId="{B04613D1-0B0C-4361-919D-6C43E94C3E7B}" destId="{F0E8B295-B6C6-4477-AD44-96F905DDBB4A}" srcOrd="0" destOrd="0" parTransId="{8096AE20-DC35-4F0A-B61A-B89B38907BA4}" sibTransId="{9ED94B21-8760-44B5-B7DC-B58301AAFADA}"/>
    <dgm:cxn modelId="{18281458-03B7-468F-B3E6-987542DF0FCF}" type="presOf" srcId="{B04613D1-0B0C-4361-919D-6C43E94C3E7B}" destId="{13EF7A24-E651-45C6-895C-E7927400C870}" srcOrd="0" destOrd="0" presId="urn:microsoft.com/office/officeart/2005/8/layout/hProcess9"/>
    <dgm:cxn modelId="{98E39E7A-5A96-40E5-A7F1-071AB015DA41}" type="presOf" srcId="{09622D34-C1E6-4776-8C78-BCD6980C6402}" destId="{321C15CB-FC93-44D9-8845-C82954F2037A}" srcOrd="0" destOrd="0" presId="urn:microsoft.com/office/officeart/2005/8/layout/hProcess9"/>
    <dgm:cxn modelId="{5F353CA1-8C17-4BED-9197-ECC6AD2E5405}" type="presOf" srcId="{4B3E93E7-8DC7-463D-A182-71F6ADEE730E}" destId="{B3552347-0B06-40FF-9176-A1EAE0ADA9A0}" srcOrd="0" destOrd="0" presId="urn:microsoft.com/office/officeart/2005/8/layout/hProcess9"/>
    <dgm:cxn modelId="{8CB877AF-4F62-4CE2-AC12-03590441F7D3}" srcId="{B04613D1-0B0C-4361-919D-6C43E94C3E7B}" destId="{09622D34-C1E6-4776-8C78-BCD6980C6402}" srcOrd="3" destOrd="0" parTransId="{CA6271C7-1223-4B56-BDE8-E83B2C9F9A54}" sibTransId="{C4B568A0-A8C8-4B3B-A6BC-2F133C7143F0}"/>
    <dgm:cxn modelId="{270C13CA-8DCF-43A3-959B-C8AF93FAF408}" srcId="{B04613D1-0B0C-4361-919D-6C43E94C3E7B}" destId="{4B3E93E7-8DC7-463D-A182-71F6ADEE730E}" srcOrd="1" destOrd="0" parTransId="{05F6D1E4-DB76-4D15-88D1-536E3A99AEC4}" sibTransId="{B1E60DE2-59F6-431C-849E-D1821B18378C}"/>
    <dgm:cxn modelId="{21BD65CC-C929-455A-911A-83EDE672AB29}" type="presOf" srcId="{F0E8B295-B6C6-4477-AD44-96F905DDBB4A}" destId="{D480D1E1-C3D3-4019-96F9-63BEE56A6827}" srcOrd="0" destOrd="0" presId="urn:microsoft.com/office/officeart/2005/8/layout/hProcess9"/>
    <dgm:cxn modelId="{E40BC4F6-08E4-477E-A793-0F1DF28CC545}" type="presOf" srcId="{CFEAF69F-B665-4C5F-853A-82AFFC7D7480}" destId="{BB3AC852-D93B-4408-8207-A09F52885948}" srcOrd="0" destOrd="0" presId="urn:microsoft.com/office/officeart/2005/8/layout/hProcess9"/>
    <dgm:cxn modelId="{A8342CC3-005D-4CB3-A21F-36ECEFA28C62}" type="presParOf" srcId="{13EF7A24-E651-45C6-895C-E7927400C870}" destId="{997FC1AA-7F5A-49FD-B0F6-586FFE2F5B92}" srcOrd="0" destOrd="0" presId="urn:microsoft.com/office/officeart/2005/8/layout/hProcess9"/>
    <dgm:cxn modelId="{C7E41CC4-C9EE-42EB-B4CD-AEEC10BB2448}" type="presParOf" srcId="{13EF7A24-E651-45C6-895C-E7927400C870}" destId="{8D6EA01F-43B3-4B43-962B-A9B4A11192A9}" srcOrd="1" destOrd="0" presId="urn:microsoft.com/office/officeart/2005/8/layout/hProcess9"/>
    <dgm:cxn modelId="{49F65BE4-8ED4-4847-AE70-80A8F4D5DC9E}" type="presParOf" srcId="{8D6EA01F-43B3-4B43-962B-A9B4A11192A9}" destId="{D480D1E1-C3D3-4019-96F9-63BEE56A6827}" srcOrd="0" destOrd="0" presId="urn:microsoft.com/office/officeart/2005/8/layout/hProcess9"/>
    <dgm:cxn modelId="{0A486CE6-2E1C-4B3B-A0C4-FFA0AC0C641F}" type="presParOf" srcId="{8D6EA01F-43B3-4B43-962B-A9B4A11192A9}" destId="{D687337E-B51B-4107-BA13-A4667B650919}" srcOrd="1" destOrd="0" presId="urn:microsoft.com/office/officeart/2005/8/layout/hProcess9"/>
    <dgm:cxn modelId="{71AB63C5-556F-48BF-8D2B-B0F49B835913}" type="presParOf" srcId="{8D6EA01F-43B3-4B43-962B-A9B4A11192A9}" destId="{B3552347-0B06-40FF-9176-A1EAE0ADA9A0}" srcOrd="2" destOrd="0" presId="urn:microsoft.com/office/officeart/2005/8/layout/hProcess9"/>
    <dgm:cxn modelId="{DBD76B64-3A2E-4EA2-9AE9-5527A54B4F2C}" type="presParOf" srcId="{8D6EA01F-43B3-4B43-962B-A9B4A11192A9}" destId="{AB5DEEF8-7884-4AE5-B492-7F87B589D50E}" srcOrd="3" destOrd="0" presId="urn:microsoft.com/office/officeart/2005/8/layout/hProcess9"/>
    <dgm:cxn modelId="{15AA3A57-6BAD-4936-98CB-25F83B8A3864}" type="presParOf" srcId="{8D6EA01F-43B3-4B43-962B-A9B4A11192A9}" destId="{BB3AC852-D93B-4408-8207-A09F52885948}" srcOrd="4" destOrd="0" presId="urn:microsoft.com/office/officeart/2005/8/layout/hProcess9"/>
    <dgm:cxn modelId="{49A90E1B-7648-4A05-8FEA-0E92059668C6}" type="presParOf" srcId="{8D6EA01F-43B3-4B43-962B-A9B4A11192A9}" destId="{39DB4F34-8856-4A6C-9CE0-D80F6E528E74}" srcOrd="5" destOrd="0" presId="urn:microsoft.com/office/officeart/2005/8/layout/hProcess9"/>
    <dgm:cxn modelId="{9B77D2BD-8E43-4AA4-93A1-56A64EAA836B}" type="presParOf" srcId="{8D6EA01F-43B3-4B43-962B-A9B4A11192A9}" destId="{321C15CB-FC93-44D9-8845-C82954F2037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E62E1E-5C07-4040-825F-31E20AF6EE8B}"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l-GR"/>
        </a:p>
      </dgm:t>
    </dgm:pt>
    <dgm:pt modelId="{D5A39BC0-A419-457B-8C55-1145030A07DA}">
      <dgm:prSet custT="1"/>
      <dgm:spPr>
        <a:blipFill dpi="0" rotWithShape="0">
          <a:blip xmlns:r="http://schemas.openxmlformats.org/officeDocument/2006/relationships" r:embed="rId1">
            <a:alphaModFix amt="76000"/>
          </a:blip>
          <a:srcRect/>
          <a:stretch>
            <a:fillRect/>
          </a:stretch>
        </a:blipFill>
      </dgm:spPr>
      <dgm:t>
        <a:bodyPr/>
        <a:lstStyle/>
        <a:p>
          <a:pPr algn="just"/>
          <a:r>
            <a:rPr lang="el-GR" sz="1300" b="1" dirty="0">
              <a:solidFill>
                <a:schemeClr val="tx1"/>
              </a:solidFill>
            </a:rPr>
            <a:t>→ </a:t>
          </a:r>
          <a:r>
            <a:rPr lang="en-GB" sz="1300" b="1" dirty="0">
              <a:solidFill>
                <a:schemeClr val="tx1"/>
              </a:solidFill>
            </a:rPr>
            <a:t>Thus, gender-based violence is exerted by some people to control the behaviour of other people, whom they consider inferior, or as a means to "punish" those who do not conform to idealized gender norms.</a:t>
          </a:r>
          <a:endParaRPr lang="el-GR" sz="1300" b="1" dirty="0">
            <a:solidFill>
              <a:schemeClr val="tx1"/>
            </a:solidFill>
          </a:endParaRPr>
        </a:p>
      </dgm:t>
    </dgm:pt>
    <dgm:pt modelId="{70BE6E9C-229D-483D-B11E-2644DD6746CF}" type="sibTrans" cxnId="{392A62BF-5AF9-4F8C-9C9B-C45CE163806A}">
      <dgm:prSet/>
      <dgm:spPr>
        <a:solidFill>
          <a:srgbClr val="B9B9FF">
            <a:alpha val="90000"/>
          </a:srgbClr>
        </a:solidFill>
      </dgm:spPr>
      <dgm:t>
        <a:bodyPr/>
        <a:lstStyle/>
        <a:p>
          <a:endParaRPr lang="el-GR"/>
        </a:p>
      </dgm:t>
    </dgm:pt>
    <dgm:pt modelId="{3113D62A-77D7-4CC1-86A6-47398C0EEA3A}" type="parTrans" cxnId="{392A62BF-5AF9-4F8C-9C9B-C45CE163806A}">
      <dgm:prSet/>
      <dgm:spPr/>
      <dgm:t>
        <a:bodyPr/>
        <a:lstStyle/>
        <a:p>
          <a:endParaRPr lang="el-GR"/>
        </a:p>
      </dgm:t>
    </dgm:pt>
    <dgm:pt modelId="{0B21EB62-1E54-4839-96E0-DBD59BF49D88}">
      <dgm:prSet phldrT="[Κείμενο]" custT="1"/>
      <dgm:spPr>
        <a:blipFill dpi="0" rotWithShape="0">
          <a:blip xmlns:r="http://schemas.openxmlformats.org/officeDocument/2006/relationships" r:embed="rId1">
            <a:alphaModFix amt="76000"/>
          </a:blip>
          <a:srcRect/>
          <a:stretch>
            <a:fillRect/>
          </a:stretch>
        </a:blipFill>
      </dgm:spPr>
      <dgm:t>
        <a:bodyPr/>
        <a:lstStyle/>
        <a:p>
          <a:pPr algn="just"/>
          <a:r>
            <a:rPr lang="el-GR" sz="1300" b="1" dirty="0">
              <a:solidFill>
                <a:schemeClr val="tx1"/>
              </a:solidFill>
            </a:rPr>
            <a:t>→ </a:t>
          </a:r>
          <a:r>
            <a:rPr lang="en-GB" sz="1300" b="1" dirty="0">
              <a:solidFill>
                <a:schemeClr val="tx1"/>
              </a:solidFill>
            </a:rPr>
            <a:t>This discrimination gives rise to unequal hierarchies of power, as society traditionally places more value on the "male gender norms" of domination, aggression and competition than on the "female" norms of submissiveness and vulnerability.</a:t>
          </a:r>
          <a:endParaRPr lang="el-GR" sz="1300" b="1" dirty="0">
            <a:solidFill>
              <a:schemeClr val="tx1"/>
            </a:solidFill>
          </a:endParaRPr>
        </a:p>
      </dgm:t>
    </dgm:pt>
    <dgm:pt modelId="{398FFEBB-0107-43D8-8C39-6586A06BE58B}" type="sibTrans" cxnId="{1B41399A-B5B4-448F-8096-2CEF9ADF0D13}">
      <dgm:prSet/>
      <dgm:spPr>
        <a:blipFill rotWithShape="0">
          <a:blip xmlns:r="http://schemas.openxmlformats.org/officeDocument/2006/relationships" r:embed="rId1"/>
          <a:stretch>
            <a:fillRect/>
          </a:stretch>
        </a:blipFill>
      </dgm:spPr>
      <dgm:t>
        <a:bodyPr/>
        <a:lstStyle/>
        <a:p>
          <a:endParaRPr lang="el-GR"/>
        </a:p>
      </dgm:t>
    </dgm:pt>
    <dgm:pt modelId="{6418F09B-613F-4590-90F9-AF89D2DE113A}" type="parTrans" cxnId="{1B41399A-B5B4-448F-8096-2CEF9ADF0D13}">
      <dgm:prSet/>
      <dgm:spPr/>
      <dgm:t>
        <a:bodyPr/>
        <a:lstStyle/>
        <a:p>
          <a:endParaRPr lang="el-GR"/>
        </a:p>
      </dgm:t>
    </dgm:pt>
    <dgm:pt modelId="{145939E7-F212-4C94-92C5-774C8463560B}">
      <dgm:prSet phldrT="[Κείμενο]" custT="1"/>
      <dgm:spPr>
        <a:blipFill rotWithShape="0">
          <a:blip xmlns:r="http://schemas.openxmlformats.org/officeDocument/2006/relationships" r:embed="rId2"/>
          <a:stretch>
            <a:fillRect/>
          </a:stretch>
        </a:blipFill>
      </dgm:spPr>
      <dgm:t>
        <a:bodyPr/>
        <a:lstStyle/>
        <a:p>
          <a:pPr algn="just"/>
          <a:r>
            <a:rPr lang="el-GR" sz="1300" b="1" dirty="0">
              <a:solidFill>
                <a:schemeClr val="tx1"/>
              </a:solidFill>
            </a:rPr>
            <a:t>→ </a:t>
          </a:r>
          <a:r>
            <a:rPr lang="en-GB" sz="1300" b="1" dirty="0">
              <a:solidFill>
                <a:schemeClr val="tx1"/>
              </a:solidFill>
            </a:rPr>
            <a:t>Rigid gender norms not only limit people's identity and capabilities, but also distinguish men from women based on social expectations for their appearance, behaviour, and actions.</a:t>
          </a:r>
          <a:endParaRPr lang="el-GR" sz="1300" b="1" dirty="0">
            <a:solidFill>
              <a:schemeClr val="tx1"/>
            </a:solidFill>
          </a:endParaRPr>
        </a:p>
      </dgm:t>
    </dgm:pt>
    <dgm:pt modelId="{09FA0CF2-BC95-41D1-AE10-963F399BF64F}" type="sibTrans" cxnId="{002319DD-9210-46B2-B4F4-B8E094CB6624}">
      <dgm:prSet/>
      <dgm:spPr>
        <a:blipFill rotWithShape="0">
          <a:blip xmlns:r="http://schemas.openxmlformats.org/officeDocument/2006/relationships" r:embed="rId2"/>
          <a:stretch>
            <a:fillRect/>
          </a:stretch>
        </a:blipFill>
      </dgm:spPr>
      <dgm:t>
        <a:bodyPr/>
        <a:lstStyle/>
        <a:p>
          <a:endParaRPr lang="el-GR"/>
        </a:p>
      </dgm:t>
    </dgm:pt>
    <dgm:pt modelId="{B0BB3137-C61B-4A71-903F-2DFBC2D32D02}" type="parTrans" cxnId="{002319DD-9210-46B2-B4F4-B8E094CB6624}">
      <dgm:prSet/>
      <dgm:spPr/>
      <dgm:t>
        <a:bodyPr/>
        <a:lstStyle/>
        <a:p>
          <a:endParaRPr lang="el-GR"/>
        </a:p>
      </dgm:t>
    </dgm:pt>
    <dgm:pt modelId="{CFE8A267-D9B0-4B2A-AEA1-E01419DF1BE5}">
      <dgm:prSet custT="1"/>
      <dgm:spPr>
        <a:blipFill rotWithShape="0">
          <a:blip xmlns:r="http://schemas.openxmlformats.org/officeDocument/2006/relationships" r:embed="rId2"/>
          <a:stretch>
            <a:fillRect/>
          </a:stretch>
        </a:blipFill>
      </dgm:spPr>
      <dgm:t>
        <a:bodyPr/>
        <a:lstStyle/>
        <a:p>
          <a:pPr algn="just"/>
          <a:r>
            <a:rPr lang="el-GR" sz="1300" b="1" dirty="0">
              <a:solidFill>
                <a:schemeClr val="tx1"/>
              </a:solidFill>
            </a:rPr>
            <a:t>→ </a:t>
          </a:r>
          <a:r>
            <a:rPr lang="en-GB" sz="1300" b="1" dirty="0">
              <a:solidFill>
                <a:schemeClr val="tx1"/>
              </a:solidFill>
            </a:rPr>
            <a:t>Men and women socialize in such a way as to try to "fit" into ideals of masculinity or femininity. People who do not conform to these male or female ideals are often isolated, discriminated, or abused.</a:t>
          </a:r>
          <a:endParaRPr lang="en-US" sz="1300" dirty="0">
            <a:solidFill>
              <a:schemeClr val="tx1"/>
            </a:solidFill>
          </a:endParaRPr>
        </a:p>
      </dgm:t>
    </dgm:pt>
    <dgm:pt modelId="{AEA25F55-0DDE-4253-9E61-11546396225B}" type="parTrans" cxnId="{7E987E96-44EB-4868-AC3D-119AB4AC9853}">
      <dgm:prSet/>
      <dgm:spPr/>
      <dgm:t>
        <a:bodyPr/>
        <a:lstStyle/>
        <a:p>
          <a:endParaRPr lang="en-US"/>
        </a:p>
      </dgm:t>
    </dgm:pt>
    <dgm:pt modelId="{EA13DFF8-BFCC-44B8-B28A-585DA4827B01}" type="sibTrans" cxnId="{7E987E96-44EB-4868-AC3D-119AB4AC9853}">
      <dgm:prSet/>
      <dgm:spPr>
        <a:blipFill rotWithShape="0">
          <a:blip xmlns:r="http://schemas.openxmlformats.org/officeDocument/2006/relationships" r:embed="rId2"/>
          <a:stretch>
            <a:fillRect/>
          </a:stretch>
        </a:blipFill>
      </dgm:spPr>
      <dgm:t>
        <a:bodyPr/>
        <a:lstStyle/>
        <a:p>
          <a:endParaRPr lang="en-US"/>
        </a:p>
      </dgm:t>
    </dgm:pt>
    <dgm:pt modelId="{969C75F8-D841-4AC7-8528-926615F2BCB4}" type="pres">
      <dgm:prSet presAssocID="{76E62E1E-5C07-4040-825F-31E20AF6EE8B}" presName="outerComposite" presStyleCnt="0">
        <dgm:presLayoutVars>
          <dgm:chMax val="5"/>
          <dgm:dir/>
          <dgm:resizeHandles val="exact"/>
        </dgm:presLayoutVars>
      </dgm:prSet>
      <dgm:spPr/>
    </dgm:pt>
    <dgm:pt modelId="{BBF276E9-9FEC-413E-9849-308A90A468A4}" type="pres">
      <dgm:prSet presAssocID="{76E62E1E-5C07-4040-825F-31E20AF6EE8B}" presName="dummyMaxCanvas" presStyleCnt="0">
        <dgm:presLayoutVars/>
      </dgm:prSet>
      <dgm:spPr/>
    </dgm:pt>
    <dgm:pt modelId="{DA17EE58-C07D-4D89-ACCA-6F40AD4B4094}" type="pres">
      <dgm:prSet presAssocID="{76E62E1E-5C07-4040-825F-31E20AF6EE8B}" presName="FourNodes_1" presStyleLbl="node1" presStyleIdx="0" presStyleCnt="4">
        <dgm:presLayoutVars>
          <dgm:bulletEnabled val="1"/>
        </dgm:presLayoutVars>
      </dgm:prSet>
      <dgm:spPr/>
    </dgm:pt>
    <dgm:pt modelId="{5FADDFAB-E49F-4572-9C4E-684E3746FC50}" type="pres">
      <dgm:prSet presAssocID="{76E62E1E-5C07-4040-825F-31E20AF6EE8B}" presName="FourNodes_2" presStyleLbl="node1" presStyleIdx="1" presStyleCnt="4">
        <dgm:presLayoutVars>
          <dgm:bulletEnabled val="1"/>
        </dgm:presLayoutVars>
      </dgm:prSet>
      <dgm:spPr/>
    </dgm:pt>
    <dgm:pt modelId="{D3DFBB38-3382-4773-A942-F7BB6D85E1AF}" type="pres">
      <dgm:prSet presAssocID="{76E62E1E-5C07-4040-825F-31E20AF6EE8B}" presName="FourNodes_3" presStyleLbl="node1" presStyleIdx="2" presStyleCnt="4">
        <dgm:presLayoutVars>
          <dgm:bulletEnabled val="1"/>
        </dgm:presLayoutVars>
      </dgm:prSet>
      <dgm:spPr/>
    </dgm:pt>
    <dgm:pt modelId="{C710E874-4BFF-4775-B2CF-D6B06A788905}" type="pres">
      <dgm:prSet presAssocID="{76E62E1E-5C07-4040-825F-31E20AF6EE8B}" presName="FourNodes_4" presStyleLbl="node1" presStyleIdx="3" presStyleCnt="4">
        <dgm:presLayoutVars>
          <dgm:bulletEnabled val="1"/>
        </dgm:presLayoutVars>
      </dgm:prSet>
      <dgm:spPr/>
    </dgm:pt>
    <dgm:pt modelId="{7CD5403A-38DC-4C39-B0D1-AFEAB3BC0AC2}" type="pres">
      <dgm:prSet presAssocID="{76E62E1E-5C07-4040-825F-31E20AF6EE8B}" presName="FourConn_1-2" presStyleLbl="fgAccFollowNode1" presStyleIdx="0" presStyleCnt="3">
        <dgm:presLayoutVars>
          <dgm:bulletEnabled val="1"/>
        </dgm:presLayoutVars>
      </dgm:prSet>
      <dgm:spPr/>
    </dgm:pt>
    <dgm:pt modelId="{74417A8A-78E6-49B0-90B9-BF1420F31EEE}" type="pres">
      <dgm:prSet presAssocID="{76E62E1E-5C07-4040-825F-31E20AF6EE8B}" presName="FourConn_2-3" presStyleLbl="fgAccFollowNode1" presStyleIdx="1" presStyleCnt="3">
        <dgm:presLayoutVars>
          <dgm:bulletEnabled val="1"/>
        </dgm:presLayoutVars>
      </dgm:prSet>
      <dgm:spPr/>
    </dgm:pt>
    <dgm:pt modelId="{C700642A-4433-44A1-BB1D-620593B64AA0}" type="pres">
      <dgm:prSet presAssocID="{76E62E1E-5C07-4040-825F-31E20AF6EE8B}" presName="FourConn_3-4" presStyleLbl="fgAccFollowNode1" presStyleIdx="2" presStyleCnt="3">
        <dgm:presLayoutVars>
          <dgm:bulletEnabled val="1"/>
        </dgm:presLayoutVars>
      </dgm:prSet>
      <dgm:spPr/>
    </dgm:pt>
    <dgm:pt modelId="{8D033FF9-DD83-4B8C-ABE7-477F4FFD1164}" type="pres">
      <dgm:prSet presAssocID="{76E62E1E-5C07-4040-825F-31E20AF6EE8B}" presName="FourNodes_1_text" presStyleLbl="node1" presStyleIdx="3" presStyleCnt="4">
        <dgm:presLayoutVars>
          <dgm:bulletEnabled val="1"/>
        </dgm:presLayoutVars>
      </dgm:prSet>
      <dgm:spPr/>
    </dgm:pt>
    <dgm:pt modelId="{BCA6280A-2BD5-48C1-A994-66FCD76467C3}" type="pres">
      <dgm:prSet presAssocID="{76E62E1E-5C07-4040-825F-31E20AF6EE8B}" presName="FourNodes_2_text" presStyleLbl="node1" presStyleIdx="3" presStyleCnt="4">
        <dgm:presLayoutVars>
          <dgm:bulletEnabled val="1"/>
        </dgm:presLayoutVars>
      </dgm:prSet>
      <dgm:spPr/>
    </dgm:pt>
    <dgm:pt modelId="{70D6C853-CC37-436D-90C5-EBA248EDF9EE}" type="pres">
      <dgm:prSet presAssocID="{76E62E1E-5C07-4040-825F-31E20AF6EE8B}" presName="FourNodes_3_text" presStyleLbl="node1" presStyleIdx="3" presStyleCnt="4">
        <dgm:presLayoutVars>
          <dgm:bulletEnabled val="1"/>
        </dgm:presLayoutVars>
      </dgm:prSet>
      <dgm:spPr/>
    </dgm:pt>
    <dgm:pt modelId="{DA4B3268-2023-4EFA-B19B-84F7BA1EE1A2}" type="pres">
      <dgm:prSet presAssocID="{76E62E1E-5C07-4040-825F-31E20AF6EE8B}" presName="FourNodes_4_text" presStyleLbl="node1" presStyleIdx="3" presStyleCnt="4">
        <dgm:presLayoutVars>
          <dgm:bulletEnabled val="1"/>
        </dgm:presLayoutVars>
      </dgm:prSet>
      <dgm:spPr/>
    </dgm:pt>
  </dgm:ptLst>
  <dgm:cxnLst>
    <dgm:cxn modelId="{080E2519-F97F-49AE-BA1B-895D0811A004}" type="presOf" srcId="{76E62E1E-5C07-4040-825F-31E20AF6EE8B}" destId="{969C75F8-D841-4AC7-8528-926615F2BCB4}" srcOrd="0" destOrd="0" presId="urn:microsoft.com/office/officeart/2005/8/layout/vProcess5"/>
    <dgm:cxn modelId="{73D95732-5FE4-4A9A-8CF0-2C08A90154E3}" type="presOf" srcId="{145939E7-F212-4C94-92C5-774C8463560B}" destId="{8D033FF9-DD83-4B8C-ABE7-477F4FFD1164}" srcOrd="1" destOrd="0" presId="urn:microsoft.com/office/officeart/2005/8/layout/vProcess5"/>
    <dgm:cxn modelId="{239DEF3A-6980-4408-B724-A304B1644FE9}" type="presOf" srcId="{398FFEBB-0107-43D8-8C39-6586A06BE58B}" destId="{74417A8A-78E6-49B0-90B9-BF1420F31EEE}" srcOrd="0" destOrd="0" presId="urn:microsoft.com/office/officeart/2005/8/layout/vProcess5"/>
    <dgm:cxn modelId="{DFFE563E-4EEB-44ED-8DC9-E2B3F1ED2BE9}" type="presOf" srcId="{0B21EB62-1E54-4839-96E0-DBD59BF49D88}" destId="{5FADDFAB-E49F-4572-9C4E-684E3746FC50}" srcOrd="0" destOrd="0" presId="urn:microsoft.com/office/officeart/2005/8/layout/vProcess5"/>
    <dgm:cxn modelId="{EB8BC15F-5F3F-44DC-8BC2-A5EAAF587F95}" type="presOf" srcId="{EA13DFF8-BFCC-44B8-B28A-585DA4827B01}" destId="{C700642A-4433-44A1-BB1D-620593B64AA0}" srcOrd="0" destOrd="0" presId="urn:microsoft.com/office/officeart/2005/8/layout/vProcess5"/>
    <dgm:cxn modelId="{691AB949-4569-4127-83F3-ED59F4E38DF7}" type="presOf" srcId="{145939E7-F212-4C94-92C5-774C8463560B}" destId="{DA17EE58-C07D-4D89-ACCA-6F40AD4B4094}" srcOrd="0" destOrd="0" presId="urn:microsoft.com/office/officeart/2005/8/layout/vProcess5"/>
    <dgm:cxn modelId="{4C775A83-8268-4957-A0D3-AB4A9B567248}" type="presOf" srcId="{D5A39BC0-A419-457B-8C55-1145030A07DA}" destId="{C710E874-4BFF-4775-B2CF-D6B06A788905}" srcOrd="0" destOrd="0" presId="urn:microsoft.com/office/officeart/2005/8/layout/vProcess5"/>
    <dgm:cxn modelId="{B3E25493-F229-4B7D-A14C-905A2C557A25}" type="presOf" srcId="{09FA0CF2-BC95-41D1-AE10-963F399BF64F}" destId="{7CD5403A-38DC-4C39-B0D1-AFEAB3BC0AC2}" srcOrd="0" destOrd="0" presId="urn:microsoft.com/office/officeart/2005/8/layout/vProcess5"/>
    <dgm:cxn modelId="{A1064895-D013-4F60-A939-A1BDEA466449}" type="presOf" srcId="{CFE8A267-D9B0-4B2A-AEA1-E01419DF1BE5}" destId="{D3DFBB38-3382-4773-A942-F7BB6D85E1AF}" srcOrd="0" destOrd="0" presId="urn:microsoft.com/office/officeart/2005/8/layout/vProcess5"/>
    <dgm:cxn modelId="{7E987E96-44EB-4868-AC3D-119AB4AC9853}" srcId="{76E62E1E-5C07-4040-825F-31E20AF6EE8B}" destId="{CFE8A267-D9B0-4B2A-AEA1-E01419DF1BE5}" srcOrd="2" destOrd="0" parTransId="{AEA25F55-0DDE-4253-9E61-11546396225B}" sibTransId="{EA13DFF8-BFCC-44B8-B28A-585DA4827B01}"/>
    <dgm:cxn modelId="{1B41399A-B5B4-448F-8096-2CEF9ADF0D13}" srcId="{76E62E1E-5C07-4040-825F-31E20AF6EE8B}" destId="{0B21EB62-1E54-4839-96E0-DBD59BF49D88}" srcOrd="1" destOrd="0" parTransId="{6418F09B-613F-4590-90F9-AF89D2DE113A}" sibTransId="{398FFEBB-0107-43D8-8C39-6586A06BE58B}"/>
    <dgm:cxn modelId="{5EC1ACAA-5136-4D6F-B42D-ED28B7C65B16}" type="presOf" srcId="{0B21EB62-1E54-4839-96E0-DBD59BF49D88}" destId="{BCA6280A-2BD5-48C1-A994-66FCD76467C3}" srcOrd="1" destOrd="0" presId="urn:microsoft.com/office/officeart/2005/8/layout/vProcess5"/>
    <dgm:cxn modelId="{392A62BF-5AF9-4F8C-9C9B-C45CE163806A}" srcId="{76E62E1E-5C07-4040-825F-31E20AF6EE8B}" destId="{D5A39BC0-A419-457B-8C55-1145030A07DA}" srcOrd="3" destOrd="0" parTransId="{3113D62A-77D7-4CC1-86A6-47398C0EEA3A}" sibTransId="{70BE6E9C-229D-483D-B11E-2644DD6746CF}"/>
    <dgm:cxn modelId="{A0CE6CC3-04F7-453B-B52D-0ED7B15D65DB}" type="presOf" srcId="{D5A39BC0-A419-457B-8C55-1145030A07DA}" destId="{DA4B3268-2023-4EFA-B19B-84F7BA1EE1A2}" srcOrd="1" destOrd="0" presId="urn:microsoft.com/office/officeart/2005/8/layout/vProcess5"/>
    <dgm:cxn modelId="{002319DD-9210-46B2-B4F4-B8E094CB6624}" srcId="{76E62E1E-5C07-4040-825F-31E20AF6EE8B}" destId="{145939E7-F212-4C94-92C5-774C8463560B}" srcOrd="0" destOrd="0" parTransId="{B0BB3137-C61B-4A71-903F-2DFBC2D32D02}" sibTransId="{09FA0CF2-BC95-41D1-AE10-963F399BF64F}"/>
    <dgm:cxn modelId="{CD760CE3-2AFC-4C03-9F71-693B41A58946}" type="presOf" srcId="{CFE8A267-D9B0-4B2A-AEA1-E01419DF1BE5}" destId="{70D6C853-CC37-436D-90C5-EBA248EDF9EE}" srcOrd="1" destOrd="0" presId="urn:microsoft.com/office/officeart/2005/8/layout/vProcess5"/>
    <dgm:cxn modelId="{2E878221-B0A9-45FD-A914-F635BDA0E7B5}" type="presParOf" srcId="{969C75F8-D841-4AC7-8528-926615F2BCB4}" destId="{BBF276E9-9FEC-413E-9849-308A90A468A4}" srcOrd="0" destOrd="0" presId="urn:microsoft.com/office/officeart/2005/8/layout/vProcess5"/>
    <dgm:cxn modelId="{64E27A6B-F1FD-49F9-B86C-A649D2257489}" type="presParOf" srcId="{969C75F8-D841-4AC7-8528-926615F2BCB4}" destId="{DA17EE58-C07D-4D89-ACCA-6F40AD4B4094}" srcOrd="1" destOrd="0" presId="urn:microsoft.com/office/officeart/2005/8/layout/vProcess5"/>
    <dgm:cxn modelId="{D23C442B-4008-4192-B99F-3B5DB1E386BE}" type="presParOf" srcId="{969C75F8-D841-4AC7-8528-926615F2BCB4}" destId="{5FADDFAB-E49F-4572-9C4E-684E3746FC50}" srcOrd="2" destOrd="0" presId="urn:microsoft.com/office/officeart/2005/8/layout/vProcess5"/>
    <dgm:cxn modelId="{77079819-D771-47B8-84D2-F198A7CD1790}" type="presParOf" srcId="{969C75F8-D841-4AC7-8528-926615F2BCB4}" destId="{D3DFBB38-3382-4773-A942-F7BB6D85E1AF}" srcOrd="3" destOrd="0" presId="urn:microsoft.com/office/officeart/2005/8/layout/vProcess5"/>
    <dgm:cxn modelId="{EEBF7401-D454-4F98-9A42-E8E08161DFF2}" type="presParOf" srcId="{969C75F8-D841-4AC7-8528-926615F2BCB4}" destId="{C710E874-4BFF-4775-B2CF-D6B06A788905}" srcOrd="4" destOrd="0" presId="urn:microsoft.com/office/officeart/2005/8/layout/vProcess5"/>
    <dgm:cxn modelId="{15F5BE94-2DB2-4D07-8D22-7F1E17A272D6}" type="presParOf" srcId="{969C75F8-D841-4AC7-8528-926615F2BCB4}" destId="{7CD5403A-38DC-4C39-B0D1-AFEAB3BC0AC2}" srcOrd="5" destOrd="0" presId="urn:microsoft.com/office/officeart/2005/8/layout/vProcess5"/>
    <dgm:cxn modelId="{5F0B70DF-D5A8-488F-9219-AEFF62D156B3}" type="presParOf" srcId="{969C75F8-D841-4AC7-8528-926615F2BCB4}" destId="{74417A8A-78E6-49B0-90B9-BF1420F31EEE}" srcOrd="6" destOrd="0" presId="urn:microsoft.com/office/officeart/2005/8/layout/vProcess5"/>
    <dgm:cxn modelId="{2393D807-E7D3-4C4E-AFCE-97C0CDAA44BE}" type="presParOf" srcId="{969C75F8-D841-4AC7-8528-926615F2BCB4}" destId="{C700642A-4433-44A1-BB1D-620593B64AA0}" srcOrd="7" destOrd="0" presId="urn:microsoft.com/office/officeart/2005/8/layout/vProcess5"/>
    <dgm:cxn modelId="{5608D378-A449-4546-B8D9-DA6182C98101}" type="presParOf" srcId="{969C75F8-D841-4AC7-8528-926615F2BCB4}" destId="{8D033FF9-DD83-4B8C-ABE7-477F4FFD1164}" srcOrd="8" destOrd="0" presId="urn:microsoft.com/office/officeart/2005/8/layout/vProcess5"/>
    <dgm:cxn modelId="{9DFB65C5-AF35-4417-B125-9809710174E9}" type="presParOf" srcId="{969C75F8-D841-4AC7-8528-926615F2BCB4}" destId="{BCA6280A-2BD5-48C1-A994-66FCD76467C3}" srcOrd="9" destOrd="0" presId="urn:microsoft.com/office/officeart/2005/8/layout/vProcess5"/>
    <dgm:cxn modelId="{3141D9AF-4EF5-42D2-B57E-012B046DD5C0}" type="presParOf" srcId="{969C75F8-D841-4AC7-8528-926615F2BCB4}" destId="{70D6C853-CC37-436D-90C5-EBA248EDF9EE}" srcOrd="10" destOrd="0" presId="urn:microsoft.com/office/officeart/2005/8/layout/vProcess5"/>
    <dgm:cxn modelId="{8855E8F7-E2AF-47BF-8C48-E7F43091D298}" type="presParOf" srcId="{969C75F8-D841-4AC7-8528-926615F2BCB4}" destId="{DA4B3268-2023-4EFA-B19B-84F7BA1EE1A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795732-6677-4588-A79C-8E6B7B193FB6}"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en-US"/>
        </a:p>
      </dgm:t>
    </dgm:pt>
    <dgm:pt modelId="{AAAA3E69-79FA-4975-92EA-0094A6F4FF27}">
      <dgm:prSet phldrT="[Text]" custT="1"/>
      <dgm:spPr>
        <a:solidFill>
          <a:srgbClr val="0099FF"/>
        </a:solidFill>
      </dgm:spPr>
      <dgm:t>
        <a:bodyPr/>
        <a:lstStyle/>
        <a:p>
          <a:pPr algn="ctr"/>
          <a:r>
            <a:rPr lang="fr-FR" sz="1500" b="1" dirty="0" err="1">
              <a:solidFill>
                <a:schemeClr val="tx1"/>
              </a:solidFill>
            </a:rPr>
            <a:t>Psychological</a:t>
          </a:r>
          <a:r>
            <a:rPr lang="fr-FR" sz="1500" b="1" dirty="0">
              <a:solidFill>
                <a:schemeClr val="tx1"/>
              </a:solidFill>
            </a:rPr>
            <a:t>
(verbal and non-verbal)</a:t>
          </a:r>
          <a:endParaRPr lang="en-US" sz="1500" b="1" dirty="0">
            <a:solidFill>
              <a:schemeClr val="tx1"/>
            </a:solidFill>
          </a:endParaRPr>
        </a:p>
        <a:p>
          <a:pPr algn="just"/>
          <a:r>
            <a:rPr lang="el-GR" sz="1200" b="1" dirty="0">
              <a:solidFill>
                <a:schemeClr val="tx1"/>
              </a:solidFill>
              <a:latin typeface="Calibri" panose="020F0502020204030204" pitchFamily="34" charset="0"/>
              <a:cs typeface="Calibri" panose="020F0502020204030204" pitchFamily="34" charset="0"/>
            </a:rPr>
            <a:t>→ </a:t>
          </a:r>
          <a:r>
            <a:rPr lang="en-GB" sz="1200" b="1" dirty="0">
              <a:solidFill>
                <a:schemeClr val="tx1"/>
              </a:solidFill>
            </a:rPr>
            <a:t>Verbal abuse (insults, shouts, abusive speech, devaluation, humiliation, spreading negative rumours, accusations without reason, criticism).</a:t>
          </a:r>
          <a:endParaRPr lang="el-GR" sz="1200" b="1" dirty="0">
            <a:solidFill>
              <a:schemeClr val="tx1"/>
            </a:solidFill>
          </a:endParaRPr>
        </a:p>
        <a:p>
          <a:pPr algn="just"/>
          <a:r>
            <a:rPr lang="el-GR" sz="1200" b="1" dirty="0">
              <a:solidFill>
                <a:schemeClr val="tx1"/>
              </a:solidFill>
              <a:latin typeface="Calibri" panose="020F0502020204030204" pitchFamily="34" charset="0"/>
              <a:cs typeface="Calibri" panose="020F0502020204030204" pitchFamily="34" charset="0"/>
            </a:rPr>
            <a:t>→</a:t>
          </a:r>
          <a:r>
            <a:rPr lang="en-GB" sz="1200" b="1" dirty="0">
              <a:solidFill>
                <a:schemeClr val="tx1"/>
              </a:solidFill>
              <a:latin typeface="Calibri" panose="020F0502020204030204" pitchFamily="34" charset="0"/>
              <a:cs typeface="Calibri" panose="020F0502020204030204" pitchFamily="34" charset="0"/>
            </a:rPr>
            <a:t> </a:t>
          </a:r>
          <a:r>
            <a:rPr lang="en-GB" sz="1200" b="1" dirty="0">
              <a:solidFill>
                <a:schemeClr val="tx1"/>
              </a:solidFill>
            </a:rPr>
            <a:t>Emotional bullying (terrorism, threats, breaking objects, destroying personal objects).</a:t>
          </a:r>
          <a:endParaRPr lang="el-GR" sz="1200" b="1" dirty="0">
            <a:solidFill>
              <a:schemeClr val="tx1"/>
            </a:solidFill>
          </a:endParaRPr>
        </a:p>
        <a:p>
          <a:pPr algn="just"/>
          <a:r>
            <a:rPr lang="el-GR" sz="1200" b="1" dirty="0">
              <a:solidFill>
                <a:schemeClr val="tx1"/>
              </a:solidFill>
              <a:latin typeface="Calibri" panose="020F0502020204030204" pitchFamily="34" charset="0"/>
              <a:cs typeface="Calibri" panose="020F0502020204030204" pitchFamily="34" charset="0"/>
            </a:rPr>
            <a:t>→ </a:t>
          </a:r>
          <a:r>
            <a:rPr lang="en-GB" sz="1200" b="1" dirty="0">
              <a:solidFill>
                <a:schemeClr val="tx1"/>
              </a:solidFill>
            </a:rPr>
            <a:t>Lack of freedom (isolation from family or friendly environment, prohibition of any activity, jealousy, control of personal belongings, dictating </a:t>
          </a:r>
          <a:r>
            <a:rPr lang="en-GB" sz="1200" b="1" dirty="0" err="1">
              <a:solidFill>
                <a:schemeClr val="tx1"/>
              </a:solidFill>
            </a:rPr>
            <a:t>eg</a:t>
          </a:r>
          <a:r>
            <a:rPr lang="en-GB" sz="1200" b="1" dirty="0">
              <a:solidFill>
                <a:schemeClr val="tx1"/>
              </a:solidFill>
            </a:rPr>
            <a:t> what to wear, etc.). It appears together with other forms of violence or prepares the ground for their emergence.</a:t>
          </a:r>
          <a:endParaRPr lang="el-GR" sz="1200" b="1" dirty="0">
            <a:solidFill>
              <a:schemeClr val="tx1"/>
            </a:solidFill>
          </a:endParaRPr>
        </a:p>
        <a:p>
          <a:pPr algn="just"/>
          <a:endParaRPr lang="en-US" sz="1200" b="1" dirty="0">
            <a:solidFill>
              <a:schemeClr val="tx1"/>
            </a:solidFill>
          </a:endParaRPr>
        </a:p>
      </dgm:t>
    </dgm:pt>
    <dgm:pt modelId="{C6542CC2-74BF-4EAB-8CE9-77502EA17F3E}" type="parTrans" cxnId="{A5CF7980-D70C-43C2-AD49-EA640897BBAF}">
      <dgm:prSet/>
      <dgm:spPr/>
      <dgm:t>
        <a:bodyPr/>
        <a:lstStyle/>
        <a:p>
          <a:endParaRPr lang="en-US"/>
        </a:p>
      </dgm:t>
    </dgm:pt>
    <dgm:pt modelId="{90D60E6A-3189-4AC2-AEB0-CAD16BC0E322}" type="sibTrans" cxnId="{A5CF7980-D70C-43C2-AD49-EA640897BBAF}">
      <dgm:prSet/>
      <dgm:spPr/>
      <dgm:t>
        <a:bodyPr/>
        <a:lstStyle/>
        <a:p>
          <a:endParaRPr lang="en-US"/>
        </a:p>
      </dgm:t>
    </dgm:pt>
    <dgm:pt modelId="{C2476913-F735-477A-BACF-3383BB7793E8}">
      <dgm:prSet phldrT="[Text]" custT="1"/>
      <dgm:spPr>
        <a:solidFill>
          <a:srgbClr val="FF6600"/>
        </a:solidFill>
      </dgm:spPr>
      <dgm:t>
        <a:bodyPr/>
        <a:lstStyle/>
        <a:p>
          <a:pPr algn="ctr"/>
          <a:r>
            <a:rPr lang="en-US" sz="1500" b="1" dirty="0">
              <a:solidFill>
                <a:schemeClr val="tx1"/>
              </a:solidFill>
            </a:rPr>
            <a:t>Physical</a:t>
          </a:r>
        </a:p>
        <a:p>
          <a:pPr algn="just"/>
          <a:r>
            <a:rPr lang="el-GR" sz="1200" b="1" dirty="0">
              <a:solidFill>
                <a:schemeClr val="tx1"/>
              </a:solidFill>
              <a:latin typeface="+mn-lt"/>
              <a:cs typeface="Calibri" panose="020F0502020204030204" pitchFamily="34" charset="0"/>
            </a:rPr>
            <a:t>→ </a:t>
          </a:r>
          <a:r>
            <a:rPr lang="en-GB" sz="1200" b="1" dirty="0">
              <a:solidFill>
                <a:schemeClr val="tx1"/>
              </a:solidFill>
              <a:latin typeface="+mn-lt"/>
            </a:rPr>
            <a:t>Conduct that causes physical pain or injury: beating, kicking, punching, abandonment in a dangerous or remote place, deprivation of basic needs such as food, water, etc.</a:t>
          </a:r>
          <a:endParaRPr lang="en-US" sz="1200" b="1" dirty="0">
            <a:solidFill>
              <a:schemeClr val="tx1"/>
            </a:solidFill>
            <a:latin typeface="+mn-lt"/>
          </a:endParaRPr>
        </a:p>
      </dgm:t>
    </dgm:pt>
    <dgm:pt modelId="{AB115FB8-BA00-4919-B4B9-5629C0D2CC95}" type="parTrans" cxnId="{A25746AD-84B2-48BA-8875-A7FB54DB1DE9}">
      <dgm:prSet/>
      <dgm:spPr/>
      <dgm:t>
        <a:bodyPr/>
        <a:lstStyle/>
        <a:p>
          <a:endParaRPr lang="en-US"/>
        </a:p>
      </dgm:t>
    </dgm:pt>
    <dgm:pt modelId="{C948F40C-11B6-4363-988F-8F879CAB3393}" type="sibTrans" cxnId="{A25746AD-84B2-48BA-8875-A7FB54DB1DE9}">
      <dgm:prSet/>
      <dgm:spPr/>
      <dgm:t>
        <a:bodyPr/>
        <a:lstStyle/>
        <a:p>
          <a:endParaRPr lang="en-US"/>
        </a:p>
      </dgm:t>
    </dgm:pt>
    <dgm:pt modelId="{83411FE2-A4AA-4674-AC0D-92DDADFD986A}">
      <dgm:prSet phldrT="[Text]" custT="1"/>
      <dgm:spPr>
        <a:solidFill>
          <a:srgbClr val="99CC00"/>
        </a:solidFill>
      </dgm:spPr>
      <dgm:t>
        <a:bodyPr/>
        <a:lstStyle/>
        <a:p>
          <a:pPr algn="ctr"/>
          <a:r>
            <a:rPr lang="en-US" sz="1500" b="1" dirty="0">
              <a:solidFill>
                <a:schemeClr val="tx1"/>
              </a:solidFill>
            </a:rPr>
            <a:t>Sexual</a:t>
          </a:r>
        </a:p>
        <a:p>
          <a:pPr algn="just"/>
          <a:r>
            <a:rPr lang="el-GR" sz="1200" b="1" dirty="0">
              <a:solidFill>
                <a:schemeClr val="tx1"/>
              </a:solidFill>
              <a:latin typeface="Calibri" panose="020F0502020204030204" pitchFamily="34" charset="0"/>
              <a:cs typeface="Calibri" panose="020F0502020204030204" pitchFamily="34" charset="0"/>
            </a:rPr>
            <a:t>→ </a:t>
          </a:r>
          <a:r>
            <a:rPr lang="en-GB" sz="1200" b="1" dirty="0">
              <a:solidFill>
                <a:schemeClr val="tx1"/>
              </a:solidFill>
            </a:rPr>
            <a:t>It includes all forms of sexual imposition, such as coercion into sexual activity without consent, as well as any unwanted, and often repetitive and unresponsive, sexual advances or unwanted verbal or physical sexual conduct. It includes rape, child sexual abuse, sexual harassment and trafficking in human beings for the purpose of sexual exploitation.</a:t>
          </a:r>
          <a:endParaRPr lang="en-US" sz="1200" b="1" dirty="0">
            <a:solidFill>
              <a:schemeClr val="tx1"/>
            </a:solidFill>
          </a:endParaRPr>
        </a:p>
      </dgm:t>
    </dgm:pt>
    <dgm:pt modelId="{DDCDEE30-ADEB-4CDD-BFDA-E504D58E2CDC}" type="parTrans" cxnId="{E46E3FFF-62B5-4FD3-ACD4-61D265ADD4AF}">
      <dgm:prSet/>
      <dgm:spPr/>
      <dgm:t>
        <a:bodyPr/>
        <a:lstStyle/>
        <a:p>
          <a:endParaRPr lang="en-US"/>
        </a:p>
      </dgm:t>
    </dgm:pt>
    <dgm:pt modelId="{F17642FA-784D-4E62-93EB-A83D6A0103A0}" type="sibTrans" cxnId="{E46E3FFF-62B5-4FD3-ACD4-61D265ADD4AF}">
      <dgm:prSet/>
      <dgm:spPr/>
      <dgm:t>
        <a:bodyPr/>
        <a:lstStyle/>
        <a:p>
          <a:endParaRPr lang="en-US"/>
        </a:p>
      </dgm:t>
    </dgm:pt>
    <dgm:pt modelId="{BA3EBCF4-796A-4975-BC59-2189B8554B1F}">
      <dgm:prSet phldrT="[Text]" custT="1"/>
      <dgm:spPr>
        <a:solidFill>
          <a:srgbClr val="9966FF"/>
        </a:solidFill>
      </dgm:spPr>
      <dgm:t>
        <a:bodyPr/>
        <a:lstStyle/>
        <a:p>
          <a:pPr algn="ctr"/>
          <a:r>
            <a:rPr lang="en-GB" sz="1500" b="1" dirty="0">
              <a:solidFill>
                <a:schemeClr val="tx1"/>
              </a:solidFill>
            </a:rPr>
            <a:t>Economic</a:t>
          </a:r>
          <a:r>
            <a:rPr lang="el-GR" sz="1500" b="1" dirty="0">
              <a:solidFill>
                <a:schemeClr val="tx1"/>
              </a:solidFill>
            </a:rPr>
            <a:t> </a:t>
          </a:r>
        </a:p>
        <a:p>
          <a:pPr algn="just"/>
          <a:r>
            <a:rPr lang="el-GR" sz="1200" b="1" dirty="0">
              <a:solidFill>
                <a:schemeClr val="tx1"/>
              </a:solidFill>
              <a:latin typeface="Calibri" panose="020F0502020204030204" pitchFamily="34" charset="0"/>
              <a:cs typeface="Calibri" panose="020F0502020204030204" pitchFamily="34" charset="0"/>
            </a:rPr>
            <a:t>→ </a:t>
          </a:r>
          <a:r>
            <a:rPr lang="en-GB" sz="1200" b="1" dirty="0">
              <a:solidFill>
                <a:schemeClr val="tx1"/>
              </a:solidFill>
            </a:rPr>
            <a:t>It includes  seizure of property, deprivation of goods to meet basic needs, control of the victim’s financial returns,  prohibition of work and exclusion of victims from decision-making processes that concern them.</a:t>
          </a:r>
          <a:r>
            <a:rPr lang="el-GR" sz="1200" b="1" dirty="0">
              <a:solidFill>
                <a:schemeClr val="tx1"/>
              </a:solidFill>
            </a:rPr>
            <a:t>  </a:t>
          </a:r>
          <a:endParaRPr lang="en-US" sz="1200" b="1" dirty="0">
            <a:solidFill>
              <a:schemeClr val="tx1"/>
            </a:solidFill>
          </a:endParaRPr>
        </a:p>
      </dgm:t>
    </dgm:pt>
    <dgm:pt modelId="{73C8DDFA-834B-4945-A3BA-19DEF734FA64}" type="parTrans" cxnId="{53CD42C6-340E-48E7-810C-001CC8DAB8CC}">
      <dgm:prSet/>
      <dgm:spPr/>
      <dgm:t>
        <a:bodyPr/>
        <a:lstStyle/>
        <a:p>
          <a:endParaRPr lang="en-US"/>
        </a:p>
      </dgm:t>
    </dgm:pt>
    <dgm:pt modelId="{69AA859B-30AC-4DD2-95E2-B1E5ABC3E196}" type="sibTrans" cxnId="{53CD42C6-340E-48E7-810C-001CC8DAB8CC}">
      <dgm:prSet/>
      <dgm:spPr/>
      <dgm:t>
        <a:bodyPr/>
        <a:lstStyle/>
        <a:p>
          <a:endParaRPr lang="en-US"/>
        </a:p>
      </dgm:t>
    </dgm:pt>
    <dgm:pt modelId="{90B1ED92-A256-416C-A731-09BDC50C7651}" type="pres">
      <dgm:prSet presAssocID="{52795732-6677-4588-A79C-8E6B7B193FB6}" presName="matrix" presStyleCnt="0">
        <dgm:presLayoutVars>
          <dgm:chMax val="1"/>
          <dgm:dir/>
          <dgm:resizeHandles val="exact"/>
        </dgm:presLayoutVars>
      </dgm:prSet>
      <dgm:spPr/>
    </dgm:pt>
    <dgm:pt modelId="{D33D0593-7A1D-448A-8BF7-4FC80364DAC3}" type="pres">
      <dgm:prSet presAssocID="{52795732-6677-4588-A79C-8E6B7B193FB6}" presName="diamond" presStyleLbl="bgShp" presStyleIdx="0" presStyleCnt="1"/>
      <dgm:spPr>
        <a:blipFill rotWithShape="0">
          <a:blip xmlns:r="http://schemas.openxmlformats.org/officeDocument/2006/relationships" r:embed="rId1"/>
          <a:stretch>
            <a:fillRect/>
          </a:stretch>
        </a:blipFill>
      </dgm:spPr>
    </dgm:pt>
    <dgm:pt modelId="{49D4700F-D6B7-40D9-9EE9-4D21ADC74C69}" type="pres">
      <dgm:prSet presAssocID="{52795732-6677-4588-A79C-8E6B7B193FB6}" presName="quad1" presStyleLbl="node1" presStyleIdx="0" presStyleCnt="4" custScaleX="259928" custScaleY="107554" custLinFactNeighborX="-83720" custLinFactNeighborY="0">
        <dgm:presLayoutVars>
          <dgm:chMax val="0"/>
          <dgm:chPref val="0"/>
          <dgm:bulletEnabled val="1"/>
        </dgm:presLayoutVars>
      </dgm:prSet>
      <dgm:spPr/>
    </dgm:pt>
    <dgm:pt modelId="{CDA4B284-B28B-45E0-A684-7330A63C2D5A}" type="pres">
      <dgm:prSet presAssocID="{52795732-6677-4588-A79C-8E6B7B193FB6}" presName="quad2" presStyleLbl="node1" presStyleIdx="1" presStyleCnt="4" custScaleX="256104" custScaleY="109269" custLinFactNeighborX="88546" custLinFactNeighborY="428">
        <dgm:presLayoutVars>
          <dgm:chMax val="0"/>
          <dgm:chPref val="0"/>
          <dgm:bulletEnabled val="1"/>
        </dgm:presLayoutVars>
      </dgm:prSet>
      <dgm:spPr/>
    </dgm:pt>
    <dgm:pt modelId="{2C527B02-EC00-4E54-8180-41AA5D0DF261}" type="pres">
      <dgm:prSet presAssocID="{52795732-6677-4588-A79C-8E6B7B193FB6}" presName="quad3" presStyleLbl="node1" presStyleIdx="2" presStyleCnt="4" custScaleX="257691" custLinFactNeighborX="-84102" custLinFactNeighborY="1715">
        <dgm:presLayoutVars>
          <dgm:chMax val="0"/>
          <dgm:chPref val="0"/>
          <dgm:bulletEnabled val="1"/>
        </dgm:presLayoutVars>
      </dgm:prSet>
      <dgm:spPr/>
    </dgm:pt>
    <dgm:pt modelId="{67DFA49D-B295-4956-8F42-D6FB17CADB7B}" type="pres">
      <dgm:prSet presAssocID="{52795732-6677-4588-A79C-8E6B7B193FB6}" presName="quad4" presStyleLbl="node1" presStyleIdx="3" presStyleCnt="4" custScaleX="255389" custLinFactNeighborX="85327" custLinFactNeighborY="3001">
        <dgm:presLayoutVars>
          <dgm:chMax val="0"/>
          <dgm:chPref val="0"/>
          <dgm:bulletEnabled val="1"/>
        </dgm:presLayoutVars>
      </dgm:prSet>
      <dgm:spPr/>
    </dgm:pt>
  </dgm:ptLst>
  <dgm:cxnLst>
    <dgm:cxn modelId="{A5CF7980-D70C-43C2-AD49-EA640897BBAF}" srcId="{52795732-6677-4588-A79C-8E6B7B193FB6}" destId="{AAAA3E69-79FA-4975-92EA-0094A6F4FF27}" srcOrd="0" destOrd="0" parTransId="{C6542CC2-74BF-4EAB-8CE9-77502EA17F3E}" sibTransId="{90D60E6A-3189-4AC2-AEB0-CAD16BC0E322}"/>
    <dgm:cxn modelId="{F9BE9489-2D33-4027-98A0-A06895E2C74E}" type="presOf" srcId="{BA3EBCF4-796A-4975-BC59-2189B8554B1F}" destId="{67DFA49D-B295-4956-8F42-D6FB17CADB7B}" srcOrd="0" destOrd="0" presId="urn:microsoft.com/office/officeart/2005/8/layout/matrix3"/>
    <dgm:cxn modelId="{5CAC3DA8-CB61-429C-8E3D-1CD0F30A9DA2}" type="presOf" srcId="{83411FE2-A4AA-4674-AC0D-92DDADFD986A}" destId="{2C527B02-EC00-4E54-8180-41AA5D0DF261}" srcOrd="0" destOrd="0" presId="urn:microsoft.com/office/officeart/2005/8/layout/matrix3"/>
    <dgm:cxn modelId="{A25746AD-84B2-48BA-8875-A7FB54DB1DE9}" srcId="{52795732-6677-4588-A79C-8E6B7B193FB6}" destId="{C2476913-F735-477A-BACF-3383BB7793E8}" srcOrd="1" destOrd="0" parTransId="{AB115FB8-BA00-4919-B4B9-5629C0D2CC95}" sibTransId="{C948F40C-11B6-4363-988F-8F879CAB3393}"/>
    <dgm:cxn modelId="{8E2B82BB-1460-460D-BA87-D918DB37D414}" type="presOf" srcId="{AAAA3E69-79FA-4975-92EA-0094A6F4FF27}" destId="{49D4700F-D6B7-40D9-9EE9-4D21ADC74C69}" srcOrd="0" destOrd="0" presId="urn:microsoft.com/office/officeart/2005/8/layout/matrix3"/>
    <dgm:cxn modelId="{B6F3FFC5-CD90-4430-B952-8E3CC0F34F3E}" type="presOf" srcId="{52795732-6677-4588-A79C-8E6B7B193FB6}" destId="{90B1ED92-A256-416C-A731-09BDC50C7651}" srcOrd="0" destOrd="0" presId="urn:microsoft.com/office/officeart/2005/8/layout/matrix3"/>
    <dgm:cxn modelId="{53CD42C6-340E-48E7-810C-001CC8DAB8CC}" srcId="{52795732-6677-4588-A79C-8E6B7B193FB6}" destId="{BA3EBCF4-796A-4975-BC59-2189B8554B1F}" srcOrd="3" destOrd="0" parTransId="{73C8DDFA-834B-4945-A3BA-19DEF734FA64}" sibTransId="{69AA859B-30AC-4DD2-95E2-B1E5ABC3E196}"/>
    <dgm:cxn modelId="{AC642FE4-24D5-454C-ADA1-37A5AA22E23D}" type="presOf" srcId="{C2476913-F735-477A-BACF-3383BB7793E8}" destId="{CDA4B284-B28B-45E0-A684-7330A63C2D5A}" srcOrd="0" destOrd="0" presId="urn:microsoft.com/office/officeart/2005/8/layout/matrix3"/>
    <dgm:cxn modelId="{E46E3FFF-62B5-4FD3-ACD4-61D265ADD4AF}" srcId="{52795732-6677-4588-A79C-8E6B7B193FB6}" destId="{83411FE2-A4AA-4674-AC0D-92DDADFD986A}" srcOrd="2" destOrd="0" parTransId="{DDCDEE30-ADEB-4CDD-BFDA-E504D58E2CDC}" sibTransId="{F17642FA-784D-4E62-93EB-A83D6A0103A0}"/>
    <dgm:cxn modelId="{76E4C417-E486-4F1E-9877-5998420C16D4}" type="presParOf" srcId="{90B1ED92-A256-416C-A731-09BDC50C7651}" destId="{D33D0593-7A1D-448A-8BF7-4FC80364DAC3}" srcOrd="0" destOrd="0" presId="urn:microsoft.com/office/officeart/2005/8/layout/matrix3"/>
    <dgm:cxn modelId="{B639305D-C6FB-4900-9F8E-8746F397B7E8}" type="presParOf" srcId="{90B1ED92-A256-416C-A731-09BDC50C7651}" destId="{49D4700F-D6B7-40D9-9EE9-4D21ADC74C69}" srcOrd="1" destOrd="0" presId="urn:microsoft.com/office/officeart/2005/8/layout/matrix3"/>
    <dgm:cxn modelId="{3497DA4E-5DEF-44B5-B085-8E5E363FFF0A}" type="presParOf" srcId="{90B1ED92-A256-416C-A731-09BDC50C7651}" destId="{CDA4B284-B28B-45E0-A684-7330A63C2D5A}" srcOrd="2" destOrd="0" presId="urn:microsoft.com/office/officeart/2005/8/layout/matrix3"/>
    <dgm:cxn modelId="{D7621437-3AAC-4188-9271-3CF9C901F7EC}" type="presParOf" srcId="{90B1ED92-A256-416C-A731-09BDC50C7651}" destId="{2C527B02-EC00-4E54-8180-41AA5D0DF261}" srcOrd="3" destOrd="0" presId="urn:microsoft.com/office/officeart/2005/8/layout/matrix3"/>
    <dgm:cxn modelId="{9BB1B1AB-F67D-4BA4-A8D1-9419AA4F9C5B}" type="presParOf" srcId="{90B1ED92-A256-416C-A731-09BDC50C7651}" destId="{67DFA49D-B295-4956-8F42-D6FB17CADB7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466D25-C430-41E7-9037-1EA1248F9DE8}"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n-US"/>
        </a:p>
      </dgm:t>
    </dgm:pt>
    <dgm:pt modelId="{7CD973F2-9A3F-4BDA-9DDD-A73BF52A2BE8}">
      <dgm:prSet phldrT="[Text]" custT="1"/>
      <dgm:spPr>
        <a:blipFill dpi="0" rotWithShape="0">
          <a:blip xmlns:r="http://schemas.openxmlformats.org/officeDocument/2006/relationships" r:embed="rId1">
            <a:alphaModFix amt="78000"/>
          </a:blip>
          <a:srcRect/>
          <a:stretch>
            <a:fillRect/>
          </a:stretch>
        </a:blipFill>
      </dgm:spPr>
      <dgm:t>
        <a:bodyPr/>
        <a:lstStyle/>
        <a:p>
          <a:r>
            <a:rPr lang="en-US" sz="1800" dirty="0">
              <a:solidFill>
                <a:schemeClr val="tx1"/>
              </a:solidFill>
            </a:rPr>
            <a:t>Characteristics of an abusive relationship</a:t>
          </a:r>
        </a:p>
      </dgm:t>
    </dgm:pt>
    <dgm:pt modelId="{EDBF34CC-F8EE-4BAD-A643-09CF49CC5F9D}" type="parTrans" cxnId="{3404A6C7-10BD-463F-B49C-5306363CB201}">
      <dgm:prSet/>
      <dgm:spPr/>
      <dgm:t>
        <a:bodyPr/>
        <a:lstStyle/>
        <a:p>
          <a:endParaRPr lang="en-US"/>
        </a:p>
      </dgm:t>
    </dgm:pt>
    <dgm:pt modelId="{4958B630-F6F4-41CA-8F8C-3FB35A087F9A}" type="sibTrans" cxnId="{3404A6C7-10BD-463F-B49C-5306363CB201}">
      <dgm:prSet/>
      <dgm:spPr/>
      <dgm:t>
        <a:bodyPr/>
        <a:lstStyle/>
        <a:p>
          <a:endParaRPr lang="en-US"/>
        </a:p>
      </dgm:t>
    </dgm:pt>
    <dgm:pt modelId="{FF81B717-02B9-410A-AEF4-609CD834080A}">
      <dgm:prSet phldrT="[Text]" custT="1"/>
      <dgm:spPr>
        <a:solidFill>
          <a:srgbClr val="FF6600"/>
        </a:solidFill>
      </dgm:spPr>
      <dgm:t>
        <a:bodyPr/>
        <a:lstStyle/>
        <a:p>
          <a:r>
            <a:rPr lang="en-US" sz="1700" b="1" dirty="0">
              <a:solidFill>
                <a:schemeClr val="tx1"/>
              </a:solidFill>
            </a:rPr>
            <a:t>Perpetrator</a:t>
          </a:r>
        </a:p>
      </dgm:t>
    </dgm:pt>
    <dgm:pt modelId="{65C3851A-0FBD-48F8-8CEE-BCC0866AAC72}" type="parTrans" cxnId="{95A3DAD3-E930-4D16-96D6-2E78F8B3ACD2}">
      <dgm:prSet/>
      <dgm:spPr/>
      <dgm:t>
        <a:bodyPr/>
        <a:lstStyle/>
        <a:p>
          <a:endParaRPr lang="en-US"/>
        </a:p>
      </dgm:t>
    </dgm:pt>
    <dgm:pt modelId="{1B67A8C5-9D07-4B98-8A4C-83BF2F17BB81}" type="sibTrans" cxnId="{95A3DAD3-E930-4D16-96D6-2E78F8B3ACD2}">
      <dgm:prSet/>
      <dgm:spPr/>
      <dgm:t>
        <a:bodyPr/>
        <a:lstStyle/>
        <a:p>
          <a:endParaRPr lang="en-US"/>
        </a:p>
      </dgm:t>
    </dgm:pt>
    <dgm:pt modelId="{ACBC67EE-AB02-4C0D-AEB3-26311BC98DAF}">
      <dgm:prSet phldrT="[Text]" custT="1"/>
      <dgm:spPr>
        <a:solidFill>
          <a:srgbClr val="00CC66"/>
        </a:solidFill>
      </dgm:spPr>
      <dgm:t>
        <a:bodyPr/>
        <a:lstStyle/>
        <a:p>
          <a:pPr algn="just"/>
          <a:r>
            <a:rPr lang="el-GR" sz="1200" b="1" dirty="0">
              <a:solidFill>
                <a:schemeClr val="tx1"/>
              </a:solidFill>
              <a:latin typeface="+mn-lt"/>
              <a:cs typeface="Calibri" panose="020F0502020204030204" pitchFamily="34" charset="0"/>
            </a:rPr>
            <a:t>→ </a:t>
          </a:r>
          <a:r>
            <a:rPr lang="en-GB" sz="1200" b="1" i="0" dirty="0">
              <a:solidFill>
                <a:schemeClr val="tx1"/>
              </a:solidFill>
            </a:rPr>
            <a:t>speaks disparagingly.</a:t>
          </a:r>
          <a:endParaRPr lang="el-GR" sz="1200" b="1" dirty="0">
            <a:solidFill>
              <a:schemeClr val="tx1"/>
            </a:solidFill>
            <a:latin typeface="+mn-lt"/>
          </a:endParaRPr>
        </a:p>
        <a:p>
          <a:pPr algn="just"/>
          <a:r>
            <a:rPr lang="el-GR" sz="1200" b="1" dirty="0">
              <a:solidFill>
                <a:schemeClr val="tx1"/>
              </a:solidFill>
              <a:latin typeface="+mn-lt"/>
              <a:cs typeface="Calibri" panose="020F0502020204030204" pitchFamily="34" charset="0"/>
            </a:rPr>
            <a:t>→</a:t>
          </a:r>
          <a:r>
            <a:rPr lang="en-GB" sz="1200" b="1" dirty="0">
              <a:solidFill>
                <a:schemeClr val="tx1"/>
              </a:solidFill>
              <a:latin typeface="+mn-lt"/>
              <a:cs typeface="Calibri" panose="020F0502020204030204" pitchFamily="34" charset="0"/>
            </a:rPr>
            <a:t> is extremely jealous.</a:t>
          </a:r>
          <a:endParaRPr lang="el-GR" sz="1200" b="1" dirty="0">
            <a:solidFill>
              <a:schemeClr val="tx1"/>
            </a:solidFill>
            <a:latin typeface="+mn-lt"/>
            <a:cs typeface="Calibri" panose="020F0502020204030204" pitchFamily="34" charset="0"/>
          </a:endParaRPr>
        </a:p>
        <a:p>
          <a:pPr algn="just"/>
          <a:r>
            <a:rPr lang="el-GR" sz="1200" b="1" dirty="0">
              <a:solidFill>
                <a:schemeClr val="tx1"/>
              </a:solidFill>
              <a:latin typeface="+mn-lt"/>
              <a:cs typeface="Calibri" panose="020F0502020204030204" pitchFamily="34" charset="0"/>
            </a:rPr>
            <a:t>→ </a:t>
          </a:r>
          <a:r>
            <a:rPr lang="en-GB" sz="1200" b="1" dirty="0">
              <a:solidFill>
                <a:schemeClr val="tx1"/>
              </a:solidFill>
              <a:latin typeface="+mn-lt"/>
              <a:cs typeface="Calibri" panose="020F0502020204030204" pitchFamily="34" charset="0"/>
            </a:rPr>
            <a:t>exercises control over every movement of the victim.</a:t>
          </a:r>
          <a:endParaRPr lang="el-GR" sz="1200" b="1" dirty="0">
            <a:solidFill>
              <a:schemeClr val="tx1"/>
            </a:solidFill>
            <a:latin typeface="+mn-lt"/>
            <a:cs typeface="Calibri" panose="020F0502020204030204" pitchFamily="34" charset="0"/>
          </a:endParaRPr>
        </a:p>
        <a:p>
          <a:pPr algn="just"/>
          <a:r>
            <a:rPr lang="el-GR" sz="1200" b="1" dirty="0">
              <a:solidFill>
                <a:schemeClr val="tx1"/>
              </a:solidFill>
              <a:latin typeface="+mn-lt"/>
              <a:cs typeface="Calibri" panose="020F0502020204030204" pitchFamily="34" charset="0"/>
            </a:rPr>
            <a:t>→ </a:t>
          </a:r>
          <a:r>
            <a:rPr lang="en-GB" sz="1200" b="1" dirty="0">
              <a:solidFill>
                <a:schemeClr val="tx1"/>
              </a:solidFill>
              <a:latin typeface="+mn-lt"/>
              <a:cs typeface="Calibri" panose="020F0502020204030204" pitchFamily="34" charset="0"/>
            </a:rPr>
            <a:t>loses control, threatens, becomes violent e.g. breaks objects, beats the victim, etc.</a:t>
          </a:r>
          <a:endParaRPr lang="en-US" sz="1200" b="1" dirty="0">
            <a:solidFill>
              <a:schemeClr val="tx1"/>
            </a:solidFill>
            <a:latin typeface="+mn-lt"/>
          </a:endParaRPr>
        </a:p>
      </dgm:t>
    </dgm:pt>
    <dgm:pt modelId="{753929B4-3A07-472C-8D1F-7A6C900D66A7}" type="parTrans" cxnId="{72CB8089-17ED-4A2D-8D88-40655E953AE9}">
      <dgm:prSet/>
      <dgm:spPr/>
      <dgm:t>
        <a:bodyPr/>
        <a:lstStyle/>
        <a:p>
          <a:endParaRPr lang="en-US"/>
        </a:p>
      </dgm:t>
    </dgm:pt>
    <dgm:pt modelId="{1195A646-18E7-420E-B781-34146B67DC0A}" type="sibTrans" cxnId="{72CB8089-17ED-4A2D-8D88-40655E953AE9}">
      <dgm:prSet/>
      <dgm:spPr/>
      <dgm:t>
        <a:bodyPr/>
        <a:lstStyle/>
        <a:p>
          <a:endParaRPr lang="en-US"/>
        </a:p>
      </dgm:t>
    </dgm:pt>
    <dgm:pt modelId="{FAD847BD-8870-4722-B653-DDC7C5E47B9B}">
      <dgm:prSet phldrT="[Text]" custT="1"/>
      <dgm:spPr>
        <a:solidFill>
          <a:srgbClr val="FF00FF"/>
        </a:solidFill>
      </dgm:spPr>
      <dgm:t>
        <a:bodyPr/>
        <a:lstStyle/>
        <a:p>
          <a:r>
            <a:rPr lang="en-US" sz="1700" b="1" dirty="0">
              <a:solidFill>
                <a:schemeClr val="tx1"/>
              </a:solidFill>
            </a:rPr>
            <a:t>Victim</a:t>
          </a:r>
        </a:p>
      </dgm:t>
    </dgm:pt>
    <dgm:pt modelId="{0C4E46B4-2D81-4A43-BF3A-BC403A1D0F19}" type="parTrans" cxnId="{FFECF354-D31C-4A3E-84A5-31B8961A326F}">
      <dgm:prSet/>
      <dgm:spPr/>
      <dgm:t>
        <a:bodyPr/>
        <a:lstStyle/>
        <a:p>
          <a:endParaRPr lang="en-US"/>
        </a:p>
      </dgm:t>
    </dgm:pt>
    <dgm:pt modelId="{153F2F90-89FE-4FED-9625-6081B06E6E7D}" type="sibTrans" cxnId="{FFECF354-D31C-4A3E-84A5-31B8961A326F}">
      <dgm:prSet/>
      <dgm:spPr/>
      <dgm:t>
        <a:bodyPr/>
        <a:lstStyle/>
        <a:p>
          <a:endParaRPr lang="en-US"/>
        </a:p>
      </dgm:t>
    </dgm:pt>
    <dgm:pt modelId="{59DF2E0F-61F0-48B9-957B-7C0BCF79CE8D}">
      <dgm:prSet phldrT="[Text]" custT="1"/>
      <dgm:spPr>
        <a:solidFill>
          <a:srgbClr val="9966FF"/>
        </a:solidFill>
      </dgm:spPr>
      <dgm:t>
        <a:bodyPr/>
        <a:lstStyle/>
        <a:p>
          <a:pPr algn="ctr"/>
          <a:endParaRPr lang="el-GR" sz="1400" b="1" dirty="0">
            <a:solidFill>
              <a:schemeClr val="tx1"/>
            </a:solidFill>
            <a:latin typeface="Calibri" panose="020F0502020204030204" pitchFamily="34" charset="0"/>
            <a:cs typeface="Calibri" panose="020F0502020204030204" pitchFamily="34" charset="0"/>
          </a:endParaRPr>
        </a:p>
        <a:p>
          <a:pPr algn="ctr"/>
          <a:endParaRPr lang="el-GR" sz="1400" b="1" dirty="0">
            <a:solidFill>
              <a:schemeClr val="tx1"/>
            </a:solidFill>
            <a:latin typeface="Calibri" panose="020F0502020204030204" pitchFamily="34" charset="0"/>
            <a:cs typeface="Calibri" panose="020F0502020204030204" pitchFamily="34" charset="0"/>
          </a:endParaRPr>
        </a:p>
        <a:p>
          <a:pPr algn="just"/>
          <a:r>
            <a:rPr lang="el-GR" sz="1200" b="1" dirty="0">
              <a:solidFill>
                <a:schemeClr val="tx1"/>
              </a:solidFill>
              <a:latin typeface="Calibri" panose="020F0502020204030204" pitchFamily="34" charset="0"/>
              <a:cs typeface="Calibri" panose="020F0502020204030204" pitchFamily="34" charset="0"/>
            </a:rPr>
            <a:t>→ </a:t>
          </a:r>
          <a:r>
            <a:rPr lang="en-GB" sz="1200" b="1" dirty="0">
              <a:solidFill>
                <a:schemeClr val="tx1"/>
              </a:solidFill>
              <a:latin typeface="Calibri" panose="020F0502020204030204" pitchFamily="34" charset="0"/>
              <a:cs typeface="Calibri" panose="020F0502020204030204" pitchFamily="34" charset="0"/>
            </a:rPr>
            <a:t>makes excuses for the perpetrator to others.</a:t>
          </a:r>
          <a:endParaRPr lang="el-GR" sz="1200" b="1" dirty="0">
            <a:solidFill>
              <a:schemeClr val="tx1"/>
            </a:solidFill>
            <a:latin typeface="Calibri" panose="020F0502020204030204" pitchFamily="34" charset="0"/>
            <a:cs typeface="Calibri" panose="020F0502020204030204" pitchFamily="34" charset="0"/>
          </a:endParaRPr>
        </a:p>
        <a:p>
          <a:pPr algn="just"/>
          <a:r>
            <a:rPr lang="el-GR" sz="1200" b="1" dirty="0">
              <a:solidFill>
                <a:schemeClr val="tx1"/>
              </a:solidFill>
              <a:latin typeface="Calibri" panose="020F0502020204030204" pitchFamily="34" charset="0"/>
              <a:cs typeface="Calibri" panose="020F0502020204030204" pitchFamily="34" charset="0"/>
            </a:rPr>
            <a:t>→ </a:t>
          </a:r>
          <a:r>
            <a:rPr lang="en-GB" sz="1200" b="1" dirty="0">
              <a:solidFill>
                <a:schemeClr val="tx1"/>
              </a:solidFill>
              <a:latin typeface="Calibri" panose="020F0502020204030204" pitchFamily="34" charset="0"/>
              <a:cs typeface="Calibri" panose="020F0502020204030204" pitchFamily="34" charset="0"/>
            </a:rPr>
            <a:t>fears to provoke anger.</a:t>
          </a:r>
          <a:endParaRPr lang="el-GR" sz="1200" b="1" dirty="0">
            <a:solidFill>
              <a:schemeClr val="tx1"/>
            </a:solidFill>
            <a:latin typeface="Calibri" panose="020F0502020204030204" pitchFamily="34" charset="0"/>
            <a:cs typeface="Calibri" panose="020F0502020204030204" pitchFamily="34" charset="0"/>
          </a:endParaRPr>
        </a:p>
        <a:p>
          <a:pPr algn="just"/>
          <a:r>
            <a:rPr lang="el-GR" sz="1200" b="1" dirty="0">
              <a:solidFill>
                <a:schemeClr val="tx1"/>
              </a:solidFill>
              <a:latin typeface="Calibri" panose="020F0502020204030204" pitchFamily="34" charset="0"/>
              <a:cs typeface="Calibri" panose="020F0502020204030204" pitchFamily="34" charset="0"/>
            </a:rPr>
            <a:t>→ </a:t>
          </a:r>
          <a:r>
            <a:rPr lang="en-GB" sz="1200" b="1" dirty="0">
              <a:solidFill>
                <a:schemeClr val="tx1"/>
              </a:solidFill>
              <a:latin typeface="Calibri" panose="020F0502020204030204" pitchFamily="34" charset="0"/>
              <a:cs typeface="Calibri" panose="020F0502020204030204" pitchFamily="34" charset="0"/>
            </a:rPr>
            <a:t>gives up activities</a:t>
          </a:r>
          <a:endParaRPr lang="el-GR" sz="1200" b="1" dirty="0">
            <a:solidFill>
              <a:schemeClr val="tx1"/>
            </a:solidFill>
            <a:latin typeface="Calibri" panose="020F0502020204030204" pitchFamily="34" charset="0"/>
            <a:cs typeface="Calibri" panose="020F0502020204030204" pitchFamily="34" charset="0"/>
          </a:endParaRPr>
        </a:p>
        <a:p>
          <a:pPr algn="just"/>
          <a:r>
            <a:rPr lang="el-GR" sz="1200" b="1" dirty="0">
              <a:solidFill>
                <a:schemeClr val="tx1"/>
              </a:solidFill>
              <a:latin typeface="Calibri" panose="020F0502020204030204" pitchFamily="34" charset="0"/>
              <a:cs typeface="Calibri" panose="020F0502020204030204" pitchFamily="34" charset="0"/>
            </a:rPr>
            <a:t>→ </a:t>
          </a:r>
          <a:r>
            <a:rPr lang="en-GB" sz="1200" b="1" dirty="0">
              <a:solidFill>
                <a:schemeClr val="tx1"/>
              </a:solidFill>
              <a:latin typeface="Calibri" panose="020F0502020204030204" pitchFamily="34" charset="0"/>
              <a:cs typeface="Calibri" panose="020F0502020204030204" pitchFamily="34" charset="0"/>
            </a:rPr>
            <a:t>has unexplained injuries and wounds.</a:t>
          </a:r>
          <a:endParaRPr lang="el-GR" sz="1200" b="1" dirty="0">
            <a:solidFill>
              <a:schemeClr val="tx1"/>
            </a:solidFill>
            <a:latin typeface="Calibri" panose="020F0502020204030204" pitchFamily="34" charset="0"/>
            <a:cs typeface="Calibri" panose="020F0502020204030204" pitchFamily="34" charset="0"/>
          </a:endParaRPr>
        </a:p>
        <a:p>
          <a:pPr algn="just"/>
          <a:r>
            <a:rPr lang="el-GR" sz="1200" b="1" dirty="0">
              <a:solidFill>
                <a:schemeClr val="tx1"/>
              </a:solidFill>
              <a:latin typeface="Calibri" panose="020F0502020204030204" pitchFamily="34" charset="0"/>
              <a:cs typeface="Calibri" panose="020F0502020204030204" pitchFamily="34" charset="0"/>
            </a:rPr>
            <a:t>→ </a:t>
          </a:r>
          <a:r>
            <a:rPr lang="en-GB" sz="1200" b="1" dirty="0">
              <a:solidFill>
                <a:schemeClr val="tx1"/>
              </a:solidFill>
              <a:latin typeface="Calibri" panose="020F0502020204030204" pitchFamily="34" charset="0"/>
              <a:cs typeface="Calibri" panose="020F0502020204030204" pitchFamily="34" charset="0"/>
            </a:rPr>
            <a:t>appearance &amp; body weight change dramatically</a:t>
          </a:r>
          <a:endParaRPr lang="el-GR" sz="1200" b="1" dirty="0">
            <a:solidFill>
              <a:schemeClr val="tx1"/>
            </a:solidFill>
            <a:latin typeface="Calibri" panose="020F0502020204030204" pitchFamily="34" charset="0"/>
            <a:cs typeface="Calibri" panose="020F0502020204030204" pitchFamily="34" charset="0"/>
          </a:endParaRPr>
        </a:p>
        <a:p>
          <a:pPr algn="just"/>
          <a:r>
            <a:rPr lang="el-GR" sz="1200" b="1" dirty="0">
              <a:solidFill>
                <a:schemeClr val="tx1"/>
              </a:solidFill>
              <a:latin typeface="Calibri" panose="020F0502020204030204" pitchFamily="34" charset="0"/>
              <a:cs typeface="Calibri" panose="020F0502020204030204" pitchFamily="34" charset="0"/>
            </a:rPr>
            <a:t>→ </a:t>
          </a:r>
          <a:r>
            <a:rPr lang="en-GB" sz="1200" b="1" dirty="0">
              <a:solidFill>
                <a:schemeClr val="tx1"/>
              </a:solidFill>
              <a:latin typeface="Calibri" panose="020F0502020204030204" pitchFamily="34" charset="0"/>
              <a:cs typeface="Calibri" panose="020F0502020204030204" pitchFamily="34" charset="0"/>
            </a:rPr>
            <a:t>depression</a:t>
          </a:r>
          <a:endParaRPr lang="el-GR" sz="1200" b="1" dirty="0">
            <a:solidFill>
              <a:schemeClr val="tx1"/>
            </a:solidFill>
            <a:latin typeface="Calibri" panose="020F0502020204030204" pitchFamily="34" charset="0"/>
            <a:cs typeface="Calibri" panose="020F0502020204030204" pitchFamily="34" charset="0"/>
          </a:endParaRPr>
        </a:p>
        <a:p>
          <a:pPr algn="ctr"/>
          <a:endParaRPr lang="el-GR" sz="1400" b="1" dirty="0">
            <a:solidFill>
              <a:schemeClr val="tx1"/>
            </a:solidFill>
            <a:latin typeface="Calibri" panose="020F0502020204030204" pitchFamily="34" charset="0"/>
            <a:cs typeface="Calibri" panose="020F0502020204030204" pitchFamily="34" charset="0"/>
          </a:endParaRPr>
        </a:p>
        <a:p>
          <a:pPr algn="ctr"/>
          <a:endParaRPr lang="en-US" sz="1400" dirty="0"/>
        </a:p>
      </dgm:t>
    </dgm:pt>
    <dgm:pt modelId="{C19745F2-0BB3-4E35-AAA6-643B3101B167}" type="parTrans" cxnId="{0D6AEA42-C2C7-4CEB-93EA-CE7E8AB14CCF}">
      <dgm:prSet/>
      <dgm:spPr/>
      <dgm:t>
        <a:bodyPr/>
        <a:lstStyle/>
        <a:p>
          <a:endParaRPr lang="en-US"/>
        </a:p>
      </dgm:t>
    </dgm:pt>
    <dgm:pt modelId="{23741BC9-4977-4A93-92B6-00B031609457}" type="sibTrans" cxnId="{0D6AEA42-C2C7-4CEB-93EA-CE7E8AB14CCF}">
      <dgm:prSet/>
      <dgm:spPr/>
      <dgm:t>
        <a:bodyPr/>
        <a:lstStyle/>
        <a:p>
          <a:endParaRPr lang="en-US"/>
        </a:p>
      </dgm:t>
    </dgm:pt>
    <dgm:pt modelId="{DD521B64-8C73-43E8-85FD-E5D013777E06}" type="pres">
      <dgm:prSet presAssocID="{E5466D25-C430-41E7-9037-1EA1248F9DE8}" presName="diagram" presStyleCnt="0">
        <dgm:presLayoutVars>
          <dgm:chPref val="1"/>
          <dgm:dir/>
          <dgm:animOne val="branch"/>
          <dgm:animLvl val="lvl"/>
          <dgm:resizeHandles val="exact"/>
        </dgm:presLayoutVars>
      </dgm:prSet>
      <dgm:spPr/>
    </dgm:pt>
    <dgm:pt modelId="{6BE22FA1-B0DD-4F00-9727-83FDB59159E5}" type="pres">
      <dgm:prSet presAssocID="{7CD973F2-9A3F-4BDA-9DDD-A73BF52A2BE8}" presName="root1" presStyleCnt="0"/>
      <dgm:spPr/>
    </dgm:pt>
    <dgm:pt modelId="{8EFCB6D9-92CA-4C3F-93CE-FF31A403CFF2}" type="pres">
      <dgm:prSet presAssocID="{7CD973F2-9A3F-4BDA-9DDD-A73BF52A2BE8}" presName="LevelOneTextNode" presStyleLbl="node0" presStyleIdx="0" presStyleCnt="1">
        <dgm:presLayoutVars>
          <dgm:chPref val="3"/>
        </dgm:presLayoutVars>
      </dgm:prSet>
      <dgm:spPr/>
    </dgm:pt>
    <dgm:pt modelId="{4815210B-BE3F-4506-AD7A-B1A19EAFC6A3}" type="pres">
      <dgm:prSet presAssocID="{7CD973F2-9A3F-4BDA-9DDD-A73BF52A2BE8}" presName="level2hierChild" presStyleCnt="0"/>
      <dgm:spPr/>
    </dgm:pt>
    <dgm:pt modelId="{27AAFDA5-2D7F-49C0-A955-706B8DA281AC}" type="pres">
      <dgm:prSet presAssocID="{65C3851A-0FBD-48F8-8CEE-BCC0866AAC72}" presName="conn2-1" presStyleLbl="parChTrans1D2" presStyleIdx="0" presStyleCnt="2"/>
      <dgm:spPr/>
    </dgm:pt>
    <dgm:pt modelId="{7185A011-F673-411F-9974-BFC241926AAE}" type="pres">
      <dgm:prSet presAssocID="{65C3851A-0FBD-48F8-8CEE-BCC0866AAC72}" presName="connTx" presStyleLbl="parChTrans1D2" presStyleIdx="0" presStyleCnt="2"/>
      <dgm:spPr/>
    </dgm:pt>
    <dgm:pt modelId="{A7BE2DAB-B42B-44E3-B3A3-453717D25F66}" type="pres">
      <dgm:prSet presAssocID="{FF81B717-02B9-410A-AEF4-609CD834080A}" presName="root2" presStyleCnt="0"/>
      <dgm:spPr/>
    </dgm:pt>
    <dgm:pt modelId="{36487019-8CC4-4B04-AA6D-AEB0632A416B}" type="pres">
      <dgm:prSet presAssocID="{FF81B717-02B9-410A-AEF4-609CD834080A}" presName="LevelTwoTextNode" presStyleLbl="node2" presStyleIdx="0" presStyleCnt="2">
        <dgm:presLayoutVars>
          <dgm:chPref val="3"/>
        </dgm:presLayoutVars>
      </dgm:prSet>
      <dgm:spPr/>
    </dgm:pt>
    <dgm:pt modelId="{22548937-B911-4C8A-AE76-4D3FD40887C3}" type="pres">
      <dgm:prSet presAssocID="{FF81B717-02B9-410A-AEF4-609CD834080A}" presName="level3hierChild" presStyleCnt="0"/>
      <dgm:spPr/>
    </dgm:pt>
    <dgm:pt modelId="{92CFE8E0-B5E4-4728-82BD-C63A737B836F}" type="pres">
      <dgm:prSet presAssocID="{753929B4-3A07-472C-8D1F-7A6C900D66A7}" presName="conn2-1" presStyleLbl="parChTrans1D3" presStyleIdx="0" presStyleCnt="2"/>
      <dgm:spPr/>
    </dgm:pt>
    <dgm:pt modelId="{5DB20503-08C2-42DC-9A03-2E1E4B03DAAA}" type="pres">
      <dgm:prSet presAssocID="{753929B4-3A07-472C-8D1F-7A6C900D66A7}" presName="connTx" presStyleLbl="parChTrans1D3" presStyleIdx="0" presStyleCnt="2"/>
      <dgm:spPr/>
    </dgm:pt>
    <dgm:pt modelId="{E0A01FA0-8F6E-4DA9-91A2-27ADC130830E}" type="pres">
      <dgm:prSet presAssocID="{ACBC67EE-AB02-4C0D-AEB3-26311BC98DAF}" presName="root2" presStyleCnt="0"/>
      <dgm:spPr/>
    </dgm:pt>
    <dgm:pt modelId="{5BEC91E0-F084-49B4-94BA-9B205E9338B9}" type="pres">
      <dgm:prSet presAssocID="{ACBC67EE-AB02-4C0D-AEB3-26311BC98DAF}" presName="LevelTwoTextNode" presStyleLbl="node3" presStyleIdx="0" presStyleCnt="2">
        <dgm:presLayoutVars>
          <dgm:chPref val="3"/>
        </dgm:presLayoutVars>
      </dgm:prSet>
      <dgm:spPr/>
    </dgm:pt>
    <dgm:pt modelId="{C23A9C89-5AD9-464D-87D5-57A7AE6CAC6B}" type="pres">
      <dgm:prSet presAssocID="{ACBC67EE-AB02-4C0D-AEB3-26311BC98DAF}" presName="level3hierChild" presStyleCnt="0"/>
      <dgm:spPr/>
    </dgm:pt>
    <dgm:pt modelId="{AA4CBE08-9B23-4609-9EB2-CFA90CCD554B}" type="pres">
      <dgm:prSet presAssocID="{0C4E46B4-2D81-4A43-BF3A-BC403A1D0F19}" presName="conn2-1" presStyleLbl="parChTrans1D2" presStyleIdx="1" presStyleCnt="2"/>
      <dgm:spPr/>
    </dgm:pt>
    <dgm:pt modelId="{4F123BAF-71C4-41E1-94D7-DA289208B332}" type="pres">
      <dgm:prSet presAssocID="{0C4E46B4-2D81-4A43-BF3A-BC403A1D0F19}" presName="connTx" presStyleLbl="parChTrans1D2" presStyleIdx="1" presStyleCnt="2"/>
      <dgm:spPr/>
    </dgm:pt>
    <dgm:pt modelId="{8D7908AA-8D17-4095-9E72-1C2BF0CF23BC}" type="pres">
      <dgm:prSet presAssocID="{FAD847BD-8870-4722-B653-DDC7C5E47B9B}" presName="root2" presStyleCnt="0"/>
      <dgm:spPr/>
    </dgm:pt>
    <dgm:pt modelId="{114138F9-2EBD-4CEA-AA1A-1F24D028BFBF}" type="pres">
      <dgm:prSet presAssocID="{FAD847BD-8870-4722-B653-DDC7C5E47B9B}" presName="LevelTwoTextNode" presStyleLbl="node2" presStyleIdx="1" presStyleCnt="2">
        <dgm:presLayoutVars>
          <dgm:chPref val="3"/>
        </dgm:presLayoutVars>
      </dgm:prSet>
      <dgm:spPr/>
    </dgm:pt>
    <dgm:pt modelId="{85337C32-A3F1-4619-8826-E8643C801BD9}" type="pres">
      <dgm:prSet presAssocID="{FAD847BD-8870-4722-B653-DDC7C5E47B9B}" presName="level3hierChild" presStyleCnt="0"/>
      <dgm:spPr/>
    </dgm:pt>
    <dgm:pt modelId="{74E42404-48F0-4613-ABA6-069C6E02C799}" type="pres">
      <dgm:prSet presAssocID="{C19745F2-0BB3-4E35-AAA6-643B3101B167}" presName="conn2-1" presStyleLbl="parChTrans1D3" presStyleIdx="1" presStyleCnt="2"/>
      <dgm:spPr/>
    </dgm:pt>
    <dgm:pt modelId="{052AD17B-20CB-4DB1-B543-0D5728941B6A}" type="pres">
      <dgm:prSet presAssocID="{C19745F2-0BB3-4E35-AAA6-643B3101B167}" presName="connTx" presStyleLbl="parChTrans1D3" presStyleIdx="1" presStyleCnt="2"/>
      <dgm:spPr/>
    </dgm:pt>
    <dgm:pt modelId="{B866A412-F7AC-4E33-B4B0-6C7F24A0ECA8}" type="pres">
      <dgm:prSet presAssocID="{59DF2E0F-61F0-48B9-957B-7C0BCF79CE8D}" presName="root2" presStyleCnt="0"/>
      <dgm:spPr/>
    </dgm:pt>
    <dgm:pt modelId="{826807B7-49EC-4D86-9CFB-741310869792}" type="pres">
      <dgm:prSet presAssocID="{59DF2E0F-61F0-48B9-957B-7C0BCF79CE8D}" presName="LevelTwoTextNode" presStyleLbl="node3" presStyleIdx="1" presStyleCnt="2">
        <dgm:presLayoutVars>
          <dgm:chPref val="3"/>
        </dgm:presLayoutVars>
      </dgm:prSet>
      <dgm:spPr/>
    </dgm:pt>
    <dgm:pt modelId="{C669C6BD-0440-4493-8C6A-358527F2CE32}" type="pres">
      <dgm:prSet presAssocID="{59DF2E0F-61F0-48B9-957B-7C0BCF79CE8D}" presName="level3hierChild" presStyleCnt="0"/>
      <dgm:spPr/>
    </dgm:pt>
  </dgm:ptLst>
  <dgm:cxnLst>
    <dgm:cxn modelId="{54B6B60B-0027-4C1A-8C0F-E82EEE1F0935}" type="presOf" srcId="{753929B4-3A07-472C-8D1F-7A6C900D66A7}" destId="{5DB20503-08C2-42DC-9A03-2E1E4B03DAAA}" srcOrd="1" destOrd="0" presId="urn:microsoft.com/office/officeart/2005/8/layout/hierarchy2"/>
    <dgm:cxn modelId="{8095713E-1DFA-48DB-B6BD-345765C650B5}" type="presOf" srcId="{C19745F2-0BB3-4E35-AAA6-643B3101B167}" destId="{052AD17B-20CB-4DB1-B543-0D5728941B6A}" srcOrd="1" destOrd="0" presId="urn:microsoft.com/office/officeart/2005/8/layout/hierarchy2"/>
    <dgm:cxn modelId="{0D6AEA42-C2C7-4CEB-93EA-CE7E8AB14CCF}" srcId="{FAD847BD-8870-4722-B653-DDC7C5E47B9B}" destId="{59DF2E0F-61F0-48B9-957B-7C0BCF79CE8D}" srcOrd="0" destOrd="0" parTransId="{C19745F2-0BB3-4E35-AAA6-643B3101B167}" sibTransId="{23741BC9-4977-4A93-92B6-00B031609457}"/>
    <dgm:cxn modelId="{BD801D45-6679-44F2-B7A2-13DBD0D1CC7C}" type="presOf" srcId="{E5466D25-C430-41E7-9037-1EA1248F9DE8}" destId="{DD521B64-8C73-43E8-85FD-E5D013777E06}" srcOrd="0" destOrd="0" presId="urn:microsoft.com/office/officeart/2005/8/layout/hierarchy2"/>
    <dgm:cxn modelId="{03061D66-1BE4-477B-81A1-5854C12C8F6D}" type="presOf" srcId="{753929B4-3A07-472C-8D1F-7A6C900D66A7}" destId="{92CFE8E0-B5E4-4728-82BD-C63A737B836F}" srcOrd="0" destOrd="0" presId="urn:microsoft.com/office/officeart/2005/8/layout/hierarchy2"/>
    <dgm:cxn modelId="{BC800753-970F-417D-B426-1AB0720D1450}" type="presOf" srcId="{ACBC67EE-AB02-4C0D-AEB3-26311BC98DAF}" destId="{5BEC91E0-F084-49B4-94BA-9B205E9338B9}" srcOrd="0" destOrd="0" presId="urn:microsoft.com/office/officeart/2005/8/layout/hierarchy2"/>
    <dgm:cxn modelId="{E7A4E773-DD0C-48EC-AB3F-C881CD9DF88E}" type="presOf" srcId="{59DF2E0F-61F0-48B9-957B-7C0BCF79CE8D}" destId="{826807B7-49EC-4D86-9CFB-741310869792}" srcOrd="0" destOrd="0" presId="urn:microsoft.com/office/officeart/2005/8/layout/hierarchy2"/>
    <dgm:cxn modelId="{FFECF354-D31C-4A3E-84A5-31B8961A326F}" srcId="{7CD973F2-9A3F-4BDA-9DDD-A73BF52A2BE8}" destId="{FAD847BD-8870-4722-B653-DDC7C5E47B9B}" srcOrd="1" destOrd="0" parTransId="{0C4E46B4-2D81-4A43-BF3A-BC403A1D0F19}" sibTransId="{153F2F90-89FE-4FED-9625-6081B06E6E7D}"/>
    <dgm:cxn modelId="{72CB8089-17ED-4A2D-8D88-40655E953AE9}" srcId="{FF81B717-02B9-410A-AEF4-609CD834080A}" destId="{ACBC67EE-AB02-4C0D-AEB3-26311BC98DAF}" srcOrd="0" destOrd="0" parTransId="{753929B4-3A07-472C-8D1F-7A6C900D66A7}" sibTransId="{1195A646-18E7-420E-B781-34146B67DC0A}"/>
    <dgm:cxn modelId="{B029ED9A-F115-49A3-AF5F-06816DE35F2A}" type="presOf" srcId="{FAD847BD-8870-4722-B653-DDC7C5E47B9B}" destId="{114138F9-2EBD-4CEA-AA1A-1F24D028BFBF}" srcOrd="0" destOrd="0" presId="urn:microsoft.com/office/officeart/2005/8/layout/hierarchy2"/>
    <dgm:cxn modelId="{A81C5DAA-660A-4043-8641-73B26BE6B346}" type="presOf" srcId="{7CD973F2-9A3F-4BDA-9DDD-A73BF52A2BE8}" destId="{8EFCB6D9-92CA-4C3F-93CE-FF31A403CFF2}" srcOrd="0" destOrd="0" presId="urn:microsoft.com/office/officeart/2005/8/layout/hierarchy2"/>
    <dgm:cxn modelId="{0C6367AF-0692-4516-998F-8AE95EB2EC72}" type="presOf" srcId="{65C3851A-0FBD-48F8-8CEE-BCC0866AAC72}" destId="{27AAFDA5-2D7F-49C0-A955-706B8DA281AC}" srcOrd="0" destOrd="0" presId="urn:microsoft.com/office/officeart/2005/8/layout/hierarchy2"/>
    <dgm:cxn modelId="{3404A6C7-10BD-463F-B49C-5306363CB201}" srcId="{E5466D25-C430-41E7-9037-1EA1248F9DE8}" destId="{7CD973F2-9A3F-4BDA-9DDD-A73BF52A2BE8}" srcOrd="0" destOrd="0" parTransId="{EDBF34CC-F8EE-4BAD-A643-09CF49CC5F9D}" sibTransId="{4958B630-F6F4-41CA-8F8C-3FB35A087F9A}"/>
    <dgm:cxn modelId="{95A3DAD3-E930-4D16-96D6-2E78F8B3ACD2}" srcId="{7CD973F2-9A3F-4BDA-9DDD-A73BF52A2BE8}" destId="{FF81B717-02B9-410A-AEF4-609CD834080A}" srcOrd="0" destOrd="0" parTransId="{65C3851A-0FBD-48F8-8CEE-BCC0866AAC72}" sibTransId="{1B67A8C5-9D07-4B98-8A4C-83BF2F17BB81}"/>
    <dgm:cxn modelId="{A3C1DAED-C736-4971-983B-C14F1B82B3E0}" type="presOf" srcId="{0C4E46B4-2D81-4A43-BF3A-BC403A1D0F19}" destId="{AA4CBE08-9B23-4609-9EB2-CFA90CCD554B}" srcOrd="0" destOrd="0" presId="urn:microsoft.com/office/officeart/2005/8/layout/hierarchy2"/>
    <dgm:cxn modelId="{6C013CEF-D32F-47EF-8223-8D85E53F8E2B}" type="presOf" srcId="{FF81B717-02B9-410A-AEF4-609CD834080A}" destId="{36487019-8CC4-4B04-AA6D-AEB0632A416B}" srcOrd="0" destOrd="0" presId="urn:microsoft.com/office/officeart/2005/8/layout/hierarchy2"/>
    <dgm:cxn modelId="{ACA38CF1-DAFD-432B-8E8C-8E4EE6DC96B2}" type="presOf" srcId="{0C4E46B4-2D81-4A43-BF3A-BC403A1D0F19}" destId="{4F123BAF-71C4-41E1-94D7-DA289208B332}" srcOrd="1" destOrd="0" presId="urn:microsoft.com/office/officeart/2005/8/layout/hierarchy2"/>
    <dgm:cxn modelId="{EF82F0FB-C62F-4EE2-8826-7F9C5C3A9EDE}" type="presOf" srcId="{C19745F2-0BB3-4E35-AAA6-643B3101B167}" destId="{74E42404-48F0-4613-ABA6-069C6E02C799}" srcOrd="0" destOrd="0" presId="urn:microsoft.com/office/officeart/2005/8/layout/hierarchy2"/>
    <dgm:cxn modelId="{139961FC-3458-4AE7-A9FE-8FD8F9FA7B6E}" type="presOf" srcId="{65C3851A-0FBD-48F8-8CEE-BCC0866AAC72}" destId="{7185A011-F673-411F-9974-BFC241926AAE}" srcOrd="1" destOrd="0" presId="urn:microsoft.com/office/officeart/2005/8/layout/hierarchy2"/>
    <dgm:cxn modelId="{835C676E-9D3E-4CCE-B6A7-BF4F13A68398}" type="presParOf" srcId="{DD521B64-8C73-43E8-85FD-E5D013777E06}" destId="{6BE22FA1-B0DD-4F00-9727-83FDB59159E5}" srcOrd="0" destOrd="0" presId="urn:microsoft.com/office/officeart/2005/8/layout/hierarchy2"/>
    <dgm:cxn modelId="{7CB76582-30CA-4415-974B-A2EC2EE72DEE}" type="presParOf" srcId="{6BE22FA1-B0DD-4F00-9727-83FDB59159E5}" destId="{8EFCB6D9-92CA-4C3F-93CE-FF31A403CFF2}" srcOrd="0" destOrd="0" presId="urn:microsoft.com/office/officeart/2005/8/layout/hierarchy2"/>
    <dgm:cxn modelId="{C42F3537-5F3A-4C9F-AA3C-820E80DF8191}" type="presParOf" srcId="{6BE22FA1-B0DD-4F00-9727-83FDB59159E5}" destId="{4815210B-BE3F-4506-AD7A-B1A19EAFC6A3}" srcOrd="1" destOrd="0" presId="urn:microsoft.com/office/officeart/2005/8/layout/hierarchy2"/>
    <dgm:cxn modelId="{953FF30A-D04D-4D1A-BC7F-FCD124A0F6DB}" type="presParOf" srcId="{4815210B-BE3F-4506-AD7A-B1A19EAFC6A3}" destId="{27AAFDA5-2D7F-49C0-A955-706B8DA281AC}" srcOrd="0" destOrd="0" presId="urn:microsoft.com/office/officeart/2005/8/layout/hierarchy2"/>
    <dgm:cxn modelId="{1B6CC0B7-2F0D-4B2B-AC9E-28F8F7DDDEB8}" type="presParOf" srcId="{27AAFDA5-2D7F-49C0-A955-706B8DA281AC}" destId="{7185A011-F673-411F-9974-BFC241926AAE}" srcOrd="0" destOrd="0" presId="urn:microsoft.com/office/officeart/2005/8/layout/hierarchy2"/>
    <dgm:cxn modelId="{8545E409-ED99-4576-BB84-56F60F9C2E42}" type="presParOf" srcId="{4815210B-BE3F-4506-AD7A-B1A19EAFC6A3}" destId="{A7BE2DAB-B42B-44E3-B3A3-453717D25F66}" srcOrd="1" destOrd="0" presId="urn:microsoft.com/office/officeart/2005/8/layout/hierarchy2"/>
    <dgm:cxn modelId="{C85B0CF7-B084-462A-B757-625E24746E58}" type="presParOf" srcId="{A7BE2DAB-B42B-44E3-B3A3-453717D25F66}" destId="{36487019-8CC4-4B04-AA6D-AEB0632A416B}" srcOrd="0" destOrd="0" presId="urn:microsoft.com/office/officeart/2005/8/layout/hierarchy2"/>
    <dgm:cxn modelId="{FF89C7D6-88FC-45AE-8D5C-B751BFC8C62B}" type="presParOf" srcId="{A7BE2DAB-B42B-44E3-B3A3-453717D25F66}" destId="{22548937-B911-4C8A-AE76-4D3FD40887C3}" srcOrd="1" destOrd="0" presId="urn:microsoft.com/office/officeart/2005/8/layout/hierarchy2"/>
    <dgm:cxn modelId="{4CD2E1DA-E716-42DF-B33D-EDD2EED3AF9D}" type="presParOf" srcId="{22548937-B911-4C8A-AE76-4D3FD40887C3}" destId="{92CFE8E0-B5E4-4728-82BD-C63A737B836F}" srcOrd="0" destOrd="0" presId="urn:microsoft.com/office/officeart/2005/8/layout/hierarchy2"/>
    <dgm:cxn modelId="{3E574D4A-D207-4389-8B5A-5C0D195CB0BE}" type="presParOf" srcId="{92CFE8E0-B5E4-4728-82BD-C63A737B836F}" destId="{5DB20503-08C2-42DC-9A03-2E1E4B03DAAA}" srcOrd="0" destOrd="0" presId="urn:microsoft.com/office/officeart/2005/8/layout/hierarchy2"/>
    <dgm:cxn modelId="{B2C7FE22-8C34-42A8-AF2E-412B5FE0B8D2}" type="presParOf" srcId="{22548937-B911-4C8A-AE76-4D3FD40887C3}" destId="{E0A01FA0-8F6E-4DA9-91A2-27ADC130830E}" srcOrd="1" destOrd="0" presId="urn:microsoft.com/office/officeart/2005/8/layout/hierarchy2"/>
    <dgm:cxn modelId="{286475EC-715E-4BEE-8F4E-CEAD0726B124}" type="presParOf" srcId="{E0A01FA0-8F6E-4DA9-91A2-27ADC130830E}" destId="{5BEC91E0-F084-49B4-94BA-9B205E9338B9}" srcOrd="0" destOrd="0" presId="urn:microsoft.com/office/officeart/2005/8/layout/hierarchy2"/>
    <dgm:cxn modelId="{7EDFA5E3-ACCC-45A6-A362-69AA70D4004A}" type="presParOf" srcId="{E0A01FA0-8F6E-4DA9-91A2-27ADC130830E}" destId="{C23A9C89-5AD9-464D-87D5-57A7AE6CAC6B}" srcOrd="1" destOrd="0" presId="urn:microsoft.com/office/officeart/2005/8/layout/hierarchy2"/>
    <dgm:cxn modelId="{1859E066-11BF-420B-AA99-DEB8A7612AB7}" type="presParOf" srcId="{4815210B-BE3F-4506-AD7A-B1A19EAFC6A3}" destId="{AA4CBE08-9B23-4609-9EB2-CFA90CCD554B}" srcOrd="2" destOrd="0" presId="urn:microsoft.com/office/officeart/2005/8/layout/hierarchy2"/>
    <dgm:cxn modelId="{A8D1F075-A379-46EE-AAAA-B42871519A92}" type="presParOf" srcId="{AA4CBE08-9B23-4609-9EB2-CFA90CCD554B}" destId="{4F123BAF-71C4-41E1-94D7-DA289208B332}" srcOrd="0" destOrd="0" presId="urn:microsoft.com/office/officeart/2005/8/layout/hierarchy2"/>
    <dgm:cxn modelId="{DC86B3C9-314B-4500-B0F8-AA3D46E46C8A}" type="presParOf" srcId="{4815210B-BE3F-4506-AD7A-B1A19EAFC6A3}" destId="{8D7908AA-8D17-4095-9E72-1C2BF0CF23BC}" srcOrd="3" destOrd="0" presId="urn:microsoft.com/office/officeart/2005/8/layout/hierarchy2"/>
    <dgm:cxn modelId="{DC93FB46-3FBA-4771-B5D2-7D7621A4EB50}" type="presParOf" srcId="{8D7908AA-8D17-4095-9E72-1C2BF0CF23BC}" destId="{114138F9-2EBD-4CEA-AA1A-1F24D028BFBF}" srcOrd="0" destOrd="0" presId="urn:microsoft.com/office/officeart/2005/8/layout/hierarchy2"/>
    <dgm:cxn modelId="{3EFE18E0-1167-4258-BAB7-325DF06DA087}" type="presParOf" srcId="{8D7908AA-8D17-4095-9E72-1C2BF0CF23BC}" destId="{85337C32-A3F1-4619-8826-E8643C801BD9}" srcOrd="1" destOrd="0" presId="urn:microsoft.com/office/officeart/2005/8/layout/hierarchy2"/>
    <dgm:cxn modelId="{E055EF52-503E-4629-B16D-11E55868F9A2}" type="presParOf" srcId="{85337C32-A3F1-4619-8826-E8643C801BD9}" destId="{74E42404-48F0-4613-ABA6-069C6E02C799}" srcOrd="0" destOrd="0" presId="urn:microsoft.com/office/officeart/2005/8/layout/hierarchy2"/>
    <dgm:cxn modelId="{CDD1DD80-8015-4C1C-A392-68819ED1BBDE}" type="presParOf" srcId="{74E42404-48F0-4613-ABA6-069C6E02C799}" destId="{052AD17B-20CB-4DB1-B543-0D5728941B6A}" srcOrd="0" destOrd="0" presId="urn:microsoft.com/office/officeart/2005/8/layout/hierarchy2"/>
    <dgm:cxn modelId="{CEE86770-EE82-4373-9BEF-4BD37CC59DA5}" type="presParOf" srcId="{85337C32-A3F1-4619-8826-E8643C801BD9}" destId="{B866A412-F7AC-4E33-B4B0-6C7F24A0ECA8}" srcOrd="1" destOrd="0" presId="urn:microsoft.com/office/officeart/2005/8/layout/hierarchy2"/>
    <dgm:cxn modelId="{2D2D4301-519D-4B24-8E17-BC93226FE083}" type="presParOf" srcId="{B866A412-F7AC-4E33-B4B0-6C7F24A0ECA8}" destId="{826807B7-49EC-4D86-9CFB-741310869792}" srcOrd="0" destOrd="0" presId="urn:microsoft.com/office/officeart/2005/8/layout/hierarchy2"/>
    <dgm:cxn modelId="{A0FA37E0-5565-4A69-B471-A797B5848BD8}" type="presParOf" srcId="{B866A412-F7AC-4E33-B4B0-6C7F24A0ECA8}" destId="{C669C6BD-0440-4493-8C6A-358527F2CE3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E15E90-6243-4E1D-8A7E-BFA663D8DEC9}" type="doc">
      <dgm:prSet loTypeId="urn:microsoft.com/office/officeart/2011/layout/HexagonRadial" loCatId="cycle" qsTypeId="urn:microsoft.com/office/officeart/2005/8/quickstyle/3d1" qsCatId="3D" csTypeId="urn:microsoft.com/office/officeart/2005/8/colors/accent1_2" csCatId="accent1" phldr="1"/>
      <dgm:spPr/>
      <dgm:t>
        <a:bodyPr/>
        <a:lstStyle/>
        <a:p>
          <a:endParaRPr lang="en-US"/>
        </a:p>
      </dgm:t>
    </dgm:pt>
    <dgm:pt modelId="{BD9C48A2-56AA-493B-8F0E-B2E678E514A6}">
      <dgm:prSet phldrT="[Text]" custT="1"/>
      <dgm:spPr>
        <a:blipFill dpi="0" rotWithShape="0">
          <a:blip xmlns:r="http://schemas.openxmlformats.org/officeDocument/2006/relationships" r:embed="rId1"/>
          <a:srcRect/>
          <a:stretch>
            <a:fillRect/>
          </a:stretch>
        </a:blipFill>
      </dgm:spPr>
      <dgm:t>
        <a:bodyPr/>
        <a:lstStyle/>
        <a:p>
          <a:r>
            <a:rPr lang="en-GB" sz="1700" b="1" dirty="0">
              <a:solidFill>
                <a:schemeClr val="bg1"/>
              </a:solidFill>
            </a:rPr>
            <a:t>Characteristics of a healthy relationship</a:t>
          </a:r>
          <a:endParaRPr lang="en-US" sz="1700" b="1" dirty="0">
            <a:solidFill>
              <a:schemeClr val="bg1"/>
            </a:solidFill>
            <a:effectLst/>
            <a:ea typeface="Calibri" panose="020F0502020204030204" pitchFamily="34" charset="0"/>
            <a:cs typeface="Times New Roman" panose="02020603050405020304" pitchFamily="18" charset="0"/>
          </a:endParaRPr>
        </a:p>
        <a:p>
          <a:endParaRPr lang="en-US" sz="1900" b="1" dirty="0">
            <a:solidFill>
              <a:schemeClr val="tx1"/>
            </a:solidFill>
          </a:endParaRPr>
        </a:p>
      </dgm:t>
    </dgm:pt>
    <dgm:pt modelId="{7E0F7469-9C5D-4436-B2CA-5A0E4F893A6C}" type="parTrans" cxnId="{1FE90F19-3670-411E-8A51-949C661EAB17}">
      <dgm:prSet/>
      <dgm:spPr/>
      <dgm:t>
        <a:bodyPr/>
        <a:lstStyle/>
        <a:p>
          <a:endParaRPr lang="en-US" sz="1400" b="1"/>
        </a:p>
      </dgm:t>
    </dgm:pt>
    <dgm:pt modelId="{D64EFB82-25F2-49D6-A1E4-79387DEA77E0}" type="sibTrans" cxnId="{1FE90F19-3670-411E-8A51-949C661EAB17}">
      <dgm:prSet/>
      <dgm:spPr/>
      <dgm:t>
        <a:bodyPr/>
        <a:lstStyle/>
        <a:p>
          <a:endParaRPr lang="en-US" sz="1400" b="1"/>
        </a:p>
      </dgm:t>
    </dgm:pt>
    <dgm:pt modelId="{24BE5A62-2088-4D47-8964-A55BE83BD277}">
      <dgm:prSet phldrT="[Text]" custT="1"/>
      <dgm:spPr>
        <a:solidFill>
          <a:srgbClr val="FF0066"/>
        </a:solidFill>
      </dgm:spPr>
      <dgm:t>
        <a:bodyPr/>
        <a:lstStyle/>
        <a:p>
          <a:r>
            <a:rPr lang="en-GB" sz="1200" b="1" baseline="0" dirty="0">
              <a:solidFill>
                <a:schemeClr val="tx1"/>
              </a:solidFill>
            </a:rPr>
            <a:t>We make decisions together</a:t>
          </a:r>
          <a:r>
            <a:rPr lang="el-GR" sz="1200" b="1" baseline="0" dirty="0">
              <a:solidFill>
                <a:schemeClr val="tx1"/>
              </a:solidFill>
            </a:rPr>
            <a:t>.</a:t>
          </a:r>
          <a:endParaRPr lang="en-US" sz="1200" b="1" dirty="0">
            <a:solidFill>
              <a:schemeClr val="tx1"/>
            </a:solidFill>
          </a:endParaRPr>
        </a:p>
      </dgm:t>
    </dgm:pt>
    <dgm:pt modelId="{DC597D0F-3D35-45D1-AACE-CB29C2701635}" type="parTrans" cxnId="{0E17E70E-7BE8-4B42-9A94-F91F59FDFB81}">
      <dgm:prSet/>
      <dgm:spPr/>
      <dgm:t>
        <a:bodyPr/>
        <a:lstStyle/>
        <a:p>
          <a:endParaRPr lang="en-US" sz="1400" b="1"/>
        </a:p>
      </dgm:t>
    </dgm:pt>
    <dgm:pt modelId="{A7F8C180-B116-44E2-A128-CBBFB2180046}" type="sibTrans" cxnId="{0E17E70E-7BE8-4B42-9A94-F91F59FDFB81}">
      <dgm:prSet/>
      <dgm:spPr/>
      <dgm:t>
        <a:bodyPr/>
        <a:lstStyle/>
        <a:p>
          <a:endParaRPr lang="en-US" sz="1400" b="1"/>
        </a:p>
      </dgm:t>
    </dgm:pt>
    <dgm:pt modelId="{3F40180A-0DBB-47EA-B982-83F843F34349}">
      <dgm:prSet phldrT="[Text]" custT="1"/>
      <dgm:spPr>
        <a:solidFill>
          <a:srgbClr val="00CC99"/>
        </a:solidFill>
      </dgm:spPr>
      <dgm:t>
        <a:bodyPr/>
        <a:lstStyle/>
        <a:p>
          <a:r>
            <a:rPr lang="en-GB" sz="1200" b="1" dirty="0">
              <a:solidFill>
                <a:schemeClr val="tx1"/>
              </a:solidFill>
            </a:rPr>
            <a:t>There is no fear in the relationship</a:t>
          </a:r>
          <a:r>
            <a:rPr lang="el-GR" sz="1200" b="1" dirty="0">
              <a:solidFill>
                <a:schemeClr val="tx1"/>
              </a:solidFill>
            </a:rPr>
            <a:t>.</a:t>
          </a:r>
          <a:endParaRPr lang="el-GR" sz="1200" b="1" i="0" dirty="0">
            <a:solidFill>
              <a:schemeClr val="tx1"/>
            </a:solidFill>
          </a:endParaRPr>
        </a:p>
      </dgm:t>
    </dgm:pt>
    <dgm:pt modelId="{9F51B0E2-4F15-4474-B8E8-D38ABA0CC2D9}" type="parTrans" cxnId="{BFB91793-28BE-4A93-8768-F339C741F9B8}">
      <dgm:prSet/>
      <dgm:spPr/>
      <dgm:t>
        <a:bodyPr/>
        <a:lstStyle/>
        <a:p>
          <a:endParaRPr lang="en-US" sz="1400" b="1"/>
        </a:p>
      </dgm:t>
    </dgm:pt>
    <dgm:pt modelId="{B4ED3206-4ABC-43E9-AB63-BEF1A6E8F2B3}" type="sibTrans" cxnId="{BFB91793-28BE-4A93-8768-F339C741F9B8}">
      <dgm:prSet/>
      <dgm:spPr/>
      <dgm:t>
        <a:bodyPr/>
        <a:lstStyle/>
        <a:p>
          <a:endParaRPr lang="en-US" sz="1400" b="1"/>
        </a:p>
      </dgm:t>
    </dgm:pt>
    <dgm:pt modelId="{2F1125D3-7B94-426B-901F-089400B2C304}">
      <dgm:prSet phldrT="[Text]" custT="1"/>
      <dgm:spPr>
        <a:solidFill>
          <a:srgbClr val="FF0066"/>
        </a:solidFill>
      </dgm:spPr>
      <dgm:t>
        <a:bodyPr/>
        <a:lstStyle/>
        <a:p>
          <a:r>
            <a:rPr lang="en-GB" sz="1200" b="1" dirty="0">
              <a:solidFill>
                <a:schemeClr val="tx1"/>
              </a:solidFill>
            </a:rPr>
            <a:t>We have free personal time to spend as we wish.</a:t>
          </a:r>
          <a:endParaRPr lang="en-US" sz="1200" b="1" dirty="0">
            <a:solidFill>
              <a:schemeClr val="tx1"/>
            </a:solidFill>
          </a:endParaRPr>
        </a:p>
      </dgm:t>
    </dgm:pt>
    <dgm:pt modelId="{5556FB38-FDAC-4ABF-BFD2-BAF176464ECD}" type="parTrans" cxnId="{160A13EC-D522-47B2-9F66-A496CA8915FF}">
      <dgm:prSet/>
      <dgm:spPr/>
      <dgm:t>
        <a:bodyPr/>
        <a:lstStyle/>
        <a:p>
          <a:endParaRPr lang="en-US" sz="1400" b="1"/>
        </a:p>
      </dgm:t>
    </dgm:pt>
    <dgm:pt modelId="{3A552F03-39F7-48D8-9D99-34202E7ECF3D}" type="sibTrans" cxnId="{160A13EC-D522-47B2-9F66-A496CA8915FF}">
      <dgm:prSet/>
      <dgm:spPr/>
      <dgm:t>
        <a:bodyPr/>
        <a:lstStyle/>
        <a:p>
          <a:endParaRPr lang="en-US" sz="1400" b="1"/>
        </a:p>
      </dgm:t>
    </dgm:pt>
    <dgm:pt modelId="{8571B5E7-50B2-4D7A-B2A1-7A32EB5F7B78}">
      <dgm:prSet phldrT="[Text]" custT="1"/>
      <dgm:spPr>
        <a:solidFill>
          <a:srgbClr val="00CC99"/>
        </a:solidFill>
      </dgm:spPr>
      <dgm:t>
        <a:bodyPr/>
        <a:lstStyle/>
        <a:p>
          <a:r>
            <a:rPr lang="en-GB" sz="1200" b="1" dirty="0">
              <a:solidFill>
                <a:schemeClr val="tx1"/>
              </a:solidFill>
            </a:rPr>
            <a:t>There </a:t>
          </a:r>
          <a:r>
            <a:rPr lang="en-GB" sz="1200" b="1">
              <a:solidFill>
                <a:schemeClr val="tx1"/>
              </a:solidFill>
            </a:rPr>
            <a:t>may be conflicting opinions, </a:t>
          </a:r>
          <a:r>
            <a:rPr lang="en-GB" sz="1200" b="1" dirty="0">
              <a:solidFill>
                <a:schemeClr val="tx1"/>
              </a:solidFill>
            </a:rPr>
            <a:t>but we make compromises.</a:t>
          </a:r>
          <a:endParaRPr lang="en-US" sz="1200" b="1" dirty="0">
            <a:solidFill>
              <a:schemeClr val="tx1"/>
            </a:solidFill>
          </a:endParaRPr>
        </a:p>
      </dgm:t>
    </dgm:pt>
    <dgm:pt modelId="{A318D163-1457-4D08-9356-6BD1542C04EC}" type="parTrans" cxnId="{145046D4-C296-4236-BF11-B89DFCCF5E8A}">
      <dgm:prSet/>
      <dgm:spPr/>
      <dgm:t>
        <a:bodyPr/>
        <a:lstStyle/>
        <a:p>
          <a:endParaRPr lang="en-US" sz="1400" b="1"/>
        </a:p>
      </dgm:t>
    </dgm:pt>
    <dgm:pt modelId="{A511BBF0-3697-4A7B-B051-D7764BDBA5A8}" type="sibTrans" cxnId="{145046D4-C296-4236-BF11-B89DFCCF5E8A}">
      <dgm:prSet/>
      <dgm:spPr/>
      <dgm:t>
        <a:bodyPr/>
        <a:lstStyle/>
        <a:p>
          <a:endParaRPr lang="en-US" sz="1400" b="1"/>
        </a:p>
      </dgm:t>
    </dgm:pt>
    <dgm:pt modelId="{9039C816-D71F-4815-B504-526B37D36A1A}">
      <dgm:prSet phldrT="[Text]" custT="1"/>
      <dgm:spPr>
        <a:solidFill>
          <a:srgbClr val="FF0066"/>
        </a:solidFill>
      </dgm:spPr>
      <dgm:t>
        <a:bodyPr/>
        <a:lstStyle/>
        <a:p>
          <a:r>
            <a:rPr lang="en-GB" sz="1200" b="1" dirty="0">
              <a:solidFill>
                <a:schemeClr val="tx1"/>
              </a:solidFill>
            </a:rPr>
            <a:t>We listen to and respect each other's views</a:t>
          </a:r>
          <a:r>
            <a:rPr lang="el-GR" sz="1200" b="1" dirty="0">
              <a:solidFill>
                <a:schemeClr val="tx1"/>
              </a:solidFill>
            </a:rPr>
            <a:t>.</a:t>
          </a:r>
          <a:endParaRPr lang="en-US" sz="1200" b="1" dirty="0">
            <a:solidFill>
              <a:schemeClr val="tx1"/>
            </a:solidFill>
          </a:endParaRPr>
        </a:p>
      </dgm:t>
    </dgm:pt>
    <dgm:pt modelId="{C10FEC81-F691-4DD1-8E58-58787CE341B2}" type="parTrans" cxnId="{83496D93-C4FB-47AB-A740-BE896AA8D74D}">
      <dgm:prSet/>
      <dgm:spPr/>
      <dgm:t>
        <a:bodyPr/>
        <a:lstStyle/>
        <a:p>
          <a:endParaRPr lang="en-US" sz="1400" b="1"/>
        </a:p>
      </dgm:t>
    </dgm:pt>
    <dgm:pt modelId="{FB0A51C9-451C-4566-A9EB-47EFC5524CFB}" type="sibTrans" cxnId="{83496D93-C4FB-47AB-A740-BE896AA8D74D}">
      <dgm:prSet/>
      <dgm:spPr/>
      <dgm:t>
        <a:bodyPr/>
        <a:lstStyle/>
        <a:p>
          <a:endParaRPr lang="en-US" sz="1400" b="1"/>
        </a:p>
      </dgm:t>
    </dgm:pt>
    <dgm:pt modelId="{4B524423-477D-48D2-81C1-ACB1AFA84E37}">
      <dgm:prSet phldrT="[Text]" custT="1"/>
      <dgm:spPr>
        <a:solidFill>
          <a:srgbClr val="00CC99"/>
        </a:solidFill>
      </dgm:spPr>
      <dgm:t>
        <a:bodyPr/>
        <a:lstStyle/>
        <a:p>
          <a:r>
            <a:rPr lang="en-GB" sz="1200" b="1" dirty="0">
              <a:solidFill>
                <a:schemeClr val="tx1"/>
              </a:solidFill>
            </a:rPr>
            <a:t>We disagree, but we discuss calmly. </a:t>
          </a:r>
          <a:endParaRPr lang="en-US" sz="1200" b="1" dirty="0">
            <a:solidFill>
              <a:schemeClr val="tx1"/>
            </a:solidFill>
          </a:endParaRPr>
        </a:p>
      </dgm:t>
    </dgm:pt>
    <dgm:pt modelId="{1464DF81-713F-466A-A258-6DD15EEB7226}" type="parTrans" cxnId="{AAD4A005-1297-472A-B7E4-6FA1CE5AAED8}">
      <dgm:prSet/>
      <dgm:spPr/>
      <dgm:t>
        <a:bodyPr/>
        <a:lstStyle/>
        <a:p>
          <a:endParaRPr lang="en-US" sz="1400" b="1"/>
        </a:p>
      </dgm:t>
    </dgm:pt>
    <dgm:pt modelId="{86592F65-994B-4990-BF3B-CE3920298BDC}" type="sibTrans" cxnId="{AAD4A005-1297-472A-B7E4-6FA1CE5AAED8}">
      <dgm:prSet/>
      <dgm:spPr/>
      <dgm:t>
        <a:bodyPr/>
        <a:lstStyle/>
        <a:p>
          <a:endParaRPr lang="en-US" sz="1400" b="1"/>
        </a:p>
      </dgm:t>
    </dgm:pt>
    <dgm:pt modelId="{40BFCA88-54C5-4F07-BA6B-4801AB944FCA}" type="pres">
      <dgm:prSet presAssocID="{26E15E90-6243-4E1D-8A7E-BFA663D8DEC9}" presName="Name0" presStyleCnt="0">
        <dgm:presLayoutVars>
          <dgm:chMax val="1"/>
          <dgm:chPref val="1"/>
          <dgm:dir/>
          <dgm:animOne val="branch"/>
          <dgm:animLvl val="lvl"/>
        </dgm:presLayoutVars>
      </dgm:prSet>
      <dgm:spPr/>
    </dgm:pt>
    <dgm:pt modelId="{299744E9-E027-4346-AD72-21F8D80A4D8F}" type="pres">
      <dgm:prSet presAssocID="{BD9C48A2-56AA-493B-8F0E-B2E678E514A6}" presName="Parent" presStyleLbl="node0" presStyleIdx="0" presStyleCnt="1">
        <dgm:presLayoutVars>
          <dgm:chMax val="6"/>
          <dgm:chPref val="6"/>
        </dgm:presLayoutVars>
      </dgm:prSet>
      <dgm:spPr/>
    </dgm:pt>
    <dgm:pt modelId="{A73DA222-66C1-437D-8C4F-6562E6567121}" type="pres">
      <dgm:prSet presAssocID="{24BE5A62-2088-4D47-8964-A55BE83BD277}" presName="Accent1" presStyleCnt="0"/>
      <dgm:spPr/>
    </dgm:pt>
    <dgm:pt modelId="{65DCBC5C-F3F8-45B1-8ECE-5134D71162B4}" type="pres">
      <dgm:prSet presAssocID="{24BE5A62-2088-4D47-8964-A55BE83BD277}" presName="Accent" presStyleLbl="bgShp" presStyleIdx="0" presStyleCnt="6"/>
      <dgm:spPr/>
    </dgm:pt>
    <dgm:pt modelId="{AC190F7F-A3C3-4AE6-8CD4-7DBA494D5E32}" type="pres">
      <dgm:prSet presAssocID="{24BE5A62-2088-4D47-8964-A55BE83BD277}" presName="Child1" presStyleLbl="node1" presStyleIdx="0" presStyleCnt="6">
        <dgm:presLayoutVars>
          <dgm:chMax val="0"/>
          <dgm:chPref val="0"/>
          <dgm:bulletEnabled val="1"/>
        </dgm:presLayoutVars>
      </dgm:prSet>
      <dgm:spPr/>
    </dgm:pt>
    <dgm:pt modelId="{6A1ED51C-649B-43E9-A0B5-D1CBED216986}" type="pres">
      <dgm:prSet presAssocID="{3F40180A-0DBB-47EA-B982-83F843F34349}" presName="Accent2" presStyleCnt="0"/>
      <dgm:spPr/>
    </dgm:pt>
    <dgm:pt modelId="{286C637E-D1E0-433B-A714-95CA942CDA76}" type="pres">
      <dgm:prSet presAssocID="{3F40180A-0DBB-47EA-B982-83F843F34349}" presName="Accent" presStyleLbl="bgShp" presStyleIdx="1" presStyleCnt="6"/>
      <dgm:spPr>
        <a:solidFill>
          <a:srgbClr val="FF0066"/>
        </a:solidFill>
      </dgm:spPr>
    </dgm:pt>
    <dgm:pt modelId="{EA833E40-4D7E-44B5-B252-4B70EEAC29A3}" type="pres">
      <dgm:prSet presAssocID="{3F40180A-0DBB-47EA-B982-83F843F34349}" presName="Child2" presStyleLbl="node1" presStyleIdx="1" presStyleCnt="6">
        <dgm:presLayoutVars>
          <dgm:chMax val="0"/>
          <dgm:chPref val="0"/>
          <dgm:bulletEnabled val="1"/>
        </dgm:presLayoutVars>
      </dgm:prSet>
      <dgm:spPr/>
    </dgm:pt>
    <dgm:pt modelId="{EE64559B-C512-4D7A-9DE5-E571D8A20D5B}" type="pres">
      <dgm:prSet presAssocID="{2F1125D3-7B94-426B-901F-089400B2C304}" presName="Accent3" presStyleCnt="0"/>
      <dgm:spPr/>
    </dgm:pt>
    <dgm:pt modelId="{559CA13C-AAC4-477E-B1B1-B51964AAA3A0}" type="pres">
      <dgm:prSet presAssocID="{2F1125D3-7B94-426B-901F-089400B2C304}" presName="Accent" presStyleLbl="bgShp" presStyleIdx="2" presStyleCnt="6"/>
      <dgm:spPr>
        <a:solidFill>
          <a:srgbClr val="00CC99"/>
        </a:solidFill>
      </dgm:spPr>
    </dgm:pt>
    <dgm:pt modelId="{1578A7DF-84F9-4CAD-99C6-E2F617303E42}" type="pres">
      <dgm:prSet presAssocID="{2F1125D3-7B94-426B-901F-089400B2C304}" presName="Child3" presStyleLbl="node1" presStyleIdx="2" presStyleCnt="6">
        <dgm:presLayoutVars>
          <dgm:chMax val="0"/>
          <dgm:chPref val="0"/>
          <dgm:bulletEnabled val="1"/>
        </dgm:presLayoutVars>
      </dgm:prSet>
      <dgm:spPr/>
    </dgm:pt>
    <dgm:pt modelId="{66CAEF7A-1583-4614-8A6E-0856A0D46B93}" type="pres">
      <dgm:prSet presAssocID="{8571B5E7-50B2-4D7A-B2A1-7A32EB5F7B78}" presName="Accent4" presStyleCnt="0"/>
      <dgm:spPr/>
    </dgm:pt>
    <dgm:pt modelId="{647ED5B8-57D3-4B10-8479-7E169AFDC390}" type="pres">
      <dgm:prSet presAssocID="{8571B5E7-50B2-4D7A-B2A1-7A32EB5F7B78}" presName="Accent" presStyleLbl="bgShp" presStyleIdx="3" presStyleCnt="6"/>
      <dgm:spPr>
        <a:solidFill>
          <a:srgbClr val="FF0066"/>
        </a:solidFill>
      </dgm:spPr>
    </dgm:pt>
    <dgm:pt modelId="{816ED58B-A160-4928-AFF3-24159DDE0EAF}" type="pres">
      <dgm:prSet presAssocID="{8571B5E7-50B2-4D7A-B2A1-7A32EB5F7B78}" presName="Child4" presStyleLbl="node1" presStyleIdx="3" presStyleCnt="6">
        <dgm:presLayoutVars>
          <dgm:chMax val="0"/>
          <dgm:chPref val="0"/>
          <dgm:bulletEnabled val="1"/>
        </dgm:presLayoutVars>
      </dgm:prSet>
      <dgm:spPr/>
    </dgm:pt>
    <dgm:pt modelId="{E98B0DBA-3A32-4A93-AA03-570B67E4F544}" type="pres">
      <dgm:prSet presAssocID="{9039C816-D71F-4815-B504-526B37D36A1A}" presName="Accent5" presStyleCnt="0"/>
      <dgm:spPr/>
    </dgm:pt>
    <dgm:pt modelId="{92796D1D-4313-439D-BC14-6E93B721AC8D}" type="pres">
      <dgm:prSet presAssocID="{9039C816-D71F-4815-B504-526B37D36A1A}" presName="Accent" presStyleLbl="bgShp" presStyleIdx="4" presStyleCnt="6"/>
      <dgm:spPr>
        <a:solidFill>
          <a:srgbClr val="00CC99"/>
        </a:solidFill>
      </dgm:spPr>
    </dgm:pt>
    <dgm:pt modelId="{61F95612-C9C9-41B3-8CB5-19E7B2E6C346}" type="pres">
      <dgm:prSet presAssocID="{9039C816-D71F-4815-B504-526B37D36A1A}" presName="Child5" presStyleLbl="node1" presStyleIdx="4" presStyleCnt="6">
        <dgm:presLayoutVars>
          <dgm:chMax val="0"/>
          <dgm:chPref val="0"/>
          <dgm:bulletEnabled val="1"/>
        </dgm:presLayoutVars>
      </dgm:prSet>
      <dgm:spPr/>
    </dgm:pt>
    <dgm:pt modelId="{40FA10CD-29DC-4C30-9595-2B9CCEA583C8}" type="pres">
      <dgm:prSet presAssocID="{4B524423-477D-48D2-81C1-ACB1AFA84E37}" presName="Accent6" presStyleCnt="0"/>
      <dgm:spPr/>
    </dgm:pt>
    <dgm:pt modelId="{00520F66-5634-4F3F-B5AF-613B86FFCC0A}" type="pres">
      <dgm:prSet presAssocID="{4B524423-477D-48D2-81C1-ACB1AFA84E37}" presName="Accent" presStyleLbl="bgShp" presStyleIdx="5" presStyleCnt="6"/>
      <dgm:spPr>
        <a:solidFill>
          <a:srgbClr val="FF0066"/>
        </a:solidFill>
      </dgm:spPr>
    </dgm:pt>
    <dgm:pt modelId="{02DA2EE5-0B87-491D-A57E-95C2479D01D1}" type="pres">
      <dgm:prSet presAssocID="{4B524423-477D-48D2-81C1-ACB1AFA84E37}" presName="Child6" presStyleLbl="node1" presStyleIdx="5" presStyleCnt="6" custLinFactNeighborX="1476" custLinFactNeighborY="2274">
        <dgm:presLayoutVars>
          <dgm:chMax val="0"/>
          <dgm:chPref val="0"/>
          <dgm:bulletEnabled val="1"/>
        </dgm:presLayoutVars>
      </dgm:prSet>
      <dgm:spPr/>
    </dgm:pt>
  </dgm:ptLst>
  <dgm:cxnLst>
    <dgm:cxn modelId="{FE516D03-4B52-45C5-9552-08815D463091}" type="presOf" srcId="{24BE5A62-2088-4D47-8964-A55BE83BD277}" destId="{AC190F7F-A3C3-4AE6-8CD4-7DBA494D5E32}" srcOrd="0" destOrd="0" presId="urn:microsoft.com/office/officeart/2011/layout/HexagonRadial"/>
    <dgm:cxn modelId="{AAD4A005-1297-472A-B7E4-6FA1CE5AAED8}" srcId="{BD9C48A2-56AA-493B-8F0E-B2E678E514A6}" destId="{4B524423-477D-48D2-81C1-ACB1AFA84E37}" srcOrd="5" destOrd="0" parTransId="{1464DF81-713F-466A-A258-6DD15EEB7226}" sibTransId="{86592F65-994B-4990-BF3B-CE3920298BDC}"/>
    <dgm:cxn modelId="{0E17E70E-7BE8-4B42-9A94-F91F59FDFB81}" srcId="{BD9C48A2-56AA-493B-8F0E-B2E678E514A6}" destId="{24BE5A62-2088-4D47-8964-A55BE83BD277}" srcOrd="0" destOrd="0" parTransId="{DC597D0F-3D35-45D1-AACE-CB29C2701635}" sibTransId="{A7F8C180-B116-44E2-A128-CBBFB2180046}"/>
    <dgm:cxn modelId="{1FE90F19-3670-411E-8A51-949C661EAB17}" srcId="{26E15E90-6243-4E1D-8A7E-BFA663D8DEC9}" destId="{BD9C48A2-56AA-493B-8F0E-B2E678E514A6}" srcOrd="0" destOrd="0" parTransId="{7E0F7469-9C5D-4436-B2CA-5A0E4F893A6C}" sibTransId="{D64EFB82-25F2-49D6-A1E4-79387DEA77E0}"/>
    <dgm:cxn modelId="{C229A926-86DD-4E08-8840-0486270D3E6F}" type="presOf" srcId="{9039C816-D71F-4815-B504-526B37D36A1A}" destId="{61F95612-C9C9-41B3-8CB5-19E7B2E6C346}" srcOrd="0" destOrd="0" presId="urn:microsoft.com/office/officeart/2011/layout/HexagonRadial"/>
    <dgm:cxn modelId="{BFB91793-28BE-4A93-8768-F339C741F9B8}" srcId="{BD9C48A2-56AA-493B-8F0E-B2E678E514A6}" destId="{3F40180A-0DBB-47EA-B982-83F843F34349}" srcOrd="1" destOrd="0" parTransId="{9F51B0E2-4F15-4474-B8E8-D38ABA0CC2D9}" sibTransId="{B4ED3206-4ABC-43E9-AB63-BEF1A6E8F2B3}"/>
    <dgm:cxn modelId="{83496D93-C4FB-47AB-A740-BE896AA8D74D}" srcId="{BD9C48A2-56AA-493B-8F0E-B2E678E514A6}" destId="{9039C816-D71F-4815-B504-526B37D36A1A}" srcOrd="4" destOrd="0" parTransId="{C10FEC81-F691-4DD1-8E58-58787CE341B2}" sibTransId="{FB0A51C9-451C-4566-A9EB-47EFC5524CFB}"/>
    <dgm:cxn modelId="{72CD47AB-F439-444E-872C-472924CA6117}" type="presOf" srcId="{26E15E90-6243-4E1D-8A7E-BFA663D8DEC9}" destId="{40BFCA88-54C5-4F07-BA6B-4801AB944FCA}" srcOrd="0" destOrd="0" presId="urn:microsoft.com/office/officeart/2011/layout/HexagonRadial"/>
    <dgm:cxn modelId="{9A81D1AE-129C-458D-8A72-3E77AF814403}" type="presOf" srcId="{8571B5E7-50B2-4D7A-B2A1-7A32EB5F7B78}" destId="{816ED58B-A160-4928-AFF3-24159DDE0EAF}" srcOrd="0" destOrd="0" presId="urn:microsoft.com/office/officeart/2011/layout/HexagonRadial"/>
    <dgm:cxn modelId="{EA40ABB2-D3A8-4056-AFE2-767535616C92}" type="presOf" srcId="{3F40180A-0DBB-47EA-B982-83F843F34349}" destId="{EA833E40-4D7E-44B5-B252-4B70EEAC29A3}" srcOrd="0" destOrd="0" presId="urn:microsoft.com/office/officeart/2011/layout/HexagonRadial"/>
    <dgm:cxn modelId="{05C85DCB-125D-4696-B202-2910B2D18873}" type="presOf" srcId="{4B524423-477D-48D2-81C1-ACB1AFA84E37}" destId="{02DA2EE5-0B87-491D-A57E-95C2479D01D1}" srcOrd="0" destOrd="0" presId="urn:microsoft.com/office/officeart/2011/layout/HexagonRadial"/>
    <dgm:cxn modelId="{145046D4-C296-4236-BF11-B89DFCCF5E8A}" srcId="{BD9C48A2-56AA-493B-8F0E-B2E678E514A6}" destId="{8571B5E7-50B2-4D7A-B2A1-7A32EB5F7B78}" srcOrd="3" destOrd="0" parTransId="{A318D163-1457-4D08-9356-6BD1542C04EC}" sibTransId="{A511BBF0-3697-4A7B-B051-D7764BDBA5A8}"/>
    <dgm:cxn modelId="{160A13EC-D522-47B2-9F66-A496CA8915FF}" srcId="{BD9C48A2-56AA-493B-8F0E-B2E678E514A6}" destId="{2F1125D3-7B94-426B-901F-089400B2C304}" srcOrd="2" destOrd="0" parTransId="{5556FB38-FDAC-4ABF-BFD2-BAF176464ECD}" sibTransId="{3A552F03-39F7-48D8-9D99-34202E7ECF3D}"/>
    <dgm:cxn modelId="{590E9AF0-E09C-483A-89D9-95C0AC6E99E8}" type="presOf" srcId="{BD9C48A2-56AA-493B-8F0E-B2E678E514A6}" destId="{299744E9-E027-4346-AD72-21F8D80A4D8F}" srcOrd="0" destOrd="0" presId="urn:microsoft.com/office/officeart/2011/layout/HexagonRadial"/>
    <dgm:cxn modelId="{2E2C8BF2-27E9-4A8D-BD39-96A324A00A16}" type="presOf" srcId="{2F1125D3-7B94-426B-901F-089400B2C304}" destId="{1578A7DF-84F9-4CAD-99C6-E2F617303E42}" srcOrd="0" destOrd="0" presId="urn:microsoft.com/office/officeart/2011/layout/HexagonRadial"/>
    <dgm:cxn modelId="{2DF80F07-8F25-49A9-91D7-81C46A09B1C9}" type="presParOf" srcId="{40BFCA88-54C5-4F07-BA6B-4801AB944FCA}" destId="{299744E9-E027-4346-AD72-21F8D80A4D8F}" srcOrd="0" destOrd="0" presId="urn:microsoft.com/office/officeart/2011/layout/HexagonRadial"/>
    <dgm:cxn modelId="{A94A1E24-129B-40F4-9762-204DC529F7D8}" type="presParOf" srcId="{40BFCA88-54C5-4F07-BA6B-4801AB944FCA}" destId="{A73DA222-66C1-437D-8C4F-6562E6567121}" srcOrd="1" destOrd="0" presId="urn:microsoft.com/office/officeart/2011/layout/HexagonRadial"/>
    <dgm:cxn modelId="{8504143F-8B83-41A4-BAB1-BC43BC9E5D26}" type="presParOf" srcId="{A73DA222-66C1-437D-8C4F-6562E6567121}" destId="{65DCBC5C-F3F8-45B1-8ECE-5134D71162B4}" srcOrd="0" destOrd="0" presId="urn:microsoft.com/office/officeart/2011/layout/HexagonRadial"/>
    <dgm:cxn modelId="{E6EDD308-789F-435B-BCDC-71FDFA301A81}" type="presParOf" srcId="{40BFCA88-54C5-4F07-BA6B-4801AB944FCA}" destId="{AC190F7F-A3C3-4AE6-8CD4-7DBA494D5E32}" srcOrd="2" destOrd="0" presId="urn:microsoft.com/office/officeart/2011/layout/HexagonRadial"/>
    <dgm:cxn modelId="{210D8B36-B401-47C3-AD26-589CA621B25B}" type="presParOf" srcId="{40BFCA88-54C5-4F07-BA6B-4801AB944FCA}" destId="{6A1ED51C-649B-43E9-A0B5-D1CBED216986}" srcOrd="3" destOrd="0" presId="urn:microsoft.com/office/officeart/2011/layout/HexagonRadial"/>
    <dgm:cxn modelId="{A19DC6DD-6152-4007-8E2A-8006E7184991}" type="presParOf" srcId="{6A1ED51C-649B-43E9-A0B5-D1CBED216986}" destId="{286C637E-D1E0-433B-A714-95CA942CDA76}" srcOrd="0" destOrd="0" presId="urn:microsoft.com/office/officeart/2011/layout/HexagonRadial"/>
    <dgm:cxn modelId="{0AB6ED2B-2559-428C-A353-6ED1A4937D05}" type="presParOf" srcId="{40BFCA88-54C5-4F07-BA6B-4801AB944FCA}" destId="{EA833E40-4D7E-44B5-B252-4B70EEAC29A3}" srcOrd="4" destOrd="0" presId="urn:microsoft.com/office/officeart/2011/layout/HexagonRadial"/>
    <dgm:cxn modelId="{3F8633CD-D80D-4830-A955-EDB8D21572A2}" type="presParOf" srcId="{40BFCA88-54C5-4F07-BA6B-4801AB944FCA}" destId="{EE64559B-C512-4D7A-9DE5-E571D8A20D5B}" srcOrd="5" destOrd="0" presId="urn:microsoft.com/office/officeart/2011/layout/HexagonRadial"/>
    <dgm:cxn modelId="{BEF56378-CE41-4CE2-A4F9-CDF7D4642455}" type="presParOf" srcId="{EE64559B-C512-4D7A-9DE5-E571D8A20D5B}" destId="{559CA13C-AAC4-477E-B1B1-B51964AAA3A0}" srcOrd="0" destOrd="0" presId="urn:microsoft.com/office/officeart/2011/layout/HexagonRadial"/>
    <dgm:cxn modelId="{2BA447B6-8A6C-4B8D-A2D4-5F9DAE63A035}" type="presParOf" srcId="{40BFCA88-54C5-4F07-BA6B-4801AB944FCA}" destId="{1578A7DF-84F9-4CAD-99C6-E2F617303E42}" srcOrd="6" destOrd="0" presId="urn:microsoft.com/office/officeart/2011/layout/HexagonRadial"/>
    <dgm:cxn modelId="{BFBBFE20-4E02-40AA-BAB4-9DF781859966}" type="presParOf" srcId="{40BFCA88-54C5-4F07-BA6B-4801AB944FCA}" destId="{66CAEF7A-1583-4614-8A6E-0856A0D46B93}" srcOrd="7" destOrd="0" presId="urn:microsoft.com/office/officeart/2011/layout/HexagonRadial"/>
    <dgm:cxn modelId="{EFA2630A-B160-4187-B176-55BFF718451A}" type="presParOf" srcId="{66CAEF7A-1583-4614-8A6E-0856A0D46B93}" destId="{647ED5B8-57D3-4B10-8479-7E169AFDC390}" srcOrd="0" destOrd="0" presId="urn:microsoft.com/office/officeart/2011/layout/HexagonRadial"/>
    <dgm:cxn modelId="{D896D0D0-E316-4D4F-A65E-150A450F52DC}" type="presParOf" srcId="{40BFCA88-54C5-4F07-BA6B-4801AB944FCA}" destId="{816ED58B-A160-4928-AFF3-24159DDE0EAF}" srcOrd="8" destOrd="0" presId="urn:microsoft.com/office/officeart/2011/layout/HexagonRadial"/>
    <dgm:cxn modelId="{9E28C26C-600C-431B-BBE1-9C0C93AC70F4}" type="presParOf" srcId="{40BFCA88-54C5-4F07-BA6B-4801AB944FCA}" destId="{E98B0DBA-3A32-4A93-AA03-570B67E4F544}" srcOrd="9" destOrd="0" presId="urn:microsoft.com/office/officeart/2011/layout/HexagonRadial"/>
    <dgm:cxn modelId="{110393EF-6747-4A1E-98B1-338839D1B1E1}" type="presParOf" srcId="{E98B0DBA-3A32-4A93-AA03-570B67E4F544}" destId="{92796D1D-4313-439D-BC14-6E93B721AC8D}" srcOrd="0" destOrd="0" presId="urn:microsoft.com/office/officeart/2011/layout/HexagonRadial"/>
    <dgm:cxn modelId="{360F4306-E457-4F02-A15D-9D70A8ACDC74}" type="presParOf" srcId="{40BFCA88-54C5-4F07-BA6B-4801AB944FCA}" destId="{61F95612-C9C9-41B3-8CB5-19E7B2E6C346}" srcOrd="10" destOrd="0" presId="urn:microsoft.com/office/officeart/2011/layout/HexagonRadial"/>
    <dgm:cxn modelId="{B3E060CD-2684-453E-A411-DC6FA38E4E3A}" type="presParOf" srcId="{40BFCA88-54C5-4F07-BA6B-4801AB944FCA}" destId="{40FA10CD-29DC-4C30-9595-2B9CCEA583C8}" srcOrd="11" destOrd="0" presId="urn:microsoft.com/office/officeart/2011/layout/HexagonRadial"/>
    <dgm:cxn modelId="{40430E37-B4FD-4421-BFE4-F390D72D63C0}" type="presParOf" srcId="{40FA10CD-29DC-4C30-9595-2B9CCEA583C8}" destId="{00520F66-5634-4F3F-B5AF-613B86FFCC0A}" srcOrd="0" destOrd="0" presId="urn:microsoft.com/office/officeart/2011/layout/HexagonRadial"/>
    <dgm:cxn modelId="{0BD5B4DB-EF0C-4C63-8FFD-0928490328F2}" type="presParOf" srcId="{40BFCA88-54C5-4F07-BA6B-4801AB944FCA}" destId="{02DA2EE5-0B87-491D-A57E-95C2479D01D1}"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206F43-CBFF-454F-B2B4-C2397E4DFEBB}"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9E5D632-8659-476E-9673-73C92341A011}">
      <dgm:prSet phldrT="[Text]" custT="1"/>
      <dgm:spPr>
        <a:blipFill dpi="0" rotWithShape="0">
          <a:blip xmlns:r="http://schemas.openxmlformats.org/officeDocument/2006/relationships" r:embed="rId1"/>
          <a:srcRect/>
          <a:stretch>
            <a:fillRect/>
          </a:stretch>
        </a:blipFill>
      </dgm:spPr>
      <dgm:t>
        <a:bodyPr/>
        <a:lstStyle/>
        <a:p>
          <a:r>
            <a:rPr lang="en-GB" sz="1500" b="1" dirty="0">
              <a:solidFill>
                <a:schemeClr val="bg1"/>
              </a:solidFill>
            </a:rPr>
            <a:t>Lowered self-esteem, safety &amp; self-control of the victim.</a:t>
          </a:r>
          <a:endParaRPr lang="en-US" sz="1500" b="1" dirty="0">
            <a:solidFill>
              <a:schemeClr val="bg1"/>
            </a:solidFill>
          </a:endParaRPr>
        </a:p>
      </dgm:t>
    </dgm:pt>
    <dgm:pt modelId="{631A83E7-294C-4DF0-B143-22E4E2B08831}" type="parTrans" cxnId="{719ABF86-5F65-4394-B403-5CF0BD62926B}">
      <dgm:prSet/>
      <dgm:spPr/>
      <dgm:t>
        <a:bodyPr/>
        <a:lstStyle/>
        <a:p>
          <a:endParaRPr lang="en-US"/>
        </a:p>
      </dgm:t>
    </dgm:pt>
    <dgm:pt modelId="{6CCF5571-5FA8-4F50-8128-9678EE8E057A}" type="sibTrans" cxnId="{719ABF86-5F65-4394-B403-5CF0BD62926B}">
      <dgm:prSet/>
      <dgm:spPr/>
      <dgm:t>
        <a:bodyPr/>
        <a:lstStyle/>
        <a:p>
          <a:endParaRPr lang="en-US"/>
        </a:p>
      </dgm:t>
    </dgm:pt>
    <dgm:pt modelId="{655A04C5-CA0E-4D91-B15D-1FA3FCD3D93F}">
      <dgm:prSet phldrT="[Text]" custT="1"/>
      <dgm:spPr>
        <a:solidFill>
          <a:schemeClr val="bg1">
            <a:lumMod val="75000"/>
          </a:schemeClr>
        </a:solidFill>
      </dgm:spPr>
      <dgm:t>
        <a:bodyPr/>
        <a:lstStyle/>
        <a:p>
          <a:r>
            <a:rPr lang="en-GB" sz="1500" b="1" dirty="0"/>
            <a:t>Fear, shame, guilt, anger and despair.</a:t>
          </a:r>
          <a:endParaRPr lang="en-US" sz="1500" b="1" dirty="0"/>
        </a:p>
      </dgm:t>
    </dgm:pt>
    <dgm:pt modelId="{79B8CA88-0052-4307-8922-9ED27683E0F8}" type="parTrans" cxnId="{EAC6B68F-7F6B-47D8-9050-B56834DE8448}">
      <dgm:prSet/>
      <dgm:spPr/>
      <dgm:t>
        <a:bodyPr/>
        <a:lstStyle/>
        <a:p>
          <a:endParaRPr lang="en-US"/>
        </a:p>
      </dgm:t>
    </dgm:pt>
    <dgm:pt modelId="{98388865-4417-4CD4-AE7F-D9F4A6DB4BA0}" type="sibTrans" cxnId="{EAC6B68F-7F6B-47D8-9050-B56834DE8448}">
      <dgm:prSet/>
      <dgm:spPr/>
      <dgm:t>
        <a:bodyPr/>
        <a:lstStyle/>
        <a:p>
          <a:endParaRPr lang="en-US"/>
        </a:p>
      </dgm:t>
    </dgm:pt>
    <dgm:pt modelId="{3EEB23A6-6F9B-4005-829B-B3B955D9CD78}">
      <dgm:prSet phldrT="[Text]" custT="1"/>
      <dgm:spPr>
        <a:solidFill>
          <a:srgbClr val="EE6000"/>
        </a:solidFill>
      </dgm:spPr>
      <dgm:t>
        <a:bodyPr/>
        <a:lstStyle/>
        <a:p>
          <a:r>
            <a:rPr lang="en-GB" sz="1500" b="1" dirty="0"/>
            <a:t>Indulging in alcohol or drugs.</a:t>
          </a:r>
          <a:endParaRPr lang="en-US" sz="1500" b="1" dirty="0"/>
        </a:p>
      </dgm:t>
    </dgm:pt>
    <dgm:pt modelId="{B0E7F9C5-A444-47AA-9F12-12740218B05C}" type="parTrans" cxnId="{99B15943-7F61-40B0-A885-9D82E27CC6DE}">
      <dgm:prSet/>
      <dgm:spPr/>
      <dgm:t>
        <a:bodyPr/>
        <a:lstStyle/>
        <a:p>
          <a:endParaRPr lang="en-US"/>
        </a:p>
      </dgm:t>
    </dgm:pt>
    <dgm:pt modelId="{8F84D2FB-02BB-4695-A2DA-AD26ED4C494A}" type="sibTrans" cxnId="{99B15943-7F61-40B0-A885-9D82E27CC6DE}">
      <dgm:prSet/>
      <dgm:spPr/>
      <dgm:t>
        <a:bodyPr/>
        <a:lstStyle/>
        <a:p>
          <a:endParaRPr lang="en-US"/>
        </a:p>
      </dgm:t>
    </dgm:pt>
    <dgm:pt modelId="{D426ABC6-5F87-446C-B188-900CBC6B4794}">
      <dgm:prSet custT="1"/>
      <dgm:spPr>
        <a:solidFill>
          <a:srgbClr val="0066FF"/>
        </a:solidFill>
      </dgm:spPr>
      <dgm:t>
        <a:bodyPr/>
        <a:lstStyle/>
        <a:p>
          <a:r>
            <a:rPr lang="en-GB" sz="1500" b="1" dirty="0"/>
            <a:t>Anxiety, depression and sleep disorders (insomnia, nightmares).</a:t>
          </a:r>
          <a:endParaRPr lang="en-US" sz="1500" b="1" dirty="0"/>
        </a:p>
      </dgm:t>
    </dgm:pt>
    <dgm:pt modelId="{A07D936C-6C47-4DBC-8ADA-88C645EF0726}" type="parTrans" cxnId="{132BFD03-CDC4-43BC-BE62-070696C35888}">
      <dgm:prSet/>
      <dgm:spPr/>
      <dgm:t>
        <a:bodyPr/>
        <a:lstStyle/>
        <a:p>
          <a:endParaRPr lang="en-US"/>
        </a:p>
      </dgm:t>
    </dgm:pt>
    <dgm:pt modelId="{1BE50F7B-C3B7-4258-9E43-4ED371374003}" type="sibTrans" cxnId="{132BFD03-CDC4-43BC-BE62-070696C35888}">
      <dgm:prSet/>
      <dgm:spPr/>
      <dgm:t>
        <a:bodyPr/>
        <a:lstStyle/>
        <a:p>
          <a:endParaRPr lang="en-US"/>
        </a:p>
      </dgm:t>
    </dgm:pt>
    <dgm:pt modelId="{99EA7EBB-AF4F-4ABE-98E7-20211D3EF734}">
      <dgm:prSet custT="1"/>
      <dgm:spPr>
        <a:solidFill>
          <a:srgbClr val="6600FF"/>
        </a:solidFill>
      </dgm:spPr>
      <dgm:t>
        <a:bodyPr/>
        <a:lstStyle/>
        <a:p>
          <a:r>
            <a:rPr lang="en-GB" sz="1500" b="1" dirty="0"/>
            <a:t>Feeling trapped
&amp;
  isolated from family and friends or peers.</a:t>
          </a:r>
          <a:endParaRPr lang="en-US" sz="1500" b="1" dirty="0"/>
        </a:p>
      </dgm:t>
    </dgm:pt>
    <dgm:pt modelId="{16093124-5A34-42FC-8CF2-B0193F5B86DA}" type="parTrans" cxnId="{90172E3C-8EDC-48B5-9468-CDB8054237D5}">
      <dgm:prSet/>
      <dgm:spPr/>
      <dgm:t>
        <a:bodyPr/>
        <a:lstStyle/>
        <a:p>
          <a:endParaRPr lang="en-US"/>
        </a:p>
      </dgm:t>
    </dgm:pt>
    <dgm:pt modelId="{EE9D622A-3005-403D-B5E1-159E6B4DCE2B}" type="sibTrans" cxnId="{90172E3C-8EDC-48B5-9468-CDB8054237D5}">
      <dgm:prSet/>
      <dgm:spPr/>
      <dgm:t>
        <a:bodyPr/>
        <a:lstStyle/>
        <a:p>
          <a:endParaRPr lang="en-US"/>
        </a:p>
      </dgm:t>
    </dgm:pt>
    <dgm:pt modelId="{AD923DE3-38A3-4C97-BC31-9D0BE7D1F598}">
      <dgm:prSet custT="1"/>
      <dgm:spPr>
        <a:solidFill>
          <a:srgbClr val="FF0066"/>
        </a:solidFill>
      </dgm:spPr>
      <dgm:t>
        <a:bodyPr/>
        <a:lstStyle/>
        <a:p>
          <a:r>
            <a:rPr lang="en-US" sz="1500" b="1" dirty="0"/>
            <a:t>Bodily harm.</a:t>
          </a:r>
        </a:p>
      </dgm:t>
    </dgm:pt>
    <dgm:pt modelId="{C0EB96EA-3AFB-4F0A-A8DE-14EC95A4B6C8}" type="parTrans" cxnId="{8CC22254-E620-4679-9E7F-5741E06A751B}">
      <dgm:prSet/>
      <dgm:spPr/>
      <dgm:t>
        <a:bodyPr/>
        <a:lstStyle/>
        <a:p>
          <a:endParaRPr lang="en-US"/>
        </a:p>
      </dgm:t>
    </dgm:pt>
    <dgm:pt modelId="{6EC82968-B1D2-4FE5-A53E-B9706F78F01B}" type="sibTrans" cxnId="{8CC22254-E620-4679-9E7F-5741E06A751B}">
      <dgm:prSet/>
      <dgm:spPr/>
      <dgm:t>
        <a:bodyPr/>
        <a:lstStyle/>
        <a:p>
          <a:endParaRPr lang="en-US"/>
        </a:p>
      </dgm:t>
    </dgm:pt>
    <dgm:pt modelId="{F4DF5CA5-E0E7-4625-84F3-D905118F7486}" type="pres">
      <dgm:prSet presAssocID="{5A206F43-CBFF-454F-B2B4-C2397E4DFEBB}" presName="Name0" presStyleCnt="0">
        <dgm:presLayoutVars>
          <dgm:chMax val="7"/>
          <dgm:dir/>
          <dgm:resizeHandles val="exact"/>
        </dgm:presLayoutVars>
      </dgm:prSet>
      <dgm:spPr/>
    </dgm:pt>
    <dgm:pt modelId="{8AD15794-CD58-4A78-881A-8B7B06D223FA}" type="pres">
      <dgm:prSet presAssocID="{5A206F43-CBFF-454F-B2B4-C2397E4DFEBB}" presName="ellipse1" presStyleLbl="vennNode1" presStyleIdx="0" presStyleCnt="6">
        <dgm:presLayoutVars>
          <dgm:bulletEnabled val="1"/>
        </dgm:presLayoutVars>
      </dgm:prSet>
      <dgm:spPr/>
    </dgm:pt>
    <dgm:pt modelId="{0E4501E7-07C3-4524-B8D1-89C811A07BC6}" type="pres">
      <dgm:prSet presAssocID="{5A206F43-CBFF-454F-B2B4-C2397E4DFEBB}" presName="ellipse2" presStyleLbl="vennNode1" presStyleIdx="1" presStyleCnt="6">
        <dgm:presLayoutVars>
          <dgm:bulletEnabled val="1"/>
        </dgm:presLayoutVars>
      </dgm:prSet>
      <dgm:spPr/>
    </dgm:pt>
    <dgm:pt modelId="{3B9F4AC6-4E02-43C3-9B25-5D53E1E79B0B}" type="pres">
      <dgm:prSet presAssocID="{5A206F43-CBFF-454F-B2B4-C2397E4DFEBB}" presName="ellipse3" presStyleLbl="vennNode1" presStyleIdx="2" presStyleCnt="6">
        <dgm:presLayoutVars>
          <dgm:bulletEnabled val="1"/>
        </dgm:presLayoutVars>
      </dgm:prSet>
      <dgm:spPr/>
    </dgm:pt>
    <dgm:pt modelId="{17E1894D-CDD9-442A-854D-F68B1B85FBDA}" type="pres">
      <dgm:prSet presAssocID="{5A206F43-CBFF-454F-B2B4-C2397E4DFEBB}" presName="ellipse4" presStyleLbl="vennNode1" presStyleIdx="3" presStyleCnt="6">
        <dgm:presLayoutVars>
          <dgm:bulletEnabled val="1"/>
        </dgm:presLayoutVars>
      </dgm:prSet>
      <dgm:spPr/>
    </dgm:pt>
    <dgm:pt modelId="{8AD6F5F5-FB84-4746-A1B7-43C16380E85C}" type="pres">
      <dgm:prSet presAssocID="{5A206F43-CBFF-454F-B2B4-C2397E4DFEBB}" presName="ellipse5" presStyleLbl="vennNode1" presStyleIdx="4" presStyleCnt="6">
        <dgm:presLayoutVars>
          <dgm:bulletEnabled val="1"/>
        </dgm:presLayoutVars>
      </dgm:prSet>
      <dgm:spPr/>
    </dgm:pt>
    <dgm:pt modelId="{AFFA9860-9B28-4C83-A6FF-855A2453D3AF}" type="pres">
      <dgm:prSet presAssocID="{5A206F43-CBFF-454F-B2B4-C2397E4DFEBB}" presName="ellipse6" presStyleLbl="vennNode1" presStyleIdx="5" presStyleCnt="6" custLinFactNeighborX="1034" custLinFactNeighborY="803">
        <dgm:presLayoutVars>
          <dgm:bulletEnabled val="1"/>
        </dgm:presLayoutVars>
      </dgm:prSet>
      <dgm:spPr/>
    </dgm:pt>
  </dgm:ptLst>
  <dgm:cxnLst>
    <dgm:cxn modelId="{72A3B003-0B2A-46D1-85CE-54176BDE1038}" type="presOf" srcId="{D426ABC6-5F87-446C-B188-900CBC6B4794}" destId="{3B9F4AC6-4E02-43C3-9B25-5D53E1E79B0B}" srcOrd="0" destOrd="0" presId="urn:microsoft.com/office/officeart/2005/8/layout/rings+Icon"/>
    <dgm:cxn modelId="{132BFD03-CDC4-43BC-BE62-070696C35888}" srcId="{5A206F43-CBFF-454F-B2B4-C2397E4DFEBB}" destId="{D426ABC6-5F87-446C-B188-900CBC6B4794}" srcOrd="2" destOrd="0" parTransId="{A07D936C-6C47-4DBC-8ADA-88C645EF0726}" sibTransId="{1BE50F7B-C3B7-4258-9E43-4ED371374003}"/>
    <dgm:cxn modelId="{E349AF1A-AA77-41F7-92FD-0518DC397134}" type="presOf" srcId="{655A04C5-CA0E-4D91-B15D-1FA3FCD3D93F}" destId="{17E1894D-CDD9-442A-854D-F68B1B85FBDA}" srcOrd="0" destOrd="0" presId="urn:microsoft.com/office/officeart/2005/8/layout/rings+Icon"/>
    <dgm:cxn modelId="{E937B91A-FAD7-4F05-87A8-191DF71ACE54}" type="presOf" srcId="{3EEB23A6-6F9B-4005-829B-B3B955D9CD78}" destId="{8AD6F5F5-FB84-4746-A1B7-43C16380E85C}" srcOrd="0" destOrd="0" presId="urn:microsoft.com/office/officeart/2005/8/layout/rings+Icon"/>
    <dgm:cxn modelId="{F39B1D2B-F134-439F-BF36-C4BA3B8A69B9}" type="presOf" srcId="{99EA7EBB-AF4F-4ABE-98E7-20211D3EF734}" destId="{0E4501E7-07C3-4524-B8D1-89C811A07BC6}" srcOrd="0" destOrd="0" presId="urn:microsoft.com/office/officeart/2005/8/layout/rings+Icon"/>
    <dgm:cxn modelId="{F5C11936-791D-4673-B4FA-C470F75593E2}" type="presOf" srcId="{AD923DE3-38A3-4C97-BC31-9D0BE7D1F598}" destId="{AFFA9860-9B28-4C83-A6FF-855A2453D3AF}" srcOrd="0" destOrd="0" presId="urn:microsoft.com/office/officeart/2005/8/layout/rings+Icon"/>
    <dgm:cxn modelId="{90172E3C-8EDC-48B5-9468-CDB8054237D5}" srcId="{5A206F43-CBFF-454F-B2B4-C2397E4DFEBB}" destId="{99EA7EBB-AF4F-4ABE-98E7-20211D3EF734}" srcOrd="1" destOrd="0" parTransId="{16093124-5A34-42FC-8CF2-B0193F5B86DA}" sibTransId="{EE9D622A-3005-403D-B5E1-159E6B4DCE2B}"/>
    <dgm:cxn modelId="{99B15943-7F61-40B0-A885-9D82E27CC6DE}" srcId="{5A206F43-CBFF-454F-B2B4-C2397E4DFEBB}" destId="{3EEB23A6-6F9B-4005-829B-B3B955D9CD78}" srcOrd="4" destOrd="0" parTransId="{B0E7F9C5-A444-47AA-9F12-12740218B05C}" sibTransId="{8F84D2FB-02BB-4695-A2DA-AD26ED4C494A}"/>
    <dgm:cxn modelId="{954D8266-8412-48A0-9F56-C4E0E9CC9003}" type="presOf" srcId="{F9E5D632-8659-476E-9673-73C92341A011}" destId="{8AD15794-CD58-4A78-881A-8B7B06D223FA}" srcOrd="0" destOrd="0" presId="urn:microsoft.com/office/officeart/2005/8/layout/rings+Icon"/>
    <dgm:cxn modelId="{58F37A6E-6FE5-4ED0-9105-0698FBD5F54D}" type="presOf" srcId="{5A206F43-CBFF-454F-B2B4-C2397E4DFEBB}" destId="{F4DF5CA5-E0E7-4625-84F3-D905118F7486}" srcOrd="0" destOrd="0" presId="urn:microsoft.com/office/officeart/2005/8/layout/rings+Icon"/>
    <dgm:cxn modelId="{8CC22254-E620-4679-9E7F-5741E06A751B}" srcId="{5A206F43-CBFF-454F-B2B4-C2397E4DFEBB}" destId="{AD923DE3-38A3-4C97-BC31-9D0BE7D1F598}" srcOrd="5" destOrd="0" parTransId="{C0EB96EA-3AFB-4F0A-A8DE-14EC95A4B6C8}" sibTransId="{6EC82968-B1D2-4FE5-A53E-B9706F78F01B}"/>
    <dgm:cxn modelId="{719ABF86-5F65-4394-B403-5CF0BD62926B}" srcId="{5A206F43-CBFF-454F-B2B4-C2397E4DFEBB}" destId="{F9E5D632-8659-476E-9673-73C92341A011}" srcOrd="0" destOrd="0" parTransId="{631A83E7-294C-4DF0-B143-22E4E2B08831}" sibTransId="{6CCF5571-5FA8-4F50-8128-9678EE8E057A}"/>
    <dgm:cxn modelId="{EAC6B68F-7F6B-47D8-9050-B56834DE8448}" srcId="{5A206F43-CBFF-454F-B2B4-C2397E4DFEBB}" destId="{655A04C5-CA0E-4D91-B15D-1FA3FCD3D93F}" srcOrd="3" destOrd="0" parTransId="{79B8CA88-0052-4307-8922-9ED27683E0F8}" sibTransId="{98388865-4417-4CD4-AE7F-D9F4A6DB4BA0}"/>
    <dgm:cxn modelId="{4AB6C745-C1B1-4A6C-98ED-EF7DE57ECF08}" type="presParOf" srcId="{F4DF5CA5-E0E7-4625-84F3-D905118F7486}" destId="{8AD15794-CD58-4A78-881A-8B7B06D223FA}" srcOrd="0" destOrd="0" presId="urn:microsoft.com/office/officeart/2005/8/layout/rings+Icon"/>
    <dgm:cxn modelId="{37AF6156-0E5D-49A8-96C2-65D719A7DBEB}" type="presParOf" srcId="{F4DF5CA5-E0E7-4625-84F3-D905118F7486}" destId="{0E4501E7-07C3-4524-B8D1-89C811A07BC6}" srcOrd="1" destOrd="0" presId="urn:microsoft.com/office/officeart/2005/8/layout/rings+Icon"/>
    <dgm:cxn modelId="{ABB1BE9F-3D9F-4023-9883-D22E3E4B8D6F}" type="presParOf" srcId="{F4DF5CA5-E0E7-4625-84F3-D905118F7486}" destId="{3B9F4AC6-4E02-43C3-9B25-5D53E1E79B0B}" srcOrd="2" destOrd="0" presId="urn:microsoft.com/office/officeart/2005/8/layout/rings+Icon"/>
    <dgm:cxn modelId="{BB758CF0-3B6A-4712-BE2C-7F5364E48CA2}" type="presParOf" srcId="{F4DF5CA5-E0E7-4625-84F3-D905118F7486}" destId="{17E1894D-CDD9-442A-854D-F68B1B85FBDA}" srcOrd="3" destOrd="0" presId="urn:microsoft.com/office/officeart/2005/8/layout/rings+Icon"/>
    <dgm:cxn modelId="{90B9809A-B361-4D86-ABCE-CC26A4A6A032}" type="presParOf" srcId="{F4DF5CA5-E0E7-4625-84F3-D905118F7486}" destId="{8AD6F5F5-FB84-4746-A1B7-43C16380E85C}" srcOrd="4" destOrd="0" presId="urn:microsoft.com/office/officeart/2005/8/layout/rings+Icon"/>
    <dgm:cxn modelId="{FAB4450D-4A40-42C0-80C8-8851D26A4968}" type="presParOf" srcId="{F4DF5CA5-E0E7-4625-84F3-D905118F7486}" destId="{AFFA9860-9B28-4C83-A6FF-855A2453D3AF}"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499974-DF97-4AF1-A121-C3FF25931533}" type="doc">
      <dgm:prSet loTypeId="urn:microsoft.com/office/officeart/2005/8/layout/chevron2" loCatId="list" qsTypeId="urn:microsoft.com/office/officeart/2005/8/quickstyle/3d2#1" qsCatId="3D" csTypeId="urn:microsoft.com/office/officeart/2005/8/colors/accent1_2" csCatId="accent1" phldr="1"/>
      <dgm:spPr/>
      <dgm:t>
        <a:bodyPr/>
        <a:lstStyle/>
        <a:p>
          <a:endParaRPr lang="el-GR"/>
        </a:p>
      </dgm:t>
    </dgm:pt>
    <dgm:pt modelId="{5BC2368D-3AE6-4363-8403-6EB2DD9D5B6F}">
      <dgm:prSet phldrT="[Κείμενο]" custT="1"/>
      <dgm:spPr>
        <a:blipFill dpi="0" rotWithShape="0">
          <a:blip xmlns:r="http://schemas.openxmlformats.org/officeDocument/2006/relationships" r:embed="rId1">
            <a:alphaModFix amt="60000"/>
          </a:blip>
          <a:srcRect/>
          <a:stretch>
            <a:fillRect/>
          </a:stretch>
        </a:blipFill>
      </dgm:spPr>
      <dgm:t>
        <a:bodyPr/>
        <a:lstStyle/>
        <a:p>
          <a:pPr algn="ctr"/>
          <a:r>
            <a:rPr lang="en-GB" sz="1400" b="1" dirty="0">
              <a:solidFill>
                <a:schemeClr val="tx1"/>
              </a:solidFill>
            </a:rPr>
            <a:t>When you are in an abusive relationship:</a:t>
          </a:r>
          <a:endParaRPr lang="en-US" sz="1400" b="1" dirty="0">
            <a:solidFill>
              <a:schemeClr val="tx1"/>
            </a:solidFill>
          </a:endParaRPr>
        </a:p>
      </dgm:t>
    </dgm:pt>
    <dgm:pt modelId="{8770C114-2497-45EA-B1C1-F5EA8D1246A5}" type="parTrans" cxnId="{0B0E6788-8D2C-48B7-A1A3-DD2D206DE2C7}">
      <dgm:prSet/>
      <dgm:spPr/>
      <dgm:t>
        <a:bodyPr/>
        <a:lstStyle/>
        <a:p>
          <a:endParaRPr lang="el-GR"/>
        </a:p>
      </dgm:t>
    </dgm:pt>
    <dgm:pt modelId="{59AF2764-6F38-49DD-9289-25F83A2397AA}" type="sibTrans" cxnId="{0B0E6788-8D2C-48B7-A1A3-DD2D206DE2C7}">
      <dgm:prSet/>
      <dgm:spPr/>
      <dgm:t>
        <a:bodyPr/>
        <a:lstStyle/>
        <a:p>
          <a:endParaRPr lang="el-GR"/>
        </a:p>
      </dgm:t>
    </dgm:pt>
    <dgm:pt modelId="{50D15DF0-0E17-42DF-B14A-07384DCA0515}">
      <dgm:prSet phldrT="[Κείμενο]" custT="1"/>
      <dgm:spPr>
        <a:blipFill dpi="0" rotWithShape="0">
          <a:blip xmlns:r="http://schemas.openxmlformats.org/officeDocument/2006/relationships" r:embed="rId1">
            <a:alphaModFix amt="60000"/>
          </a:blip>
          <a:srcRect/>
          <a:stretch>
            <a:fillRect/>
          </a:stretch>
        </a:blipFill>
      </dgm:spPr>
      <dgm:t>
        <a:bodyPr/>
        <a:lstStyle/>
        <a:p>
          <a:pPr algn="ctr"/>
          <a:r>
            <a:rPr lang="en-GB" sz="1400" b="1" dirty="0">
              <a:solidFill>
                <a:schemeClr val="tx1"/>
              </a:solidFill>
            </a:rPr>
            <a:t>When you know that your friend is being abused:</a:t>
          </a:r>
          <a:endParaRPr lang="el-GR" sz="1400" b="1" dirty="0">
            <a:solidFill>
              <a:schemeClr val="tx1"/>
            </a:solidFill>
          </a:endParaRPr>
        </a:p>
      </dgm:t>
    </dgm:pt>
    <dgm:pt modelId="{A82A3B59-CBC5-4970-B1AF-8ABBB754D9F3}" type="parTrans" cxnId="{99BB9278-1CD1-4FED-A9C6-35456BAE6F4D}">
      <dgm:prSet/>
      <dgm:spPr/>
      <dgm:t>
        <a:bodyPr/>
        <a:lstStyle/>
        <a:p>
          <a:endParaRPr lang="el-GR"/>
        </a:p>
      </dgm:t>
    </dgm:pt>
    <dgm:pt modelId="{2BD40ABD-F560-4A9A-A45C-7484CA863139}" type="sibTrans" cxnId="{99BB9278-1CD1-4FED-A9C6-35456BAE6F4D}">
      <dgm:prSet/>
      <dgm:spPr/>
      <dgm:t>
        <a:bodyPr/>
        <a:lstStyle/>
        <a:p>
          <a:endParaRPr lang="el-GR"/>
        </a:p>
      </dgm:t>
    </dgm:pt>
    <dgm:pt modelId="{D89794F1-4237-47C4-B3ED-8308E47C1C28}">
      <dgm:prSet phldrT="[Κείμενο]" custT="1"/>
      <dgm:spPr>
        <a:solidFill>
          <a:srgbClr val="FF0000">
            <a:alpha val="89804"/>
          </a:srgbClr>
        </a:solidFill>
      </dgm:spPr>
      <dgm:t>
        <a:bodyPr/>
        <a:lstStyle/>
        <a:p>
          <a:pPr algn="just"/>
          <a:r>
            <a:rPr lang="en-GB" sz="1100" b="1" i="0" dirty="0"/>
            <a:t>Contact institutions and services that support victims of gender-based violence in order to receive the necessary information and support.</a:t>
          </a:r>
          <a:endParaRPr lang="el-GR" sz="1100" b="1" i="1" dirty="0"/>
        </a:p>
      </dgm:t>
    </dgm:pt>
    <dgm:pt modelId="{8B2A49C2-DA86-4EF0-B982-6AD3046E605B}" type="parTrans" cxnId="{4D71968A-A8CA-438B-AB16-F1D548F881C5}">
      <dgm:prSet/>
      <dgm:spPr/>
      <dgm:t>
        <a:bodyPr/>
        <a:lstStyle/>
        <a:p>
          <a:endParaRPr lang="el-GR"/>
        </a:p>
      </dgm:t>
    </dgm:pt>
    <dgm:pt modelId="{E2B19A06-0C86-4A18-AC67-E89400738510}" type="sibTrans" cxnId="{4D71968A-A8CA-438B-AB16-F1D548F881C5}">
      <dgm:prSet/>
      <dgm:spPr/>
      <dgm:t>
        <a:bodyPr/>
        <a:lstStyle/>
        <a:p>
          <a:endParaRPr lang="el-GR"/>
        </a:p>
      </dgm:t>
    </dgm:pt>
    <dgm:pt modelId="{CC6E18CA-715D-4D3D-B052-63A73101BB7E}">
      <dgm:prSet phldrT="[Κείμενο]" custT="1"/>
      <dgm:spPr>
        <a:solidFill>
          <a:srgbClr val="009999">
            <a:alpha val="89804"/>
          </a:srgbClr>
        </a:solidFill>
      </dgm:spPr>
      <dgm:t>
        <a:bodyPr/>
        <a:lstStyle/>
        <a:p>
          <a:pPr algn="ctr"/>
          <a:endParaRPr lang="el-GR" sz="1750" b="1" i="1" dirty="0">
            <a:solidFill>
              <a:schemeClr val="tx1"/>
            </a:solidFill>
          </a:endParaRPr>
        </a:p>
      </dgm:t>
    </dgm:pt>
    <dgm:pt modelId="{C9F8307C-5801-4D19-B876-5660937A12FE}" type="parTrans" cxnId="{B95B3E13-6973-46C8-AEE8-EB4F37543B69}">
      <dgm:prSet/>
      <dgm:spPr/>
      <dgm:t>
        <a:bodyPr/>
        <a:lstStyle/>
        <a:p>
          <a:endParaRPr lang="el-GR"/>
        </a:p>
      </dgm:t>
    </dgm:pt>
    <dgm:pt modelId="{44B44FF0-F0F8-4080-AF68-527C2AF0D59D}" type="sibTrans" cxnId="{B95B3E13-6973-46C8-AEE8-EB4F37543B69}">
      <dgm:prSet/>
      <dgm:spPr/>
      <dgm:t>
        <a:bodyPr/>
        <a:lstStyle/>
        <a:p>
          <a:endParaRPr lang="el-GR"/>
        </a:p>
      </dgm:t>
    </dgm:pt>
    <dgm:pt modelId="{689E1F9D-7F7E-4D4C-B4B9-7CA573E63419}">
      <dgm:prSet phldrT="[Κείμενο]" custT="1"/>
      <dgm:spPr>
        <a:solidFill>
          <a:srgbClr val="009999">
            <a:alpha val="89804"/>
          </a:srgbClr>
        </a:solidFill>
      </dgm:spPr>
      <dgm:t>
        <a:bodyPr/>
        <a:lstStyle/>
        <a:p>
          <a:pPr algn="ctr"/>
          <a:endParaRPr lang="el-GR" sz="1100" b="1" i="1" dirty="0">
            <a:solidFill>
              <a:schemeClr val="tx1"/>
            </a:solidFill>
          </a:endParaRPr>
        </a:p>
      </dgm:t>
    </dgm:pt>
    <dgm:pt modelId="{423E83BD-D48C-4907-9253-666D8943D72B}" type="parTrans" cxnId="{9A91B727-677E-40EB-8952-0D5CE29FE000}">
      <dgm:prSet/>
      <dgm:spPr/>
      <dgm:t>
        <a:bodyPr/>
        <a:lstStyle/>
        <a:p>
          <a:endParaRPr lang="el-GR"/>
        </a:p>
      </dgm:t>
    </dgm:pt>
    <dgm:pt modelId="{0019D031-D1C8-48F7-9DC0-DC43F1A84F92}" type="sibTrans" cxnId="{9A91B727-677E-40EB-8952-0D5CE29FE000}">
      <dgm:prSet/>
      <dgm:spPr/>
      <dgm:t>
        <a:bodyPr/>
        <a:lstStyle/>
        <a:p>
          <a:endParaRPr lang="el-GR"/>
        </a:p>
      </dgm:t>
    </dgm:pt>
    <dgm:pt modelId="{E65F3C85-1722-4038-A88E-A5C9BEC35180}">
      <dgm:prSet phldrT="[Κείμενο]" custT="1"/>
      <dgm:spPr>
        <a:solidFill>
          <a:srgbClr val="FF0000">
            <a:alpha val="89804"/>
          </a:srgbClr>
        </a:solidFill>
      </dgm:spPr>
      <dgm:t>
        <a:bodyPr/>
        <a:lstStyle/>
        <a:p>
          <a:pPr algn="just"/>
          <a:endParaRPr lang="el-GR" sz="1100" b="1" i="1" dirty="0"/>
        </a:p>
      </dgm:t>
    </dgm:pt>
    <dgm:pt modelId="{269F053D-36BF-4768-82FE-4CD4A4248807}" type="parTrans" cxnId="{3707887F-27DE-4230-952E-7D403EC9FB9A}">
      <dgm:prSet/>
      <dgm:spPr/>
      <dgm:t>
        <a:bodyPr/>
        <a:lstStyle/>
        <a:p>
          <a:endParaRPr lang="en-US"/>
        </a:p>
      </dgm:t>
    </dgm:pt>
    <dgm:pt modelId="{880AAF17-0C4B-4293-9269-0BCC90805769}" type="sibTrans" cxnId="{3707887F-27DE-4230-952E-7D403EC9FB9A}">
      <dgm:prSet/>
      <dgm:spPr/>
      <dgm:t>
        <a:bodyPr/>
        <a:lstStyle/>
        <a:p>
          <a:endParaRPr lang="en-US"/>
        </a:p>
      </dgm:t>
    </dgm:pt>
    <dgm:pt modelId="{F5969958-A040-4260-9FB7-9C674493994A}">
      <dgm:prSet phldrT="[Κείμενο]" custT="1"/>
      <dgm:spPr>
        <a:solidFill>
          <a:srgbClr val="009999">
            <a:alpha val="89804"/>
          </a:srgbClr>
        </a:solidFill>
      </dgm:spPr>
      <dgm:t>
        <a:bodyPr/>
        <a:lstStyle/>
        <a:p>
          <a:pPr algn="just">
            <a:buFont typeface="Arial" panose="020B0604020202020204" pitchFamily="34" charset="0"/>
            <a:buChar char="•"/>
          </a:pPr>
          <a:endParaRPr lang="el-GR" sz="1100" b="1" i="1" dirty="0">
            <a:solidFill>
              <a:schemeClr val="tx1"/>
            </a:solidFill>
          </a:endParaRPr>
        </a:p>
      </dgm:t>
    </dgm:pt>
    <dgm:pt modelId="{9CB5317F-8476-4E90-8AEF-E8019397D097}" type="parTrans" cxnId="{BC8378AB-162F-47BD-BCA9-4C4666888287}">
      <dgm:prSet/>
      <dgm:spPr/>
      <dgm:t>
        <a:bodyPr/>
        <a:lstStyle/>
        <a:p>
          <a:endParaRPr lang="en-US"/>
        </a:p>
      </dgm:t>
    </dgm:pt>
    <dgm:pt modelId="{321283EA-B978-4640-B32D-8770BFBA2CD8}" type="sibTrans" cxnId="{BC8378AB-162F-47BD-BCA9-4C4666888287}">
      <dgm:prSet/>
      <dgm:spPr/>
      <dgm:t>
        <a:bodyPr/>
        <a:lstStyle/>
        <a:p>
          <a:endParaRPr lang="en-US"/>
        </a:p>
      </dgm:t>
    </dgm:pt>
    <dgm:pt modelId="{57BD9C95-E2EE-4EA4-B463-CA065593F94E}">
      <dgm:prSet phldrT="[Κείμενο]" custT="1"/>
      <dgm:spPr>
        <a:solidFill>
          <a:srgbClr val="009999">
            <a:alpha val="89804"/>
          </a:srgbClr>
        </a:solidFill>
      </dgm:spPr>
      <dgm:t>
        <a:bodyPr/>
        <a:lstStyle/>
        <a:p>
          <a:pPr algn="just">
            <a:buFont typeface="Arial" panose="020B0604020202020204" pitchFamily="34" charset="0"/>
            <a:buChar char="•"/>
          </a:pPr>
          <a:endParaRPr lang="el-GR" sz="1100" b="1" i="1" dirty="0">
            <a:solidFill>
              <a:schemeClr val="tx1"/>
            </a:solidFill>
          </a:endParaRPr>
        </a:p>
      </dgm:t>
    </dgm:pt>
    <dgm:pt modelId="{8D299303-91F6-43FE-AB58-17D3FC3DAB18}" type="parTrans" cxnId="{6F89017D-C5C0-448B-A531-3A8D6185AE6B}">
      <dgm:prSet/>
      <dgm:spPr/>
      <dgm:t>
        <a:bodyPr/>
        <a:lstStyle/>
        <a:p>
          <a:endParaRPr lang="en-US"/>
        </a:p>
      </dgm:t>
    </dgm:pt>
    <dgm:pt modelId="{BCC454B1-F97C-4BD2-813C-375C3C500620}" type="sibTrans" cxnId="{6F89017D-C5C0-448B-A531-3A8D6185AE6B}">
      <dgm:prSet/>
      <dgm:spPr/>
      <dgm:t>
        <a:bodyPr/>
        <a:lstStyle/>
        <a:p>
          <a:endParaRPr lang="en-US"/>
        </a:p>
      </dgm:t>
    </dgm:pt>
    <dgm:pt modelId="{A69BC25E-09A1-4728-AC4E-31B8E8ED0124}">
      <dgm:prSet phldrT="[Κείμενο]" custT="1"/>
      <dgm:spPr>
        <a:solidFill>
          <a:srgbClr val="009999">
            <a:alpha val="89804"/>
          </a:srgbClr>
        </a:solidFill>
      </dgm:spPr>
      <dgm:t>
        <a:bodyPr/>
        <a:lstStyle/>
        <a:p>
          <a:pPr algn="just"/>
          <a:endParaRPr lang="el-GR" sz="1100" b="1" i="1" dirty="0">
            <a:solidFill>
              <a:schemeClr val="tx1"/>
            </a:solidFill>
          </a:endParaRPr>
        </a:p>
      </dgm:t>
    </dgm:pt>
    <dgm:pt modelId="{4B083F87-BBB6-43EA-9868-D2FED2B03390}" type="parTrans" cxnId="{967D78A9-ECD2-450B-A2C9-866FD2C1FC25}">
      <dgm:prSet/>
      <dgm:spPr/>
      <dgm:t>
        <a:bodyPr/>
        <a:lstStyle/>
        <a:p>
          <a:endParaRPr lang="en-US"/>
        </a:p>
      </dgm:t>
    </dgm:pt>
    <dgm:pt modelId="{9728E619-6CCA-495D-AAD1-8C909A924255}" type="sibTrans" cxnId="{967D78A9-ECD2-450B-A2C9-866FD2C1FC25}">
      <dgm:prSet/>
      <dgm:spPr/>
      <dgm:t>
        <a:bodyPr/>
        <a:lstStyle/>
        <a:p>
          <a:endParaRPr lang="en-US"/>
        </a:p>
      </dgm:t>
    </dgm:pt>
    <dgm:pt modelId="{87181EBC-9AE6-43F5-B9A3-A1F609715ABE}">
      <dgm:prSet phldrT="[Κείμενο]" custT="1"/>
      <dgm:spPr>
        <a:solidFill>
          <a:srgbClr val="009999">
            <a:alpha val="89804"/>
          </a:srgbClr>
        </a:solidFill>
      </dgm:spPr>
      <dgm:t>
        <a:bodyPr/>
        <a:lstStyle/>
        <a:p>
          <a:pPr algn="just"/>
          <a:endParaRPr lang="el-GR" sz="1100" b="1" i="1" dirty="0">
            <a:solidFill>
              <a:schemeClr val="tx1"/>
            </a:solidFill>
          </a:endParaRPr>
        </a:p>
      </dgm:t>
    </dgm:pt>
    <dgm:pt modelId="{733DE351-6943-408F-9263-D6D9217FFC86}" type="parTrans" cxnId="{10E0CA75-3F84-4AEC-B32F-0D1E2688B513}">
      <dgm:prSet/>
      <dgm:spPr/>
      <dgm:t>
        <a:bodyPr/>
        <a:lstStyle/>
        <a:p>
          <a:endParaRPr lang="en-US"/>
        </a:p>
      </dgm:t>
    </dgm:pt>
    <dgm:pt modelId="{270467C8-13CF-4CC4-B6B8-F2C4F1DE371D}" type="sibTrans" cxnId="{10E0CA75-3F84-4AEC-B32F-0D1E2688B513}">
      <dgm:prSet/>
      <dgm:spPr/>
      <dgm:t>
        <a:bodyPr/>
        <a:lstStyle/>
        <a:p>
          <a:endParaRPr lang="en-US"/>
        </a:p>
      </dgm:t>
    </dgm:pt>
    <dgm:pt modelId="{947830DD-C3B5-4A88-A4E2-EA7E9838D0C9}">
      <dgm:prSet phldrT="[Κείμενο]" custT="1"/>
      <dgm:spPr>
        <a:solidFill>
          <a:srgbClr val="009999">
            <a:alpha val="89804"/>
          </a:srgbClr>
        </a:solidFill>
      </dgm:spPr>
      <dgm:t>
        <a:bodyPr/>
        <a:lstStyle/>
        <a:p>
          <a:pPr algn="just">
            <a:buFont typeface="Arial" panose="020B0604020202020204" pitchFamily="34" charset="0"/>
            <a:buChar char="•"/>
          </a:pPr>
          <a:endParaRPr lang="el-GR" sz="1100" b="1" i="1" dirty="0">
            <a:solidFill>
              <a:schemeClr val="tx1"/>
            </a:solidFill>
          </a:endParaRPr>
        </a:p>
      </dgm:t>
    </dgm:pt>
    <dgm:pt modelId="{CAB2ED83-953E-4944-A71B-E3CB17E7A072}" type="parTrans" cxnId="{4ACDBDB0-9893-4474-AEBB-107F3DDAD5D0}">
      <dgm:prSet/>
      <dgm:spPr/>
      <dgm:t>
        <a:bodyPr/>
        <a:lstStyle/>
        <a:p>
          <a:endParaRPr lang="en-US"/>
        </a:p>
      </dgm:t>
    </dgm:pt>
    <dgm:pt modelId="{7C565EFA-143D-4D59-811E-036424538EB6}" type="sibTrans" cxnId="{4ACDBDB0-9893-4474-AEBB-107F3DDAD5D0}">
      <dgm:prSet/>
      <dgm:spPr/>
      <dgm:t>
        <a:bodyPr/>
        <a:lstStyle/>
        <a:p>
          <a:endParaRPr lang="en-US"/>
        </a:p>
      </dgm:t>
    </dgm:pt>
    <dgm:pt modelId="{9354D2C4-C542-428F-B9C3-A4E228116D24}">
      <dgm:prSet phldrT="[Κείμενο]" custT="1"/>
      <dgm:spPr>
        <a:solidFill>
          <a:srgbClr val="009999">
            <a:alpha val="89804"/>
          </a:srgbClr>
        </a:solidFill>
      </dgm:spPr>
      <dgm:t>
        <a:bodyPr/>
        <a:lstStyle/>
        <a:p>
          <a:pPr algn="just"/>
          <a:r>
            <a:rPr lang="en-GB" sz="1100" b="1" i="0" dirty="0"/>
            <a:t> She does not cause the abuse herself.</a:t>
          </a:r>
          <a:endParaRPr lang="el-GR" sz="1100" b="1" i="1" dirty="0">
            <a:solidFill>
              <a:schemeClr val="tx1"/>
            </a:solidFill>
          </a:endParaRPr>
        </a:p>
      </dgm:t>
    </dgm:pt>
    <dgm:pt modelId="{F35E630D-6051-44DB-88C2-738B02458A2A}" type="parTrans" cxnId="{DA19C73F-BD57-4148-8348-71F65BD29CDB}">
      <dgm:prSet/>
      <dgm:spPr/>
      <dgm:t>
        <a:bodyPr/>
        <a:lstStyle/>
        <a:p>
          <a:endParaRPr lang="en-US"/>
        </a:p>
      </dgm:t>
    </dgm:pt>
    <dgm:pt modelId="{69D66B18-02D6-4BE5-AD5D-ADDE6869E84E}" type="sibTrans" cxnId="{DA19C73F-BD57-4148-8348-71F65BD29CDB}">
      <dgm:prSet/>
      <dgm:spPr/>
      <dgm:t>
        <a:bodyPr/>
        <a:lstStyle/>
        <a:p>
          <a:endParaRPr lang="en-US"/>
        </a:p>
      </dgm:t>
    </dgm:pt>
    <dgm:pt modelId="{A65FE2DA-B448-42FB-B7BA-CDEAC8B5FE85}">
      <dgm:prSet phldrT="[Κείμενο]" custT="1"/>
      <dgm:spPr>
        <a:solidFill>
          <a:srgbClr val="009999">
            <a:alpha val="89804"/>
          </a:srgbClr>
        </a:solidFill>
      </dgm:spPr>
      <dgm:t>
        <a:bodyPr/>
        <a:lstStyle/>
        <a:p>
          <a:pPr algn="just"/>
          <a:r>
            <a:rPr lang="en-GB" sz="1100" b="1" i="0" dirty="0"/>
            <a:t> She is not to blame for her partner's behaviour.</a:t>
          </a:r>
          <a:endParaRPr lang="el-GR" sz="1100" b="1" i="1" dirty="0">
            <a:solidFill>
              <a:schemeClr val="tx1"/>
            </a:solidFill>
          </a:endParaRPr>
        </a:p>
      </dgm:t>
    </dgm:pt>
    <dgm:pt modelId="{BC641F55-7400-423F-BE44-0B9F335378DC}" type="parTrans" cxnId="{D9E6B2CA-86EC-4A09-A43C-A0FB01EC3909}">
      <dgm:prSet/>
      <dgm:spPr/>
      <dgm:t>
        <a:bodyPr/>
        <a:lstStyle/>
        <a:p>
          <a:endParaRPr lang="en-US"/>
        </a:p>
      </dgm:t>
    </dgm:pt>
    <dgm:pt modelId="{DC17D36F-D38A-4322-98E7-633504614943}" type="sibTrans" cxnId="{D9E6B2CA-86EC-4A09-A43C-A0FB01EC3909}">
      <dgm:prSet/>
      <dgm:spPr/>
      <dgm:t>
        <a:bodyPr/>
        <a:lstStyle/>
        <a:p>
          <a:endParaRPr lang="en-US"/>
        </a:p>
      </dgm:t>
    </dgm:pt>
    <dgm:pt modelId="{B6B0B229-2338-4D9A-9FEA-66951AFAD39F}">
      <dgm:prSet phldrT="[Κείμενο]" custT="1"/>
      <dgm:spPr>
        <a:solidFill>
          <a:srgbClr val="009999">
            <a:alpha val="89804"/>
          </a:srgbClr>
        </a:solidFill>
      </dgm:spPr>
      <dgm:t>
        <a:bodyPr/>
        <a:lstStyle/>
        <a:p>
          <a:pPr algn="just"/>
          <a:r>
            <a:rPr lang="en-GB" sz="1100" b="1" i="0" dirty="0"/>
            <a:t> She can not change her partner’s behaviour.</a:t>
          </a:r>
          <a:endParaRPr lang="el-GR" sz="1100" b="1" i="1" dirty="0">
            <a:solidFill>
              <a:schemeClr val="tx1"/>
            </a:solidFill>
          </a:endParaRPr>
        </a:p>
      </dgm:t>
    </dgm:pt>
    <dgm:pt modelId="{B59F2CCE-AEF3-487B-A845-C60E4F86E40A}" type="parTrans" cxnId="{5FB6D804-4574-4901-BB2A-766047764459}">
      <dgm:prSet/>
      <dgm:spPr/>
      <dgm:t>
        <a:bodyPr/>
        <a:lstStyle/>
        <a:p>
          <a:endParaRPr lang="en-US"/>
        </a:p>
      </dgm:t>
    </dgm:pt>
    <dgm:pt modelId="{020864AC-E1C7-474D-9B74-FA5FFAFA8B83}" type="sibTrans" cxnId="{5FB6D804-4574-4901-BB2A-766047764459}">
      <dgm:prSet/>
      <dgm:spPr/>
      <dgm:t>
        <a:bodyPr/>
        <a:lstStyle/>
        <a:p>
          <a:endParaRPr lang="en-US"/>
        </a:p>
      </dgm:t>
    </dgm:pt>
    <dgm:pt modelId="{3C8F083A-B804-499A-B364-346B8F537F7D}">
      <dgm:prSet phldrT="[Κείμενο]" custT="1"/>
      <dgm:spPr>
        <a:solidFill>
          <a:srgbClr val="009999">
            <a:alpha val="89804"/>
          </a:srgbClr>
        </a:solidFill>
      </dgm:spPr>
      <dgm:t>
        <a:bodyPr/>
        <a:lstStyle/>
        <a:p>
          <a:pPr algn="just"/>
          <a:r>
            <a:rPr lang="en-GB" sz="1100" b="1" i="0" dirty="0"/>
            <a:t> Apologies and promises won’t put an end to the violence.</a:t>
          </a:r>
          <a:endParaRPr lang="el-GR" sz="1100" b="1" i="1" dirty="0">
            <a:solidFill>
              <a:schemeClr val="tx1"/>
            </a:solidFill>
          </a:endParaRPr>
        </a:p>
      </dgm:t>
    </dgm:pt>
    <dgm:pt modelId="{ADB5339A-2B1E-41ED-A51E-0DF69EE59B59}" type="parTrans" cxnId="{834BD6F9-C738-4945-9DE5-B4BC7DB83C5F}">
      <dgm:prSet/>
      <dgm:spPr/>
      <dgm:t>
        <a:bodyPr/>
        <a:lstStyle/>
        <a:p>
          <a:endParaRPr lang="en-US"/>
        </a:p>
      </dgm:t>
    </dgm:pt>
    <dgm:pt modelId="{C8367A37-EF08-42EB-BF33-43BBCCEE610F}" type="sibTrans" cxnId="{834BD6F9-C738-4945-9DE5-B4BC7DB83C5F}">
      <dgm:prSet/>
      <dgm:spPr/>
      <dgm:t>
        <a:bodyPr/>
        <a:lstStyle/>
        <a:p>
          <a:endParaRPr lang="en-US"/>
        </a:p>
      </dgm:t>
    </dgm:pt>
    <dgm:pt modelId="{EE124612-1678-45F3-8C0A-E36B2414BC12}">
      <dgm:prSet phldrT="[Κείμενο]" custT="1"/>
      <dgm:spPr>
        <a:solidFill>
          <a:srgbClr val="009999">
            <a:alpha val="89804"/>
          </a:srgbClr>
        </a:solidFill>
      </dgm:spPr>
      <dgm:t>
        <a:bodyPr/>
        <a:lstStyle/>
        <a:p>
          <a:pPr algn="just">
            <a:buFont typeface="+mj-lt"/>
            <a:buAutoNum type="arabicPeriod"/>
          </a:pPr>
          <a:endParaRPr lang="el-GR" sz="1100" b="1" i="1" dirty="0">
            <a:solidFill>
              <a:schemeClr val="tx1"/>
            </a:solidFill>
          </a:endParaRPr>
        </a:p>
      </dgm:t>
    </dgm:pt>
    <dgm:pt modelId="{B37AD3CB-3BDE-49C8-BA4D-4BC37C7DD3C3}" type="parTrans" cxnId="{20FE633F-7A9A-4AB6-9601-1FC86A064FB4}">
      <dgm:prSet/>
      <dgm:spPr/>
      <dgm:t>
        <a:bodyPr/>
        <a:lstStyle/>
        <a:p>
          <a:endParaRPr lang="en-US"/>
        </a:p>
      </dgm:t>
    </dgm:pt>
    <dgm:pt modelId="{ACC3547F-BEF8-49A7-915B-43D1902BEC3A}" type="sibTrans" cxnId="{20FE633F-7A9A-4AB6-9601-1FC86A064FB4}">
      <dgm:prSet/>
      <dgm:spPr/>
      <dgm:t>
        <a:bodyPr/>
        <a:lstStyle/>
        <a:p>
          <a:endParaRPr lang="en-US"/>
        </a:p>
      </dgm:t>
    </dgm:pt>
    <dgm:pt modelId="{82DE22FA-4DC2-44DF-AABC-3AEBEAB7B3BC}">
      <dgm:prSet phldrT="[Κείμενο]" custT="1"/>
      <dgm:spPr>
        <a:solidFill>
          <a:srgbClr val="009999">
            <a:alpha val="89804"/>
          </a:srgbClr>
        </a:solidFill>
      </dgm:spPr>
      <dgm:t>
        <a:bodyPr/>
        <a:lstStyle/>
        <a:p>
          <a:pPr algn="just"/>
          <a:r>
            <a:rPr lang="en-GB" sz="1100" b="1" i="0" dirty="0"/>
            <a:t> She is not alone.</a:t>
          </a:r>
          <a:endParaRPr lang="el-GR" sz="1100" b="1" i="1" dirty="0">
            <a:solidFill>
              <a:schemeClr val="tx1"/>
            </a:solidFill>
          </a:endParaRPr>
        </a:p>
      </dgm:t>
    </dgm:pt>
    <dgm:pt modelId="{C69A32A5-2B5D-427D-A23D-951E0F3E329D}" type="parTrans" cxnId="{B48AD5F0-0C2D-489B-A539-7E93A5B6CE6F}">
      <dgm:prSet/>
      <dgm:spPr/>
      <dgm:t>
        <a:bodyPr/>
        <a:lstStyle/>
        <a:p>
          <a:endParaRPr lang="en-US"/>
        </a:p>
      </dgm:t>
    </dgm:pt>
    <dgm:pt modelId="{4A68D2FE-7D86-45BA-A3A2-5614561CAAB1}" type="sibTrans" cxnId="{B48AD5F0-0C2D-489B-A539-7E93A5B6CE6F}">
      <dgm:prSet/>
      <dgm:spPr/>
      <dgm:t>
        <a:bodyPr/>
        <a:lstStyle/>
        <a:p>
          <a:endParaRPr lang="en-US"/>
        </a:p>
      </dgm:t>
    </dgm:pt>
    <dgm:pt modelId="{AE8EE588-9491-446F-A442-78373C31AE3E}">
      <dgm:prSet phldrT="[Κείμενο]" custT="1"/>
      <dgm:spPr>
        <a:solidFill>
          <a:srgbClr val="009999">
            <a:alpha val="89804"/>
          </a:srgbClr>
        </a:solidFill>
      </dgm:spPr>
      <dgm:t>
        <a:bodyPr/>
        <a:lstStyle/>
        <a:p>
          <a:pPr algn="just"/>
          <a:r>
            <a:rPr lang="en-GB" sz="1100" b="1" i="0" dirty="0"/>
            <a:t> Abuse is not a loss of control, it is a means of control.</a:t>
          </a:r>
          <a:endParaRPr lang="el-GR" sz="1100" b="1" i="1" dirty="0">
            <a:solidFill>
              <a:schemeClr val="tx1"/>
            </a:solidFill>
          </a:endParaRPr>
        </a:p>
      </dgm:t>
    </dgm:pt>
    <dgm:pt modelId="{F94C1D9A-247D-4AC9-8BE9-DEDEC4BCC241}" type="parTrans" cxnId="{35471827-CBE3-4F39-92C6-A86D5D280C92}">
      <dgm:prSet/>
      <dgm:spPr/>
      <dgm:t>
        <a:bodyPr/>
        <a:lstStyle/>
        <a:p>
          <a:endParaRPr lang="en-US"/>
        </a:p>
      </dgm:t>
    </dgm:pt>
    <dgm:pt modelId="{526A3074-6028-491C-B360-3119C093B9DF}" type="sibTrans" cxnId="{35471827-CBE3-4F39-92C6-A86D5D280C92}">
      <dgm:prSet/>
      <dgm:spPr/>
      <dgm:t>
        <a:bodyPr/>
        <a:lstStyle/>
        <a:p>
          <a:endParaRPr lang="en-US"/>
        </a:p>
      </dgm:t>
    </dgm:pt>
    <dgm:pt modelId="{36A7C523-C1E0-4BF5-B146-126E7A34ED95}">
      <dgm:prSet phldrT="[Κείμενο]" custT="1"/>
      <dgm:spPr>
        <a:solidFill>
          <a:srgbClr val="009999">
            <a:alpha val="89804"/>
          </a:srgbClr>
        </a:solidFill>
      </dgm:spPr>
      <dgm:t>
        <a:bodyPr/>
        <a:lstStyle/>
        <a:p>
          <a:pPr algn="just">
            <a:buFont typeface="Arial" panose="020B0604020202020204" pitchFamily="34" charset="0"/>
            <a:buChar char="•"/>
          </a:pPr>
          <a:endParaRPr lang="el-GR" sz="1100" b="1" i="1" dirty="0">
            <a:solidFill>
              <a:schemeClr val="tx1"/>
            </a:solidFill>
          </a:endParaRPr>
        </a:p>
      </dgm:t>
    </dgm:pt>
    <dgm:pt modelId="{44A38154-8966-4056-B4CB-809FD09AF21C}" type="parTrans" cxnId="{457DA549-D4A9-4AC7-AA6D-0A0398B2F7DA}">
      <dgm:prSet/>
      <dgm:spPr/>
      <dgm:t>
        <a:bodyPr/>
        <a:lstStyle/>
        <a:p>
          <a:endParaRPr lang="en-US"/>
        </a:p>
      </dgm:t>
    </dgm:pt>
    <dgm:pt modelId="{D8065580-A983-4044-8794-C469D13E227B}" type="sibTrans" cxnId="{457DA549-D4A9-4AC7-AA6D-0A0398B2F7DA}">
      <dgm:prSet/>
      <dgm:spPr/>
      <dgm:t>
        <a:bodyPr/>
        <a:lstStyle/>
        <a:p>
          <a:endParaRPr lang="en-US"/>
        </a:p>
      </dgm:t>
    </dgm:pt>
    <dgm:pt modelId="{D1D58DB0-F245-40EF-A1CC-C6C64F72042F}">
      <dgm:prSet phldrT="[Κείμενο]" custT="1"/>
      <dgm:spPr>
        <a:solidFill>
          <a:srgbClr val="009999">
            <a:alpha val="89804"/>
          </a:srgbClr>
        </a:solidFill>
      </dgm:spPr>
      <dgm:t>
        <a:bodyPr/>
        <a:lstStyle/>
        <a:p>
          <a:pPr algn="just">
            <a:buFont typeface="Arial" panose="020B0604020202020204" pitchFamily="34" charset="0"/>
            <a:buChar char="•"/>
          </a:pPr>
          <a:endParaRPr lang="el-GR" sz="1100" b="1" i="1" dirty="0">
            <a:solidFill>
              <a:schemeClr val="tx1"/>
            </a:solidFill>
          </a:endParaRPr>
        </a:p>
      </dgm:t>
    </dgm:pt>
    <dgm:pt modelId="{7557DAFB-7A87-4C14-9EE4-D2FAD5EAA2D3}" type="parTrans" cxnId="{88A1A31E-1269-4DB3-9710-06769463CFD7}">
      <dgm:prSet/>
      <dgm:spPr/>
      <dgm:t>
        <a:bodyPr/>
        <a:lstStyle/>
        <a:p>
          <a:endParaRPr lang="en-US"/>
        </a:p>
      </dgm:t>
    </dgm:pt>
    <dgm:pt modelId="{992B6FD7-2689-4997-9EB7-D6F0786940D5}" type="sibTrans" cxnId="{88A1A31E-1269-4DB3-9710-06769463CFD7}">
      <dgm:prSet/>
      <dgm:spPr/>
      <dgm:t>
        <a:bodyPr/>
        <a:lstStyle/>
        <a:p>
          <a:endParaRPr lang="en-US"/>
        </a:p>
      </dgm:t>
    </dgm:pt>
    <dgm:pt modelId="{57807D9D-38CD-4664-AAEB-527F8A049DE3}">
      <dgm:prSet phldrT="[Κείμενο]" custT="1"/>
      <dgm:spPr>
        <a:solidFill>
          <a:srgbClr val="009999">
            <a:alpha val="89804"/>
          </a:srgbClr>
        </a:solidFill>
      </dgm:spPr>
      <dgm:t>
        <a:bodyPr/>
        <a:lstStyle/>
        <a:p>
          <a:pPr algn="just">
            <a:buFont typeface="Arial" panose="020B0604020202020204" pitchFamily="34" charset="0"/>
            <a:buChar char="•"/>
          </a:pPr>
          <a:endParaRPr lang="el-GR" sz="1100" b="1" i="1" dirty="0">
            <a:solidFill>
              <a:schemeClr val="tx1"/>
            </a:solidFill>
          </a:endParaRPr>
        </a:p>
      </dgm:t>
    </dgm:pt>
    <dgm:pt modelId="{E428B526-57D3-4B40-A75E-53F778DFAE4A}" type="parTrans" cxnId="{17EF0DAF-8C5A-4E26-AAA5-73B9B1DFF04B}">
      <dgm:prSet/>
      <dgm:spPr/>
      <dgm:t>
        <a:bodyPr/>
        <a:lstStyle/>
        <a:p>
          <a:endParaRPr lang="en-US"/>
        </a:p>
      </dgm:t>
    </dgm:pt>
    <dgm:pt modelId="{0DF0E4F2-FA69-448F-8DFE-70731369268D}" type="sibTrans" cxnId="{17EF0DAF-8C5A-4E26-AAA5-73B9B1DFF04B}">
      <dgm:prSet/>
      <dgm:spPr/>
      <dgm:t>
        <a:bodyPr/>
        <a:lstStyle/>
        <a:p>
          <a:endParaRPr lang="en-US"/>
        </a:p>
      </dgm:t>
    </dgm:pt>
    <dgm:pt modelId="{1B95DC32-3DC9-4A40-A03D-93EDA11A3C5C}">
      <dgm:prSet phldrT="[Κείμενο]" custT="1"/>
      <dgm:spPr>
        <a:solidFill>
          <a:srgbClr val="009999">
            <a:alpha val="89804"/>
          </a:srgbClr>
        </a:solidFill>
      </dgm:spPr>
      <dgm:t>
        <a:bodyPr/>
        <a:lstStyle/>
        <a:p>
          <a:pPr algn="just">
            <a:buFont typeface="Arial" panose="020B0604020202020204" pitchFamily="34" charset="0"/>
            <a:buChar char="•"/>
          </a:pPr>
          <a:endParaRPr lang="el-GR" sz="1100" b="1" i="1" dirty="0">
            <a:solidFill>
              <a:schemeClr val="tx1"/>
            </a:solidFill>
          </a:endParaRPr>
        </a:p>
      </dgm:t>
    </dgm:pt>
    <dgm:pt modelId="{938A7663-F129-45C6-B70C-24E2FEA97A09}" type="parTrans" cxnId="{369D5A3B-8482-4C92-834C-FD3B3FD0EECB}">
      <dgm:prSet/>
      <dgm:spPr/>
      <dgm:t>
        <a:bodyPr/>
        <a:lstStyle/>
        <a:p>
          <a:endParaRPr lang="en-US"/>
        </a:p>
      </dgm:t>
    </dgm:pt>
    <dgm:pt modelId="{7F7BDBC3-1DD8-4FD8-BE2A-972307ED544B}" type="sibTrans" cxnId="{369D5A3B-8482-4C92-834C-FD3B3FD0EECB}">
      <dgm:prSet/>
      <dgm:spPr/>
      <dgm:t>
        <a:bodyPr/>
        <a:lstStyle/>
        <a:p>
          <a:endParaRPr lang="en-US"/>
        </a:p>
      </dgm:t>
    </dgm:pt>
    <dgm:pt modelId="{B0C35EB8-B94E-4F2F-829D-7D60CB4A889E}">
      <dgm:prSet phldrT="[Κείμενο]" custT="1"/>
      <dgm:spPr>
        <a:solidFill>
          <a:srgbClr val="009999">
            <a:alpha val="89804"/>
          </a:srgbClr>
        </a:solidFill>
      </dgm:spPr>
      <dgm:t>
        <a:bodyPr/>
        <a:lstStyle/>
        <a:p>
          <a:pPr algn="just">
            <a:buFont typeface="Arial" panose="020B0604020202020204" pitchFamily="34" charset="0"/>
            <a:buChar char="•"/>
          </a:pPr>
          <a:endParaRPr lang="el-GR" sz="1100" b="1" i="1" dirty="0">
            <a:solidFill>
              <a:schemeClr val="tx1"/>
            </a:solidFill>
          </a:endParaRPr>
        </a:p>
      </dgm:t>
    </dgm:pt>
    <dgm:pt modelId="{6611D2A9-1AAC-4994-B55A-6A57C97593D4}" type="parTrans" cxnId="{F7F52F66-73E3-4871-9B66-2A76249D1362}">
      <dgm:prSet/>
      <dgm:spPr/>
      <dgm:t>
        <a:bodyPr/>
        <a:lstStyle/>
        <a:p>
          <a:endParaRPr lang="en-US"/>
        </a:p>
      </dgm:t>
    </dgm:pt>
    <dgm:pt modelId="{B5032D45-9E7A-4DE8-A300-3355CE34EAED}" type="sibTrans" cxnId="{F7F52F66-73E3-4871-9B66-2A76249D1362}">
      <dgm:prSet/>
      <dgm:spPr/>
      <dgm:t>
        <a:bodyPr/>
        <a:lstStyle/>
        <a:p>
          <a:endParaRPr lang="en-US"/>
        </a:p>
      </dgm:t>
    </dgm:pt>
    <dgm:pt modelId="{DC1A28A4-3012-4BAD-8EE1-4596F5AA6269}">
      <dgm:prSet phldrT="[Κείμενο]" custT="1"/>
      <dgm:spPr>
        <a:solidFill>
          <a:srgbClr val="009999">
            <a:alpha val="89804"/>
          </a:srgbClr>
        </a:solidFill>
      </dgm:spPr>
      <dgm:t>
        <a:bodyPr/>
        <a:lstStyle/>
        <a:p>
          <a:pPr algn="just">
            <a:buFont typeface="Arial" panose="020B0604020202020204" pitchFamily="34" charset="0"/>
            <a:buNone/>
          </a:pPr>
          <a:r>
            <a:rPr lang="el-GR" sz="1100" b="1" i="0" dirty="0">
              <a:latin typeface="Calibri" panose="020F0502020204030204" pitchFamily="34" charset="0"/>
              <a:cs typeface="Calibri" panose="020F0502020204030204" pitchFamily="34" charset="0"/>
            </a:rPr>
            <a:t>→ </a:t>
          </a:r>
          <a:r>
            <a:rPr lang="en-GB" sz="1100" b="1" i="0" dirty="0"/>
            <a:t>Try to be close to her as often as possible, so that she feels safe and trusts you.</a:t>
          </a:r>
          <a:endParaRPr lang="el-GR" sz="1100" b="1" i="1" dirty="0">
            <a:solidFill>
              <a:schemeClr val="tx1"/>
            </a:solidFill>
          </a:endParaRPr>
        </a:p>
      </dgm:t>
    </dgm:pt>
    <dgm:pt modelId="{2B5FB4C8-5477-4130-81D1-1616C7CB05EE}" type="parTrans" cxnId="{6EA19F3D-6B50-450C-9525-42D1EA081CE9}">
      <dgm:prSet/>
      <dgm:spPr/>
      <dgm:t>
        <a:bodyPr/>
        <a:lstStyle/>
        <a:p>
          <a:endParaRPr lang="en-US"/>
        </a:p>
      </dgm:t>
    </dgm:pt>
    <dgm:pt modelId="{32FD5873-92A2-4A71-8272-964BEC2B5D3A}" type="sibTrans" cxnId="{6EA19F3D-6B50-450C-9525-42D1EA081CE9}">
      <dgm:prSet/>
      <dgm:spPr/>
      <dgm:t>
        <a:bodyPr/>
        <a:lstStyle/>
        <a:p>
          <a:endParaRPr lang="en-US"/>
        </a:p>
      </dgm:t>
    </dgm:pt>
    <dgm:pt modelId="{6372DCD9-66C0-43E2-86D9-2FDB88679151}">
      <dgm:prSet phldrT="[Κείμενο]" custT="1"/>
      <dgm:spPr>
        <a:solidFill>
          <a:srgbClr val="009999">
            <a:alpha val="89804"/>
          </a:srgbClr>
        </a:solidFill>
      </dgm:spPr>
      <dgm:t>
        <a:bodyPr/>
        <a:lstStyle/>
        <a:p>
          <a:pPr algn="just"/>
          <a:r>
            <a:rPr lang="en-GB" sz="1100" b="1" i="0" dirty="0"/>
            <a:t> Violence is never acceptable or justified.</a:t>
          </a:r>
          <a:endParaRPr lang="el-GR" sz="1100" b="1" i="1" dirty="0">
            <a:solidFill>
              <a:schemeClr val="tx1"/>
            </a:solidFill>
          </a:endParaRPr>
        </a:p>
      </dgm:t>
    </dgm:pt>
    <dgm:pt modelId="{FF89CA28-4BAE-4B62-9A17-4CBC4F15D20B}" type="parTrans" cxnId="{5765550F-EB0E-4957-957D-04C6F7C1DA1A}">
      <dgm:prSet/>
      <dgm:spPr/>
      <dgm:t>
        <a:bodyPr/>
        <a:lstStyle/>
        <a:p>
          <a:endParaRPr lang="en-US"/>
        </a:p>
      </dgm:t>
    </dgm:pt>
    <dgm:pt modelId="{07FFBC9A-6998-4DEA-BA6C-5362B197981E}" type="sibTrans" cxnId="{5765550F-EB0E-4957-957D-04C6F7C1DA1A}">
      <dgm:prSet/>
      <dgm:spPr/>
      <dgm:t>
        <a:bodyPr/>
        <a:lstStyle/>
        <a:p>
          <a:endParaRPr lang="en-US"/>
        </a:p>
      </dgm:t>
    </dgm:pt>
    <dgm:pt modelId="{E89C9EE1-F1CD-4DD5-AD1B-726375A204C0}">
      <dgm:prSet phldrT="[Κείμενο]" custT="1"/>
      <dgm:spPr>
        <a:solidFill>
          <a:srgbClr val="009999">
            <a:alpha val="89804"/>
          </a:srgbClr>
        </a:solidFill>
      </dgm:spPr>
      <dgm:t>
        <a:bodyPr/>
        <a:lstStyle/>
        <a:p>
          <a:pPr algn="just">
            <a:buFont typeface="Arial" panose="020B0604020202020204" pitchFamily="34" charset="0"/>
            <a:buNone/>
          </a:pPr>
          <a:r>
            <a:rPr lang="el-GR" sz="1100" b="1" i="0" dirty="0">
              <a:latin typeface="Calibri" panose="020F0502020204030204" pitchFamily="34" charset="0"/>
              <a:cs typeface="Calibri" panose="020F0502020204030204" pitchFamily="34" charset="0"/>
            </a:rPr>
            <a:t>→ </a:t>
          </a:r>
          <a:r>
            <a:rPr lang="en-GB" sz="1100" b="1" i="0" dirty="0"/>
            <a:t>Her physical safety is first priority. If you think she is</a:t>
          </a:r>
          <a:r>
            <a:rPr lang="el-GR" sz="1100" b="1" i="0" dirty="0"/>
            <a:t> </a:t>
          </a:r>
          <a:r>
            <a:rPr lang="en-GB" sz="1100" b="1" i="0" dirty="0"/>
            <a:t> in danger, you must act immediately.</a:t>
          </a:r>
          <a:endParaRPr lang="el-GR" sz="1100" b="1" i="1" dirty="0">
            <a:solidFill>
              <a:schemeClr val="tx1"/>
            </a:solidFill>
          </a:endParaRPr>
        </a:p>
      </dgm:t>
    </dgm:pt>
    <dgm:pt modelId="{E114D3B2-EFDE-40AE-9288-420ACEAA03CA}" type="parTrans" cxnId="{5853B96F-86F5-4261-9E37-05BDB46BBCB9}">
      <dgm:prSet/>
      <dgm:spPr/>
      <dgm:t>
        <a:bodyPr/>
        <a:lstStyle/>
        <a:p>
          <a:endParaRPr lang="en-US"/>
        </a:p>
      </dgm:t>
    </dgm:pt>
    <dgm:pt modelId="{35D801F9-4F41-4A60-98CE-8DA924802F6A}" type="sibTrans" cxnId="{5853B96F-86F5-4261-9E37-05BDB46BBCB9}">
      <dgm:prSet/>
      <dgm:spPr/>
      <dgm:t>
        <a:bodyPr/>
        <a:lstStyle/>
        <a:p>
          <a:endParaRPr lang="en-US"/>
        </a:p>
      </dgm:t>
    </dgm:pt>
    <dgm:pt modelId="{38DFC5A7-C614-4B9B-8DDA-CC478D485AAC}">
      <dgm:prSet phldrT="[Κείμενο]" custT="1"/>
      <dgm:spPr>
        <a:solidFill>
          <a:srgbClr val="009999">
            <a:alpha val="89804"/>
          </a:srgbClr>
        </a:solidFill>
      </dgm:spPr>
      <dgm:t>
        <a:bodyPr/>
        <a:lstStyle/>
        <a:p>
          <a:pPr algn="just">
            <a:buFont typeface="Arial" panose="020B0604020202020204" pitchFamily="34" charset="0"/>
            <a:buNone/>
          </a:pPr>
          <a:r>
            <a:rPr lang="el-GR" sz="1100" b="1" i="0" dirty="0">
              <a:latin typeface="Calibri" panose="020F0502020204030204" pitchFamily="34" charset="0"/>
              <a:cs typeface="Calibri" panose="020F0502020204030204" pitchFamily="34" charset="0"/>
            </a:rPr>
            <a:t>→ </a:t>
          </a:r>
          <a:r>
            <a:rPr lang="en-GB" sz="1100" b="1" i="0" dirty="0"/>
            <a:t>Give her clear messages, including the following:</a:t>
          </a:r>
          <a:endParaRPr lang="el-GR" sz="1100" b="1" i="1" dirty="0">
            <a:solidFill>
              <a:schemeClr val="tx1"/>
            </a:solidFill>
          </a:endParaRPr>
        </a:p>
      </dgm:t>
    </dgm:pt>
    <dgm:pt modelId="{9AF1EE18-EFC4-423D-B12B-6F9C713A983B}" type="parTrans" cxnId="{CBCF5C58-D0DF-4A08-AC00-23C8605AF8A1}">
      <dgm:prSet/>
      <dgm:spPr/>
      <dgm:t>
        <a:bodyPr/>
        <a:lstStyle/>
        <a:p>
          <a:endParaRPr lang="en-US"/>
        </a:p>
      </dgm:t>
    </dgm:pt>
    <dgm:pt modelId="{F345A2F5-E7A8-4E66-B5EA-40657D76F0EB}" type="sibTrans" cxnId="{CBCF5C58-D0DF-4A08-AC00-23C8605AF8A1}">
      <dgm:prSet/>
      <dgm:spPr/>
      <dgm:t>
        <a:bodyPr/>
        <a:lstStyle/>
        <a:p>
          <a:endParaRPr lang="en-US"/>
        </a:p>
      </dgm:t>
    </dgm:pt>
    <dgm:pt modelId="{25089B95-E673-42D7-8E9F-DE97AE0573BD}">
      <dgm:prSet phldrT="[Κείμενο]" custT="1"/>
      <dgm:spPr>
        <a:solidFill>
          <a:srgbClr val="FF0000">
            <a:alpha val="89804"/>
          </a:srgbClr>
        </a:solidFill>
      </dgm:spPr>
      <dgm:t>
        <a:bodyPr/>
        <a:lstStyle/>
        <a:p>
          <a:pPr algn="just"/>
          <a:r>
            <a:rPr lang="en-GB" sz="1100" b="1" i="0" dirty="0"/>
            <a:t>If there is someone you trust, explain the situation and ask this person to call the police if he / she realizes that you are in danger.</a:t>
          </a:r>
          <a:endParaRPr lang="el-GR" sz="1100" b="1" i="1" dirty="0"/>
        </a:p>
      </dgm:t>
    </dgm:pt>
    <dgm:pt modelId="{E1A39961-4440-4280-A60F-44ABA6BF19E2}" type="parTrans" cxnId="{5FCC292F-77C9-4623-B6B6-E7D7ACF73A4C}">
      <dgm:prSet/>
      <dgm:spPr/>
    </dgm:pt>
    <dgm:pt modelId="{D092BB18-DD97-4E5A-BAC2-096BD6B3617C}" type="sibTrans" cxnId="{5FCC292F-77C9-4623-B6B6-E7D7ACF73A4C}">
      <dgm:prSet/>
      <dgm:spPr/>
    </dgm:pt>
    <dgm:pt modelId="{E27953F6-F1F1-46B3-ABA5-329A68FDF130}" type="pres">
      <dgm:prSet presAssocID="{D3499974-DF97-4AF1-A121-C3FF25931533}" presName="linearFlow" presStyleCnt="0">
        <dgm:presLayoutVars>
          <dgm:dir/>
          <dgm:animLvl val="lvl"/>
          <dgm:resizeHandles val="exact"/>
        </dgm:presLayoutVars>
      </dgm:prSet>
      <dgm:spPr/>
    </dgm:pt>
    <dgm:pt modelId="{61670BC4-2B0B-40EC-B4CC-8C0F0B5A4230}" type="pres">
      <dgm:prSet presAssocID="{5BC2368D-3AE6-4363-8403-6EB2DD9D5B6F}" presName="composite" presStyleCnt="0"/>
      <dgm:spPr/>
    </dgm:pt>
    <dgm:pt modelId="{D94F3E9C-752D-4E8D-94E6-F7A615D0128B}" type="pres">
      <dgm:prSet presAssocID="{5BC2368D-3AE6-4363-8403-6EB2DD9D5B6F}" presName="parentText" presStyleLbl="alignNode1" presStyleIdx="0" presStyleCnt="2">
        <dgm:presLayoutVars>
          <dgm:chMax val="1"/>
          <dgm:bulletEnabled val="1"/>
        </dgm:presLayoutVars>
      </dgm:prSet>
      <dgm:spPr/>
    </dgm:pt>
    <dgm:pt modelId="{EF3B612D-7D7B-4FD5-9B7C-879D87196DA5}" type="pres">
      <dgm:prSet presAssocID="{5BC2368D-3AE6-4363-8403-6EB2DD9D5B6F}" presName="descendantText" presStyleLbl="alignAcc1" presStyleIdx="0" presStyleCnt="2" custLinFactNeighborX="460" custLinFactNeighborY="-399">
        <dgm:presLayoutVars>
          <dgm:bulletEnabled val="1"/>
        </dgm:presLayoutVars>
      </dgm:prSet>
      <dgm:spPr/>
    </dgm:pt>
    <dgm:pt modelId="{DE771F97-89CA-4C94-9654-32053FEAD423}" type="pres">
      <dgm:prSet presAssocID="{59AF2764-6F38-49DD-9289-25F83A2397AA}" presName="sp" presStyleCnt="0"/>
      <dgm:spPr/>
    </dgm:pt>
    <dgm:pt modelId="{04C35478-BB9C-4E17-BFE3-4EE311CB0463}" type="pres">
      <dgm:prSet presAssocID="{50D15DF0-0E17-42DF-B14A-07384DCA0515}" presName="composite" presStyleCnt="0"/>
      <dgm:spPr/>
    </dgm:pt>
    <dgm:pt modelId="{A68AAC2E-889B-4E73-88A1-C93CF33AE7CB}" type="pres">
      <dgm:prSet presAssocID="{50D15DF0-0E17-42DF-B14A-07384DCA0515}" presName="parentText" presStyleLbl="alignNode1" presStyleIdx="1" presStyleCnt="2">
        <dgm:presLayoutVars>
          <dgm:chMax val="1"/>
          <dgm:bulletEnabled val="1"/>
        </dgm:presLayoutVars>
      </dgm:prSet>
      <dgm:spPr/>
    </dgm:pt>
    <dgm:pt modelId="{A7CDD06E-1124-4B54-AC42-A542DCD6D602}" type="pres">
      <dgm:prSet presAssocID="{50D15DF0-0E17-42DF-B14A-07384DCA0515}" presName="descendantText" presStyleLbl="alignAcc1" presStyleIdx="1" presStyleCnt="2" custLinFactNeighborY="-626">
        <dgm:presLayoutVars>
          <dgm:bulletEnabled val="1"/>
        </dgm:presLayoutVars>
      </dgm:prSet>
      <dgm:spPr/>
    </dgm:pt>
  </dgm:ptLst>
  <dgm:cxnLst>
    <dgm:cxn modelId="{0E988B02-8302-4B20-837A-58094AC694A1}" type="presOf" srcId="{A65FE2DA-B448-42FB-B7BA-CDEAC8B5FE85}" destId="{A7CDD06E-1124-4B54-AC42-A542DCD6D602}" srcOrd="0" destOrd="12" presId="urn:microsoft.com/office/officeart/2005/8/layout/chevron2"/>
    <dgm:cxn modelId="{5FB6D804-4574-4901-BB2A-766047764459}" srcId="{50D15DF0-0E17-42DF-B14A-07384DCA0515}" destId="{B6B0B229-2338-4D9A-9FEA-66951AFAD39F}" srcOrd="13" destOrd="0" parTransId="{B59F2CCE-AEF3-487B-A845-C60E4F86E40A}" sibTransId="{020864AC-E1C7-474D-9B74-FA5FFAFA8B83}"/>
    <dgm:cxn modelId="{DC59BD07-FD4C-456B-A548-EC90750AA552}" type="presOf" srcId="{6372DCD9-66C0-43E2-86D9-2FDB88679151}" destId="{A7CDD06E-1124-4B54-AC42-A542DCD6D602}" srcOrd="0" destOrd="10" presId="urn:microsoft.com/office/officeart/2005/8/layout/chevron2"/>
    <dgm:cxn modelId="{D58C6D0A-4FE5-41E5-A406-5B06DDCEFA71}" type="presOf" srcId="{CC6E18CA-715D-4D3D-B052-63A73101BB7E}" destId="{A7CDD06E-1124-4B54-AC42-A542DCD6D602}" srcOrd="0" destOrd="22" presId="urn:microsoft.com/office/officeart/2005/8/layout/chevron2"/>
    <dgm:cxn modelId="{5765550F-EB0E-4957-957D-04C6F7C1DA1A}" srcId="{50D15DF0-0E17-42DF-B14A-07384DCA0515}" destId="{6372DCD9-66C0-43E2-86D9-2FDB88679151}" srcOrd="10" destOrd="0" parTransId="{FF89CA28-4BAE-4B62-9A17-4CBC4F15D20B}" sibTransId="{07FFBC9A-6998-4DEA-BA6C-5362B197981E}"/>
    <dgm:cxn modelId="{D8382713-5AF4-4A23-97EB-D9AF6C8BDD55}" type="presOf" srcId="{689E1F9D-7F7E-4D4C-B4B9-7CA573E63419}" destId="{A7CDD06E-1124-4B54-AC42-A542DCD6D602}" srcOrd="0" destOrd="21" presId="urn:microsoft.com/office/officeart/2005/8/layout/chevron2"/>
    <dgm:cxn modelId="{B95B3E13-6973-46C8-AEE8-EB4F37543B69}" srcId="{50D15DF0-0E17-42DF-B14A-07384DCA0515}" destId="{CC6E18CA-715D-4D3D-B052-63A73101BB7E}" srcOrd="22" destOrd="0" parTransId="{C9F8307C-5801-4D19-B876-5660937A12FE}" sibTransId="{44B44FF0-F0F8-4080-AF68-527C2AF0D59D}"/>
    <dgm:cxn modelId="{7E9CD319-C52A-4F0A-935E-1BF8EE37DE79}" type="presOf" srcId="{82DE22FA-4DC2-44DF-AABC-3AEBEAB7B3BC}" destId="{A7CDD06E-1124-4B54-AC42-A542DCD6D602}" srcOrd="0" destOrd="15" presId="urn:microsoft.com/office/officeart/2005/8/layout/chevron2"/>
    <dgm:cxn modelId="{88A1A31E-1269-4DB3-9710-06769463CFD7}" srcId="{50D15DF0-0E17-42DF-B14A-07384DCA0515}" destId="{D1D58DB0-F245-40EF-A1CC-C6C64F72042F}" srcOrd="3" destOrd="0" parTransId="{7557DAFB-7A87-4C14-9EE4-D2FAD5EAA2D3}" sibTransId="{992B6FD7-2689-4997-9EB7-D6F0786940D5}"/>
    <dgm:cxn modelId="{BC30A81F-C4CB-42CB-8CAE-D44D2216CDDA}" type="presOf" srcId="{A69BC25E-09A1-4728-AC4E-31B8E8ED0124}" destId="{A7CDD06E-1124-4B54-AC42-A542DCD6D602}" srcOrd="0" destOrd="19" presId="urn:microsoft.com/office/officeart/2005/8/layout/chevron2"/>
    <dgm:cxn modelId="{C0696A25-D22C-49FB-B224-91498527BF03}" type="presOf" srcId="{9354D2C4-C542-428F-B9C3-A4E228116D24}" destId="{A7CDD06E-1124-4B54-AC42-A542DCD6D602}" srcOrd="0" destOrd="11" presId="urn:microsoft.com/office/officeart/2005/8/layout/chevron2"/>
    <dgm:cxn modelId="{35471827-CBE3-4F39-92C6-A86D5D280C92}" srcId="{50D15DF0-0E17-42DF-B14A-07384DCA0515}" destId="{AE8EE588-9491-446F-A442-78373C31AE3E}" srcOrd="16" destOrd="0" parTransId="{F94C1D9A-247D-4AC9-8BE9-DEDEC4BCC241}" sibTransId="{526A3074-6028-491C-B360-3119C093B9DF}"/>
    <dgm:cxn modelId="{9A91B727-677E-40EB-8952-0D5CE29FE000}" srcId="{50D15DF0-0E17-42DF-B14A-07384DCA0515}" destId="{689E1F9D-7F7E-4D4C-B4B9-7CA573E63419}" srcOrd="21" destOrd="0" parTransId="{423E83BD-D48C-4907-9253-666D8943D72B}" sibTransId="{0019D031-D1C8-48F7-9DC0-DC43F1A84F92}"/>
    <dgm:cxn modelId="{867DE928-02CE-4F4B-9CCE-1C00760CF039}" type="presOf" srcId="{87181EBC-9AE6-43F5-B9A3-A1F609715ABE}" destId="{A7CDD06E-1124-4B54-AC42-A542DCD6D602}" srcOrd="0" destOrd="18" presId="urn:microsoft.com/office/officeart/2005/8/layout/chevron2"/>
    <dgm:cxn modelId="{5FCC292F-77C9-4623-B6B6-E7D7ACF73A4C}" srcId="{5BC2368D-3AE6-4363-8403-6EB2DD9D5B6F}" destId="{25089B95-E673-42D7-8E9F-DE97AE0573BD}" srcOrd="1" destOrd="0" parTransId="{E1A39961-4440-4280-A60F-44ABA6BF19E2}" sibTransId="{D092BB18-DD97-4E5A-BAC2-096BD6B3617C}"/>
    <dgm:cxn modelId="{92625830-D9AC-4481-82EE-3B2127FF6B6B}" type="presOf" srcId="{38DFC5A7-C614-4B9B-8DDA-CC478D485AAC}" destId="{A7CDD06E-1124-4B54-AC42-A542DCD6D602}" srcOrd="0" destOrd="9" presId="urn:microsoft.com/office/officeart/2005/8/layout/chevron2"/>
    <dgm:cxn modelId="{808D3C36-CC20-4FD8-87BB-0C6A043D1F8B}" type="presOf" srcId="{57BD9C95-E2EE-4EA4-B463-CA065593F94E}" destId="{A7CDD06E-1124-4B54-AC42-A542DCD6D602}" srcOrd="0" destOrd="0" presId="urn:microsoft.com/office/officeart/2005/8/layout/chevron2"/>
    <dgm:cxn modelId="{0F0C783A-368C-46E6-8197-2E6A0F2CB73D}" type="presOf" srcId="{E65F3C85-1722-4038-A88E-A5C9BEC35180}" destId="{EF3B612D-7D7B-4FD5-9B7C-879D87196DA5}" srcOrd="0" destOrd="2" presId="urn:microsoft.com/office/officeart/2005/8/layout/chevron2"/>
    <dgm:cxn modelId="{369D5A3B-8482-4C92-834C-FD3B3FD0EECB}" srcId="{50D15DF0-0E17-42DF-B14A-07384DCA0515}" destId="{1B95DC32-3DC9-4A40-A03D-93EDA11A3C5C}" srcOrd="5" destOrd="0" parTransId="{938A7663-F129-45C6-B70C-24E2FEA97A09}" sibTransId="{7F7BDBC3-1DD8-4FD8-BE2A-972307ED544B}"/>
    <dgm:cxn modelId="{6EA19F3D-6B50-450C-9525-42D1EA081CE9}" srcId="{50D15DF0-0E17-42DF-B14A-07384DCA0515}" destId="{DC1A28A4-3012-4BAD-8EE1-4596F5AA6269}" srcOrd="7" destOrd="0" parTransId="{2B5FB4C8-5477-4130-81D1-1616C7CB05EE}" sibTransId="{32FD5873-92A2-4A71-8272-964BEC2B5D3A}"/>
    <dgm:cxn modelId="{20FE633F-7A9A-4AB6-9601-1FC86A064FB4}" srcId="{50D15DF0-0E17-42DF-B14A-07384DCA0515}" destId="{EE124612-1678-45F3-8C0A-E36B2414BC12}" srcOrd="17" destOrd="0" parTransId="{B37AD3CB-3BDE-49C8-BA4D-4BC37C7DD3C3}" sibTransId="{ACC3547F-BEF8-49A7-915B-43D1902BEC3A}"/>
    <dgm:cxn modelId="{DA19C73F-BD57-4148-8348-71F65BD29CDB}" srcId="{50D15DF0-0E17-42DF-B14A-07384DCA0515}" destId="{9354D2C4-C542-428F-B9C3-A4E228116D24}" srcOrd="11" destOrd="0" parTransId="{F35E630D-6051-44DB-88C2-738B02458A2A}" sibTransId="{69D66B18-02D6-4BE5-AD5D-ADDE6869E84E}"/>
    <dgm:cxn modelId="{6015E95E-C5A1-4D61-8575-75B721BEBAF1}" type="presOf" srcId="{50D15DF0-0E17-42DF-B14A-07384DCA0515}" destId="{A68AAC2E-889B-4E73-88A1-C93CF33AE7CB}" srcOrd="0" destOrd="0" presId="urn:microsoft.com/office/officeart/2005/8/layout/chevron2"/>
    <dgm:cxn modelId="{6D6D1063-DDAC-470B-9319-035527ECC9F5}" type="presOf" srcId="{E89C9EE1-F1CD-4DD5-AD1B-726375A204C0}" destId="{A7CDD06E-1124-4B54-AC42-A542DCD6D602}" srcOrd="0" destOrd="8" presId="urn:microsoft.com/office/officeart/2005/8/layout/chevron2"/>
    <dgm:cxn modelId="{F7F52F66-73E3-4871-9B66-2A76249D1362}" srcId="{50D15DF0-0E17-42DF-B14A-07384DCA0515}" destId="{B0C35EB8-B94E-4F2F-829D-7D60CB4A889E}" srcOrd="6" destOrd="0" parTransId="{6611D2A9-1AAC-4994-B55A-6A57C97593D4}" sibTransId="{B5032D45-9E7A-4DE8-A300-3355CE34EAED}"/>
    <dgm:cxn modelId="{457DA549-D4A9-4AC7-AA6D-0A0398B2F7DA}" srcId="{50D15DF0-0E17-42DF-B14A-07384DCA0515}" destId="{36A7C523-C1E0-4BF5-B146-126E7A34ED95}" srcOrd="2" destOrd="0" parTransId="{44A38154-8966-4056-B4CB-809FD09AF21C}" sibTransId="{D8065580-A983-4044-8794-C469D13E227B}"/>
    <dgm:cxn modelId="{C229BC4D-8B92-470E-A616-D46315EBC3A8}" type="presOf" srcId="{3C8F083A-B804-499A-B364-346B8F537F7D}" destId="{A7CDD06E-1124-4B54-AC42-A542DCD6D602}" srcOrd="0" destOrd="14" presId="urn:microsoft.com/office/officeart/2005/8/layout/chevron2"/>
    <dgm:cxn modelId="{5853B96F-86F5-4261-9E37-05BDB46BBCB9}" srcId="{50D15DF0-0E17-42DF-B14A-07384DCA0515}" destId="{E89C9EE1-F1CD-4DD5-AD1B-726375A204C0}" srcOrd="8" destOrd="0" parTransId="{E114D3B2-EFDE-40AE-9288-420ACEAA03CA}" sibTransId="{35D801F9-4F41-4A60-98CE-8DA924802F6A}"/>
    <dgm:cxn modelId="{10E0CA75-3F84-4AEC-B32F-0D1E2688B513}" srcId="{50D15DF0-0E17-42DF-B14A-07384DCA0515}" destId="{87181EBC-9AE6-43F5-B9A3-A1F609715ABE}" srcOrd="18" destOrd="0" parTransId="{733DE351-6943-408F-9263-D6D9217FFC86}" sibTransId="{270467C8-13CF-4CC4-B6B8-F2C4F1DE371D}"/>
    <dgm:cxn modelId="{CBCF5C58-D0DF-4A08-AC00-23C8605AF8A1}" srcId="{50D15DF0-0E17-42DF-B14A-07384DCA0515}" destId="{38DFC5A7-C614-4B9B-8DDA-CC478D485AAC}" srcOrd="9" destOrd="0" parTransId="{9AF1EE18-EFC4-423D-B12B-6F9C713A983B}" sibTransId="{F345A2F5-E7A8-4E66-B5EA-40657D76F0EB}"/>
    <dgm:cxn modelId="{99BB9278-1CD1-4FED-A9C6-35456BAE6F4D}" srcId="{D3499974-DF97-4AF1-A121-C3FF25931533}" destId="{50D15DF0-0E17-42DF-B14A-07384DCA0515}" srcOrd="1" destOrd="0" parTransId="{A82A3B59-CBC5-4970-B1AF-8ABBB754D9F3}" sibTransId="{2BD40ABD-F560-4A9A-A45C-7484CA863139}"/>
    <dgm:cxn modelId="{4417925A-76A4-4668-877A-E1A490D2555E}" type="presOf" srcId="{DC1A28A4-3012-4BAD-8EE1-4596F5AA6269}" destId="{A7CDD06E-1124-4B54-AC42-A542DCD6D602}" srcOrd="0" destOrd="7" presId="urn:microsoft.com/office/officeart/2005/8/layout/chevron2"/>
    <dgm:cxn modelId="{6F89017D-C5C0-448B-A531-3A8D6185AE6B}" srcId="{50D15DF0-0E17-42DF-B14A-07384DCA0515}" destId="{57BD9C95-E2EE-4EA4-B463-CA065593F94E}" srcOrd="0" destOrd="0" parTransId="{8D299303-91F6-43FE-AB58-17D3FC3DAB18}" sibTransId="{BCC454B1-F97C-4BD2-813C-375C3C500620}"/>
    <dgm:cxn modelId="{3707887F-27DE-4230-952E-7D403EC9FB9A}" srcId="{5BC2368D-3AE6-4363-8403-6EB2DD9D5B6F}" destId="{E65F3C85-1722-4038-A88E-A5C9BEC35180}" srcOrd="2" destOrd="0" parTransId="{269F053D-36BF-4768-82FE-4CD4A4248807}" sibTransId="{880AAF17-0C4B-4293-9269-0BCC90805769}"/>
    <dgm:cxn modelId="{FD48C57F-25F5-4F46-9F83-599DD7891DF8}" type="presOf" srcId="{36A7C523-C1E0-4BF5-B146-126E7A34ED95}" destId="{A7CDD06E-1124-4B54-AC42-A542DCD6D602}" srcOrd="0" destOrd="2" presId="urn:microsoft.com/office/officeart/2005/8/layout/chevron2"/>
    <dgm:cxn modelId="{89F61881-D5FF-4C93-9958-E993CBFA0E04}" type="presOf" srcId="{AE8EE588-9491-446F-A442-78373C31AE3E}" destId="{A7CDD06E-1124-4B54-AC42-A542DCD6D602}" srcOrd="0" destOrd="16" presId="urn:microsoft.com/office/officeart/2005/8/layout/chevron2"/>
    <dgm:cxn modelId="{70884882-035B-41BD-A3A1-11166C26D454}" type="presOf" srcId="{D89794F1-4237-47C4-B3ED-8308E47C1C28}" destId="{EF3B612D-7D7B-4FD5-9B7C-879D87196DA5}" srcOrd="0" destOrd="0" presId="urn:microsoft.com/office/officeart/2005/8/layout/chevron2"/>
    <dgm:cxn modelId="{6A1E1D86-0E63-4EEC-A510-B9D64E579089}" type="presOf" srcId="{B6B0B229-2338-4D9A-9FEA-66951AFAD39F}" destId="{A7CDD06E-1124-4B54-AC42-A542DCD6D602}" srcOrd="0" destOrd="13" presId="urn:microsoft.com/office/officeart/2005/8/layout/chevron2"/>
    <dgm:cxn modelId="{0B0E6788-8D2C-48B7-A1A3-DD2D206DE2C7}" srcId="{D3499974-DF97-4AF1-A121-C3FF25931533}" destId="{5BC2368D-3AE6-4363-8403-6EB2DD9D5B6F}" srcOrd="0" destOrd="0" parTransId="{8770C114-2497-45EA-B1C1-F5EA8D1246A5}" sibTransId="{59AF2764-6F38-49DD-9289-25F83A2397AA}"/>
    <dgm:cxn modelId="{0618F888-A9ED-4BAA-A09F-A28DFCA389F2}" type="presOf" srcId="{57807D9D-38CD-4664-AAEB-527F8A049DE3}" destId="{A7CDD06E-1124-4B54-AC42-A542DCD6D602}" srcOrd="0" destOrd="4" presId="urn:microsoft.com/office/officeart/2005/8/layout/chevron2"/>
    <dgm:cxn modelId="{13C3918A-79B0-4CB4-B609-89EAFB517E3F}" type="presOf" srcId="{25089B95-E673-42D7-8E9F-DE97AE0573BD}" destId="{EF3B612D-7D7B-4FD5-9B7C-879D87196DA5}" srcOrd="0" destOrd="1" presId="urn:microsoft.com/office/officeart/2005/8/layout/chevron2"/>
    <dgm:cxn modelId="{4D71968A-A8CA-438B-AB16-F1D548F881C5}" srcId="{5BC2368D-3AE6-4363-8403-6EB2DD9D5B6F}" destId="{D89794F1-4237-47C4-B3ED-8308E47C1C28}" srcOrd="0" destOrd="0" parTransId="{8B2A49C2-DA86-4EF0-B982-6AD3046E605B}" sibTransId="{E2B19A06-0C86-4A18-AC67-E89400738510}"/>
    <dgm:cxn modelId="{6BA2E18E-5F92-47EF-A0A3-2B1256752A8C}" type="presOf" srcId="{EE124612-1678-45F3-8C0A-E36B2414BC12}" destId="{A7CDD06E-1124-4B54-AC42-A542DCD6D602}" srcOrd="0" destOrd="17" presId="urn:microsoft.com/office/officeart/2005/8/layout/chevron2"/>
    <dgm:cxn modelId="{775A68A5-0DEF-4D7F-82AB-DF13A8BE7E9E}" type="presOf" srcId="{D1D58DB0-F245-40EF-A1CC-C6C64F72042F}" destId="{A7CDD06E-1124-4B54-AC42-A542DCD6D602}" srcOrd="0" destOrd="3" presId="urn:microsoft.com/office/officeart/2005/8/layout/chevron2"/>
    <dgm:cxn modelId="{6271F1A8-CCA9-4996-BA03-E961F7AB3D56}" type="presOf" srcId="{D3499974-DF97-4AF1-A121-C3FF25931533}" destId="{E27953F6-F1F1-46B3-ABA5-329A68FDF130}" srcOrd="0" destOrd="0" presId="urn:microsoft.com/office/officeart/2005/8/layout/chevron2"/>
    <dgm:cxn modelId="{967D78A9-ECD2-450B-A2C9-866FD2C1FC25}" srcId="{50D15DF0-0E17-42DF-B14A-07384DCA0515}" destId="{A69BC25E-09A1-4728-AC4E-31B8E8ED0124}" srcOrd="19" destOrd="0" parTransId="{4B083F87-BBB6-43EA-9868-D2FED2B03390}" sibTransId="{9728E619-6CCA-495D-AAD1-8C909A924255}"/>
    <dgm:cxn modelId="{BC8378AB-162F-47BD-BCA9-4C4666888287}" srcId="{50D15DF0-0E17-42DF-B14A-07384DCA0515}" destId="{F5969958-A040-4260-9FB7-9C674493994A}" srcOrd="20" destOrd="0" parTransId="{9CB5317F-8476-4E90-8AEF-E8019397D097}" sibTransId="{321283EA-B978-4640-B32D-8770BFBA2CD8}"/>
    <dgm:cxn modelId="{17EF0DAF-8C5A-4E26-AAA5-73B9B1DFF04B}" srcId="{50D15DF0-0E17-42DF-B14A-07384DCA0515}" destId="{57807D9D-38CD-4664-AAEB-527F8A049DE3}" srcOrd="4" destOrd="0" parTransId="{E428B526-57D3-4B40-A75E-53F778DFAE4A}" sibTransId="{0DF0E4F2-FA69-448F-8DFE-70731369268D}"/>
    <dgm:cxn modelId="{4ACDBDB0-9893-4474-AEBB-107F3DDAD5D0}" srcId="{50D15DF0-0E17-42DF-B14A-07384DCA0515}" destId="{947830DD-C3B5-4A88-A4E2-EA7E9838D0C9}" srcOrd="1" destOrd="0" parTransId="{CAB2ED83-953E-4944-A71B-E3CB17E7A072}" sibTransId="{7C565EFA-143D-4D59-811E-036424538EB6}"/>
    <dgm:cxn modelId="{D9E6B2CA-86EC-4A09-A43C-A0FB01EC3909}" srcId="{50D15DF0-0E17-42DF-B14A-07384DCA0515}" destId="{A65FE2DA-B448-42FB-B7BA-CDEAC8B5FE85}" srcOrd="12" destOrd="0" parTransId="{BC641F55-7400-423F-BE44-0B9F335378DC}" sibTransId="{DC17D36F-D38A-4322-98E7-633504614943}"/>
    <dgm:cxn modelId="{5AE70AD8-42C1-4437-86C3-D8C830CF359F}" type="presOf" srcId="{1B95DC32-3DC9-4A40-A03D-93EDA11A3C5C}" destId="{A7CDD06E-1124-4B54-AC42-A542DCD6D602}" srcOrd="0" destOrd="5" presId="urn:microsoft.com/office/officeart/2005/8/layout/chevron2"/>
    <dgm:cxn modelId="{3121AEE0-4123-414C-BF88-897FA5D47FBA}" type="presOf" srcId="{5BC2368D-3AE6-4363-8403-6EB2DD9D5B6F}" destId="{D94F3E9C-752D-4E8D-94E6-F7A615D0128B}" srcOrd="0" destOrd="0" presId="urn:microsoft.com/office/officeart/2005/8/layout/chevron2"/>
    <dgm:cxn modelId="{F74A64E9-3BFD-489F-8F95-F56B69962AF7}" type="presOf" srcId="{F5969958-A040-4260-9FB7-9C674493994A}" destId="{A7CDD06E-1124-4B54-AC42-A542DCD6D602}" srcOrd="0" destOrd="20" presId="urn:microsoft.com/office/officeart/2005/8/layout/chevron2"/>
    <dgm:cxn modelId="{B48AD5F0-0C2D-489B-A539-7E93A5B6CE6F}" srcId="{50D15DF0-0E17-42DF-B14A-07384DCA0515}" destId="{82DE22FA-4DC2-44DF-AABC-3AEBEAB7B3BC}" srcOrd="15" destOrd="0" parTransId="{C69A32A5-2B5D-427D-A23D-951E0F3E329D}" sibTransId="{4A68D2FE-7D86-45BA-A3A2-5614561CAAB1}"/>
    <dgm:cxn modelId="{47E396F4-E78F-4D56-8FAE-76A17E178307}" type="presOf" srcId="{B0C35EB8-B94E-4F2F-829D-7D60CB4A889E}" destId="{A7CDD06E-1124-4B54-AC42-A542DCD6D602}" srcOrd="0" destOrd="6" presId="urn:microsoft.com/office/officeart/2005/8/layout/chevron2"/>
    <dgm:cxn modelId="{834BD6F9-C738-4945-9DE5-B4BC7DB83C5F}" srcId="{50D15DF0-0E17-42DF-B14A-07384DCA0515}" destId="{3C8F083A-B804-499A-B364-346B8F537F7D}" srcOrd="14" destOrd="0" parTransId="{ADB5339A-2B1E-41ED-A51E-0DF69EE59B59}" sibTransId="{C8367A37-EF08-42EB-BF33-43BBCCEE610F}"/>
    <dgm:cxn modelId="{479810FB-F0E2-481F-9FD3-CC0002623347}" type="presOf" srcId="{947830DD-C3B5-4A88-A4E2-EA7E9838D0C9}" destId="{A7CDD06E-1124-4B54-AC42-A542DCD6D602}" srcOrd="0" destOrd="1" presId="urn:microsoft.com/office/officeart/2005/8/layout/chevron2"/>
    <dgm:cxn modelId="{6C36CE95-1293-42A4-BCD6-E231D0447A0D}" type="presParOf" srcId="{E27953F6-F1F1-46B3-ABA5-329A68FDF130}" destId="{61670BC4-2B0B-40EC-B4CC-8C0F0B5A4230}" srcOrd="0" destOrd="0" presId="urn:microsoft.com/office/officeart/2005/8/layout/chevron2"/>
    <dgm:cxn modelId="{DFF60063-AFB5-491E-8342-73C1B5DB36ED}" type="presParOf" srcId="{61670BC4-2B0B-40EC-B4CC-8C0F0B5A4230}" destId="{D94F3E9C-752D-4E8D-94E6-F7A615D0128B}" srcOrd="0" destOrd="0" presId="urn:microsoft.com/office/officeart/2005/8/layout/chevron2"/>
    <dgm:cxn modelId="{140FB63A-B625-476F-91ED-5DDD0C7B6E93}" type="presParOf" srcId="{61670BC4-2B0B-40EC-B4CC-8C0F0B5A4230}" destId="{EF3B612D-7D7B-4FD5-9B7C-879D87196DA5}" srcOrd="1" destOrd="0" presId="urn:microsoft.com/office/officeart/2005/8/layout/chevron2"/>
    <dgm:cxn modelId="{404CB640-A395-4052-883D-7F06BA9AB69C}" type="presParOf" srcId="{E27953F6-F1F1-46B3-ABA5-329A68FDF130}" destId="{DE771F97-89CA-4C94-9654-32053FEAD423}" srcOrd="1" destOrd="0" presId="urn:microsoft.com/office/officeart/2005/8/layout/chevron2"/>
    <dgm:cxn modelId="{F3AD05AD-94DD-4EFC-ABBD-60D9EA5E027E}" type="presParOf" srcId="{E27953F6-F1F1-46B3-ABA5-329A68FDF130}" destId="{04C35478-BB9C-4E17-BFE3-4EE311CB0463}" srcOrd="2" destOrd="0" presId="urn:microsoft.com/office/officeart/2005/8/layout/chevron2"/>
    <dgm:cxn modelId="{C37ADD66-6869-4382-8F70-600B882A65F7}" type="presParOf" srcId="{04C35478-BB9C-4E17-BFE3-4EE311CB0463}" destId="{A68AAC2E-889B-4E73-88A1-C93CF33AE7CB}" srcOrd="0" destOrd="0" presId="urn:microsoft.com/office/officeart/2005/8/layout/chevron2"/>
    <dgm:cxn modelId="{DAE91A96-232F-4020-84ED-E6A1F79C308F}" type="presParOf" srcId="{04C35478-BB9C-4E17-BFE3-4EE311CB0463}" destId="{A7CDD06E-1124-4B54-AC42-A542DCD6D60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44D40-4BB5-4A9B-8F46-A07F9077C097}">
      <dsp:nvSpPr>
        <dsp:cNvPr id="0" name=""/>
        <dsp:cNvSpPr/>
      </dsp:nvSpPr>
      <dsp:spPr>
        <a:xfrm>
          <a:off x="2126209" y="0"/>
          <a:ext cx="5509854" cy="5509854"/>
        </a:xfrm>
        <a:prstGeom prst="triangle">
          <a:avLst/>
        </a:prstGeom>
        <a:blipFill rotWithShape="0">
          <a:blip xmlns:r="http://schemas.openxmlformats.org/officeDocument/2006/relationships" r:embed="rId1"/>
          <a:stretch>
            <a:fillRect/>
          </a:stretch>
        </a:blip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1332356-3F68-41D6-9E46-8F90730659FA}">
      <dsp:nvSpPr>
        <dsp:cNvPr id="0" name=""/>
        <dsp:cNvSpPr/>
      </dsp:nvSpPr>
      <dsp:spPr>
        <a:xfrm>
          <a:off x="4881136" y="553944"/>
          <a:ext cx="3581405" cy="1304285"/>
        </a:xfrm>
        <a:prstGeom prst="roundRect">
          <a:avLst/>
        </a:prstGeom>
        <a:solidFill>
          <a:srgbClr val="FF0000"/>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Gender-based violence</a:t>
          </a:r>
          <a:endParaRPr lang="el-GR" sz="1800" b="1" kern="1200" dirty="0"/>
        </a:p>
      </dsp:txBody>
      <dsp:txXfrm>
        <a:off x="4944806" y="617614"/>
        <a:ext cx="3454065" cy="1176945"/>
      </dsp:txXfrm>
    </dsp:sp>
    <dsp:sp modelId="{3C85615E-D6A0-465A-A756-3BDB105BA268}">
      <dsp:nvSpPr>
        <dsp:cNvPr id="0" name=""/>
        <dsp:cNvSpPr/>
      </dsp:nvSpPr>
      <dsp:spPr>
        <a:xfrm>
          <a:off x="4889230" y="1977742"/>
          <a:ext cx="3581405" cy="1304285"/>
        </a:xfrm>
        <a:prstGeom prst="roundRect">
          <a:avLst/>
        </a:prstGeom>
        <a:solidFill>
          <a:srgbClr val="9933FF">
            <a:alpha val="89804"/>
          </a:srgb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l-GR" sz="1300" b="1" kern="1200" dirty="0">
              <a:latin typeface="+mn-lt"/>
              <a:cs typeface="Calibri" panose="020F0502020204030204" pitchFamily="34" charset="0"/>
            </a:rPr>
            <a:t>→</a:t>
          </a:r>
          <a:r>
            <a:rPr lang="en-GB" sz="1300" b="1" kern="1200" dirty="0">
              <a:latin typeface="+mn-lt"/>
              <a:cs typeface="Calibri" panose="020F0502020204030204" pitchFamily="34" charset="0"/>
            </a:rPr>
            <a:t> </a:t>
          </a:r>
          <a:r>
            <a:rPr lang="en-GB" sz="1300" b="1" kern="1200" dirty="0">
              <a:latin typeface="+mn-lt"/>
            </a:rPr>
            <a:t>Gender-based violence affects both women and men, but  disproportionately affects women  reflecting their inferior position in society.</a:t>
          </a:r>
          <a:r>
            <a:rPr lang="el-GR" sz="1300" b="1" kern="1200" dirty="0">
              <a:latin typeface="+mn-lt"/>
            </a:rPr>
            <a:t> </a:t>
          </a:r>
        </a:p>
      </dsp:txBody>
      <dsp:txXfrm>
        <a:off x="4952900" y="2041412"/>
        <a:ext cx="3454065" cy="1176945"/>
      </dsp:txXfrm>
    </dsp:sp>
    <dsp:sp modelId="{F739F1E8-24BF-445B-9039-0002B0B6B3A3}">
      <dsp:nvSpPr>
        <dsp:cNvPr id="0" name=""/>
        <dsp:cNvSpPr/>
      </dsp:nvSpPr>
      <dsp:spPr>
        <a:xfrm>
          <a:off x="4881136" y="3488587"/>
          <a:ext cx="3581405" cy="1304285"/>
        </a:xfrm>
        <a:prstGeom prst="roundRect">
          <a:avLst/>
        </a:prstGeom>
        <a:solidFill>
          <a:srgbClr val="00EBE6">
            <a:alpha val="89804"/>
          </a:srgb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l-GR" sz="1300" b="1" kern="1200" dirty="0">
              <a:latin typeface="+mn-lt"/>
              <a:cs typeface="Calibri" panose="020F0502020204030204" pitchFamily="34" charset="0"/>
            </a:rPr>
            <a:t>→ </a:t>
          </a:r>
          <a:r>
            <a:rPr lang="en-GB" sz="1300" b="1" kern="1200" dirty="0">
              <a:latin typeface="+mn-lt"/>
            </a:rPr>
            <a:t>Different groups of men and women, such as those belonging to sexual minorities, are also likely to be disproportionately affected by gender-based violence.</a:t>
          </a:r>
          <a:endParaRPr lang="el-GR" sz="1300" b="1" kern="1200" dirty="0">
            <a:latin typeface="+mn-lt"/>
          </a:endParaRPr>
        </a:p>
      </dsp:txBody>
      <dsp:txXfrm>
        <a:off x="4944806" y="3552257"/>
        <a:ext cx="3454065" cy="1176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FC1AA-7F5A-49FD-B0F6-586FFE2F5B92}">
      <dsp:nvSpPr>
        <dsp:cNvPr id="0" name=""/>
        <dsp:cNvSpPr/>
      </dsp:nvSpPr>
      <dsp:spPr>
        <a:xfrm>
          <a:off x="866165" y="0"/>
          <a:ext cx="9816540" cy="5500895"/>
        </a:xfrm>
        <a:prstGeom prst="rightArrow">
          <a:avLst/>
        </a:prstGeom>
        <a:blipFill rotWithShape="0">
          <a:blip xmlns:r="http://schemas.openxmlformats.org/officeDocument/2006/relationships" r:embed="rId1"/>
          <a:stretch>
            <a:fillRect/>
          </a:stretch>
        </a:blip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D480D1E1-C3D3-4019-96F9-63BEE56A6827}">
      <dsp:nvSpPr>
        <dsp:cNvPr id="0" name=""/>
        <dsp:cNvSpPr/>
      </dsp:nvSpPr>
      <dsp:spPr>
        <a:xfrm>
          <a:off x="3947" y="1650268"/>
          <a:ext cx="2564661" cy="2200358"/>
        </a:xfrm>
        <a:prstGeom prst="roundRect">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a:t>
          </a:r>
          <a:r>
            <a:rPr lang="en-US" sz="1200" b="1" kern="1200" dirty="0">
              <a:solidFill>
                <a:schemeClr val="tx1"/>
              </a:solidFill>
              <a:latin typeface="+mn-lt"/>
              <a:cs typeface="Calibri" panose="020F0502020204030204" pitchFamily="34" charset="0"/>
            </a:rPr>
            <a:t> </a:t>
          </a:r>
          <a:r>
            <a:rPr lang="en-GB" sz="1200" b="1" kern="1200" dirty="0">
              <a:solidFill>
                <a:schemeClr val="tx1"/>
              </a:solidFill>
              <a:latin typeface="+mn-lt"/>
            </a:rPr>
            <a:t>The words "biological sex" and “gender" do not mean the same thing.</a:t>
          </a:r>
          <a:endParaRPr lang="el-GR" sz="1200" b="1" kern="1200" dirty="0">
            <a:solidFill>
              <a:schemeClr val="tx1"/>
            </a:solidFill>
            <a:latin typeface="+mn-lt"/>
          </a:endParaRPr>
        </a:p>
      </dsp:txBody>
      <dsp:txXfrm>
        <a:off x="111360" y="1757681"/>
        <a:ext cx="2349835" cy="1985532"/>
      </dsp:txXfrm>
    </dsp:sp>
    <dsp:sp modelId="{B3552347-0B06-40FF-9176-A1EAE0ADA9A0}">
      <dsp:nvSpPr>
        <dsp:cNvPr id="0" name=""/>
        <dsp:cNvSpPr/>
      </dsp:nvSpPr>
      <dsp:spPr>
        <a:xfrm>
          <a:off x="2996052" y="1650268"/>
          <a:ext cx="2564661" cy="2200358"/>
        </a:xfrm>
        <a:prstGeom prst="roundRect">
          <a:avLst/>
        </a:prstGeom>
        <a:solidFill>
          <a:srgbClr val="FABE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sz="1200" b="1" kern="1200" dirty="0">
              <a:solidFill>
                <a:schemeClr val="tx1"/>
              </a:solidFill>
              <a:latin typeface="+mn-lt"/>
            </a:rPr>
            <a:t>→ </a:t>
          </a:r>
          <a:r>
            <a:rPr lang="en-GB" sz="1200" b="1" kern="1200" dirty="0">
              <a:solidFill>
                <a:schemeClr val="tx1"/>
              </a:solidFill>
              <a:latin typeface="+mn-lt"/>
            </a:rPr>
            <a:t>When a child is born, it is (usually) clear whether it is a boy or a girl from their genitals. “Biological  sex" refers to the biological characteristics that men and women have by birth. They are universally and normally permanent, e.g. men can not breastfeed etc.</a:t>
          </a:r>
          <a:endParaRPr lang="el-GR" sz="1200" b="1" kern="1200" dirty="0">
            <a:solidFill>
              <a:schemeClr val="tx1"/>
            </a:solidFill>
            <a:latin typeface="+mn-lt"/>
          </a:endParaRPr>
        </a:p>
      </dsp:txBody>
      <dsp:txXfrm>
        <a:off x="3103465" y="1757681"/>
        <a:ext cx="2349835" cy="1985532"/>
      </dsp:txXfrm>
    </dsp:sp>
    <dsp:sp modelId="{BB3AC852-D93B-4408-8207-A09F52885948}">
      <dsp:nvSpPr>
        <dsp:cNvPr id="0" name=""/>
        <dsp:cNvSpPr/>
      </dsp:nvSpPr>
      <dsp:spPr>
        <a:xfrm>
          <a:off x="5988157" y="1650268"/>
          <a:ext cx="2564661" cy="2200358"/>
        </a:xfrm>
        <a:prstGeom prst="roundRect">
          <a:avLst/>
        </a:prstGeom>
        <a:solidFill>
          <a:srgbClr val="FFCC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sz="1200" b="1" kern="1200" dirty="0">
              <a:solidFill>
                <a:schemeClr val="tx1"/>
              </a:solidFill>
              <a:latin typeface="+mn-lt"/>
            </a:rPr>
            <a:t>→ </a:t>
          </a:r>
          <a:r>
            <a:rPr lang="en-GB" sz="1200" b="1" kern="1200" dirty="0">
              <a:solidFill>
                <a:schemeClr val="tx1"/>
              </a:solidFill>
              <a:latin typeface="+mn-lt"/>
            </a:rPr>
            <a:t>Gender is the way society believes that people should behave (how they should dress, what their role is, etc.) according to their biological sex.</a:t>
          </a:r>
          <a:endParaRPr lang="el-GR" sz="1200" b="1" kern="1200" dirty="0">
            <a:solidFill>
              <a:schemeClr val="tx1"/>
            </a:solidFill>
            <a:latin typeface="+mn-lt"/>
          </a:endParaRPr>
        </a:p>
      </dsp:txBody>
      <dsp:txXfrm>
        <a:off x="6095570" y="1757681"/>
        <a:ext cx="2349835" cy="1985532"/>
      </dsp:txXfrm>
    </dsp:sp>
    <dsp:sp modelId="{321C15CB-FC93-44D9-8845-C82954F2037A}">
      <dsp:nvSpPr>
        <dsp:cNvPr id="0" name=""/>
        <dsp:cNvSpPr/>
      </dsp:nvSpPr>
      <dsp:spPr>
        <a:xfrm>
          <a:off x="8980262" y="1650268"/>
          <a:ext cx="2564661" cy="2200358"/>
        </a:xfrm>
        <a:prstGeom prst="roundRect">
          <a:avLst/>
        </a:prstGeom>
        <a:solidFill>
          <a:srgbClr val="00FF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sz="1200" b="1" kern="1200" dirty="0">
              <a:solidFill>
                <a:schemeClr val="tx1"/>
              </a:solidFill>
              <a:latin typeface="+mn-lt"/>
            </a:rPr>
            <a:t>→ </a:t>
          </a:r>
          <a:r>
            <a:rPr lang="en-GB" sz="1200" b="1" kern="1200" dirty="0">
              <a:solidFill>
                <a:schemeClr val="tx1"/>
              </a:solidFill>
              <a:latin typeface="+mn-lt"/>
            </a:rPr>
            <a:t>Gender norms are the main cause of gender-based violence. They are created by our culture, not by nature and, therefore, they can change over time. For example, a few decades ago it would have been extremely unusual for a man to do the housework e.g. cleaning etc.</a:t>
          </a:r>
          <a:endParaRPr lang="el-GR" sz="1200" b="1" kern="1200" dirty="0">
            <a:solidFill>
              <a:schemeClr val="tx1"/>
            </a:solidFill>
            <a:latin typeface="+mn-lt"/>
          </a:endParaRPr>
        </a:p>
      </dsp:txBody>
      <dsp:txXfrm>
        <a:off x="9087675" y="1757681"/>
        <a:ext cx="2349835" cy="1985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7EE58-C07D-4D89-ACCA-6F40AD4B4094}">
      <dsp:nvSpPr>
        <dsp:cNvPr id="0" name=""/>
        <dsp:cNvSpPr/>
      </dsp:nvSpPr>
      <dsp:spPr>
        <a:xfrm>
          <a:off x="0" y="0"/>
          <a:ext cx="8236915" cy="1156763"/>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l-GR" sz="1300" b="1" kern="1200" dirty="0">
              <a:solidFill>
                <a:schemeClr val="tx1"/>
              </a:solidFill>
            </a:rPr>
            <a:t>→ </a:t>
          </a:r>
          <a:r>
            <a:rPr lang="en-GB" sz="1300" b="1" kern="1200" dirty="0">
              <a:solidFill>
                <a:schemeClr val="tx1"/>
              </a:solidFill>
            </a:rPr>
            <a:t>Rigid gender norms not only limit people's identity and capabilities, but also distinguish men from women based on social expectations for their appearance, behaviour, and actions.</a:t>
          </a:r>
          <a:endParaRPr lang="el-GR" sz="1300" b="1" kern="1200" dirty="0">
            <a:solidFill>
              <a:schemeClr val="tx1"/>
            </a:solidFill>
          </a:endParaRPr>
        </a:p>
      </dsp:txBody>
      <dsp:txXfrm>
        <a:off x="33880" y="33880"/>
        <a:ext cx="6890931" cy="1089003"/>
      </dsp:txXfrm>
    </dsp:sp>
    <dsp:sp modelId="{5FADDFAB-E49F-4572-9C4E-684E3746FC50}">
      <dsp:nvSpPr>
        <dsp:cNvPr id="0" name=""/>
        <dsp:cNvSpPr/>
      </dsp:nvSpPr>
      <dsp:spPr>
        <a:xfrm>
          <a:off x="689841" y="1367083"/>
          <a:ext cx="8236915" cy="1156763"/>
        </a:xfrm>
        <a:prstGeom prst="roundRect">
          <a:avLst>
            <a:gd name="adj" fmla="val 10000"/>
          </a:avLst>
        </a:prstGeom>
        <a:blipFill dpi="0" rotWithShape="0">
          <a:blip xmlns:r="http://schemas.openxmlformats.org/officeDocument/2006/relationships" r:embed="rId2">
            <a:alphaModFix amt="76000"/>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l-GR" sz="1300" b="1" kern="1200" dirty="0">
              <a:solidFill>
                <a:schemeClr val="tx1"/>
              </a:solidFill>
            </a:rPr>
            <a:t>→ </a:t>
          </a:r>
          <a:r>
            <a:rPr lang="en-GB" sz="1300" b="1" kern="1200" dirty="0">
              <a:solidFill>
                <a:schemeClr val="tx1"/>
              </a:solidFill>
            </a:rPr>
            <a:t>This discrimination gives rise to unequal hierarchies of power, as society traditionally places more value on the "male gender norms" of domination, aggression and competition than on the "female" norms of submissiveness and vulnerability.</a:t>
          </a:r>
          <a:endParaRPr lang="el-GR" sz="1300" b="1" kern="1200" dirty="0">
            <a:solidFill>
              <a:schemeClr val="tx1"/>
            </a:solidFill>
          </a:endParaRPr>
        </a:p>
      </dsp:txBody>
      <dsp:txXfrm>
        <a:off x="723721" y="1400963"/>
        <a:ext cx="6727417" cy="1089003"/>
      </dsp:txXfrm>
    </dsp:sp>
    <dsp:sp modelId="{D3DFBB38-3382-4773-A942-F7BB6D85E1AF}">
      <dsp:nvSpPr>
        <dsp:cNvPr id="0" name=""/>
        <dsp:cNvSpPr/>
      </dsp:nvSpPr>
      <dsp:spPr>
        <a:xfrm>
          <a:off x="1369387" y="2734167"/>
          <a:ext cx="8236915" cy="1156763"/>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l-GR" sz="1300" b="1" kern="1200" dirty="0">
              <a:solidFill>
                <a:schemeClr val="tx1"/>
              </a:solidFill>
            </a:rPr>
            <a:t>→ </a:t>
          </a:r>
          <a:r>
            <a:rPr lang="en-GB" sz="1300" b="1" kern="1200" dirty="0">
              <a:solidFill>
                <a:schemeClr val="tx1"/>
              </a:solidFill>
            </a:rPr>
            <a:t>Men and women socialize in such a way as to try to "fit" into ideals of masculinity or femininity. People who do not conform to these male or female ideals are often isolated, discriminated, or abused.</a:t>
          </a:r>
          <a:endParaRPr lang="en-US" sz="1300" kern="1200" dirty="0">
            <a:solidFill>
              <a:schemeClr val="tx1"/>
            </a:solidFill>
          </a:endParaRPr>
        </a:p>
      </dsp:txBody>
      <dsp:txXfrm>
        <a:off x="1403267" y="2768047"/>
        <a:ext cx="6737713" cy="1089003"/>
      </dsp:txXfrm>
    </dsp:sp>
    <dsp:sp modelId="{C710E874-4BFF-4775-B2CF-D6B06A788905}">
      <dsp:nvSpPr>
        <dsp:cNvPr id="0" name=""/>
        <dsp:cNvSpPr/>
      </dsp:nvSpPr>
      <dsp:spPr>
        <a:xfrm>
          <a:off x="2059228" y="4101251"/>
          <a:ext cx="8236915" cy="1156763"/>
        </a:xfrm>
        <a:prstGeom prst="roundRect">
          <a:avLst>
            <a:gd name="adj" fmla="val 10000"/>
          </a:avLst>
        </a:prstGeom>
        <a:blipFill dpi="0" rotWithShape="0">
          <a:blip xmlns:r="http://schemas.openxmlformats.org/officeDocument/2006/relationships" r:embed="rId2">
            <a:alphaModFix amt="76000"/>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l-GR" sz="1300" b="1" kern="1200" dirty="0">
              <a:solidFill>
                <a:schemeClr val="tx1"/>
              </a:solidFill>
            </a:rPr>
            <a:t>→ </a:t>
          </a:r>
          <a:r>
            <a:rPr lang="en-GB" sz="1300" b="1" kern="1200" dirty="0">
              <a:solidFill>
                <a:schemeClr val="tx1"/>
              </a:solidFill>
            </a:rPr>
            <a:t>Thus, gender-based violence is exerted by some people to control the behaviour of other people, whom they consider inferior, or as a means to "punish" those who do not conform to idealized gender norms.</a:t>
          </a:r>
          <a:endParaRPr lang="el-GR" sz="1300" b="1" kern="1200" dirty="0">
            <a:solidFill>
              <a:schemeClr val="tx1"/>
            </a:solidFill>
          </a:endParaRPr>
        </a:p>
      </dsp:txBody>
      <dsp:txXfrm>
        <a:off x="2093108" y="4135131"/>
        <a:ext cx="6727417" cy="1089003"/>
      </dsp:txXfrm>
    </dsp:sp>
    <dsp:sp modelId="{7CD5403A-38DC-4C39-B0D1-AFEAB3BC0AC2}">
      <dsp:nvSpPr>
        <dsp:cNvPr id="0" name=""/>
        <dsp:cNvSpPr/>
      </dsp:nvSpPr>
      <dsp:spPr>
        <a:xfrm>
          <a:off x="7485019" y="885975"/>
          <a:ext cx="751896" cy="751896"/>
        </a:xfrm>
        <a:prstGeom prst="downArrow">
          <a:avLst>
            <a:gd name="adj1" fmla="val 55000"/>
            <a:gd name="adj2" fmla="val 45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l-GR" sz="3400" kern="1200"/>
        </a:p>
      </dsp:txBody>
      <dsp:txXfrm>
        <a:off x="7654196" y="885975"/>
        <a:ext cx="413542" cy="565802"/>
      </dsp:txXfrm>
    </dsp:sp>
    <dsp:sp modelId="{74417A8A-78E6-49B0-90B9-BF1420F31EEE}">
      <dsp:nvSpPr>
        <dsp:cNvPr id="0" name=""/>
        <dsp:cNvSpPr/>
      </dsp:nvSpPr>
      <dsp:spPr>
        <a:xfrm>
          <a:off x="8174860" y="2253059"/>
          <a:ext cx="751896" cy="751896"/>
        </a:xfrm>
        <a:prstGeom prst="downArrow">
          <a:avLst>
            <a:gd name="adj1" fmla="val 55000"/>
            <a:gd name="adj2" fmla="val 45000"/>
          </a:avLst>
        </a:prstGeom>
        <a:blipFill rotWithShape="0">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l-GR" sz="3400" kern="1200"/>
        </a:p>
      </dsp:txBody>
      <dsp:txXfrm>
        <a:off x="8344037" y="2253059"/>
        <a:ext cx="413542" cy="565802"/>
      </dsp:txXfrm>
    </dsp:sp>
    <dsp:sp modelId="{C700642A-4433-44A1-BB1D-620593B64AA0}">
      <dsp:nvSpPr>
        <dsp:cNvPr id="0" name=""/>
        <dsp:cNvSpPr/>
      </dsp:nvSpPr>
      <dsp:spPr>
        <a:xfrm>
          <a:off x="8854406" y="3620143"/>
          <a:ext cx="751896" cy="751896"/>
        </a:xfrm>
        <a:prstGeom prst="downArrow">
          <a:avLst>
            <a:gd name="adj1" fmla="val 55000"/>
            <a:gd name="adj2" fmla="val 45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023583" y="3620143"/>
        <a:ext cx="413542" cy="565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D0593-7A1D-448A-8BF7-4FC80364DAC3}">
      <dsp:nvSpPr>
        <dsp:cNvPr id="0" name=""/>
        <dsp:cNvSpPr/>
      </dsp:nvSpPr>
      <dsp:spPr>
        <a:xfrm>
          <a:off x="2983043" y="0"/>
          <a:ext cx="5468112" cy="5468112"/>
        </a:xfrm>
        <a:prstGeom prst="diamond">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9D4700F-D6B7-40D9-9EE9-4D21ADC74C69}">
      <dsp:nvSpPr>
        <dsp:cNvPr id="0" name=""/>
        <dsp:cNvSpPr/>
      </dsp:nvSpPr>
      <dsp:spPr>
        <a:xfrm>
          <a:off x="11848" y="438923"/>
          <a:ext cx="5543130" cy="2293657"/>
        </a:xfrm>
        <a:prstGeom prst="roundRect">
          <a:avLst/>
        </a:prstGeom>
        <a:solidFill>
          <a:srgbClr val="0099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dirty="0" err="1">
              <a:solidFill>
                <a:schemeClr val="tx1"/>
              </a:solidFill>
            </a:rPr>
            <a:t>Psychological</a:t>
          </a:r>
          <a:r>
            <a:rPr lang="fr-FR" sz="1500" b="1" kern="1200" dirty="0">
              <a:solidFill>
                <a:schemeClr val="tx1"/>
              </a:solidFill>
            </a:rPr>
            <a:t>
(verbal and non-verbal)</a:t>
          </a:r>
          <a:endParaRPr lang="en-US" sz="1500" b="1" kern="1200" dirty="0">
            <a:solidFill>
              <a:schemeClr val="tx1"/>
            </a:solidFill>
          </a:endParaRPr>
        </a:p>
        <a:p>
          <a:pPr marL="0" lvl="0" indent="0" algn="just" defTabSz="666750">
            <a:lnSpc>
              <a:spcPct val="90000"/>
            </a:lnSpc>
            <a:spcBef>
              <a:spcPct val="0"/>
            </a:spcBef>
            <a:spcAft>
              <a:spcPct val="35000"/>
            </a:spcAft>
            <a:buNone/>
          </a:pPr>
          <a:r>
            <a:rPr lang="el-GR" sz="1200" b="1" kern="1200" dirty="0">
              <a:solidFill>
                <a:schemeClr val="tx1"/>
              </a:solidFill>
              <a:latin typeface="Calibri" panose="020F0502020204030204" pitchFamily="34" charset="0"/>
              <a:cs typeface="Calibri" panose="020F0502020204030204" pitchFamily="34" charset="0"/>
            </a:rPr>
            <a:t>→ </a:t>
          </a:r>
          <a:r>
            <a:rPr lang="en-GB" sz="1200" b="1" kern="1200" dirty="0">
              <a:solidFill>
                <a:schemeClr val="tx1"/>
              </a:solidFill>
            </a:rPr>
            <a:t>Verbal abuse (insults, shouts, abusive speech, devaluation, humiliation, spreading negative rumours, accusations without reason, criticism).</a:t>
          </a:r>
          <a:endParaRPr lang="el-GR" sz="1200" b="1" kern="1200" dirty="0">
            <a:solidFill>
              <a:schemeClr val="tx1"/>
            </a:solidFill>
          </a:endParaRPr>
        </a:p>
        <a:p>
          <a:pPr marL="0" lvl="0" indent="0" algn="just" defTabSz="666750">
            <a:lnSpc>
              <a:spcPct val="90000"/>
            </a:lnSpc>
            <a:spcBef>
              <a:spcPct val="0"/>
            </a:spcBef>
            <a:spcAft>
              <a:spcPct val="35000"/>
            </a:spcAft>
            <a:buNone/>
          </a:pPr>
          <a:r>
            <a:rPr lang="el-GR" sz="1200" b="1" kern="1200" dirty="0">
              <a:solidFill>
                <a:schemeClr val="tx1"/>
              </a:solidFill>
              <a:latin typeface="Calibri" panose="020F0502020204030204" pitchFamily="34" charset="0"/>
              <a:cs typeface="Calibri" panose="020F0502020204030204" pitchFamily="34" charset="0"/>
            </a:rPr>
            <a:t>→</a:t>
          </a:r>
          <a:r>
            <a:rPr lang="en-GB" sz="1200" b="1" kern="1200" dirty="0">
              <a:solidFill>
                <a:schemeClr val="tx1"/>
              </a:solidFill>
              <a:latin typeface="Calibri" panose="020F0502020204030204" pitchFamily="34" charset="0"/>
              <a:cs typeface="Calibri" panose="020F0502020204030204" pitchFamily="34" charset="0"/>
            </a:rPr>
            <a:t> </a:t>
          </a:r>
          <a:r>
            <a:rPr lang="en-GB" sz="1200" b="1" kern="1200" dirty="0">
              <a:solidFill>
                <a:schemeClr val="tx1"/>
              </a:solidFill>
            </a:rPr>
            <a:t>Emotional bullying (terrorism, threats, breaking objects, destroying personal objects).</a:t>
          </a:r>
          <a:endParaRPr lang="el-GR" sz="1200" b="1" kern="1200" dirty="0">
            <a:solidFill>
              <a:schemeClr val="tx1"/>
            </a:solidFill>
          </a:endParaRPr>
        </a:p>
        <a:p>
          <a:pPr marL="0" lvl="0" indent="0" algn="just" defTabSz="666750">
            <a:lnSpc>
              <a:spcPct val="90000"/>
            </a:lnSpc>
            <a:spcBef>
              <a:spcPct val="0"/>
            </a:spcBef>
            <a:spcAft>
              <a:spcPct val="35000"/>
            </a:spcAft>
            <a:buNone/>
          </a:pPr>
          <a:r>
            <a:rPr lang="el-GR" sz="1200" b="1" kern="1200" dirty="0">
              <a:solidFill>
                <a:schemeClr val="tx1"/>
              </a:solidFill>
              <a:latin typeface="Calibri" panose="020F0502020204030204" pitchFamily="34" charset="0"/>
              <a:cs typeface="Calibri" panose="020F0502020204030204" pitchFamily="34" charset="0"/>
            </a:rPr>
            <a:t>→ </a:t>
          </a:r>
          <a:r>
            <a:rPr lang="en-GB" sz="1200" b="1" kern="1200" dirty="0">
              <a:solidFill>
                <a:schemeClr val="tx1"/>
              </a:solidFill>
            </a:rPr>
            <a:t>Lack of freedom (isolation from family or friendly environment, prohibition of any activity, jealousy, control of personal belongings, dictating </a:t>
          </a:r>
          <a:r>
            <a:rPr lang="en-GB" sz="1200" b="1" kern="1200" dirty="0" err="1">
              <a:solidFill>
                <a:schemeClr val="tx1"/>
              </a:solidFill>
            </a:rPr>
            <a:t>eg</a:t>
          </a:r>
          <a:r>
            <a:rPr lang="en-GB" sz="1200" b="1" kern="1200" dirty="0">
              <a:solidFill>
                <a:schemeClr val="tx1"/>
              </a:solidFill>
            </a:rPr>
            <a:t> what to wear, etc.). It appears together with other forms of violence or prepares the ground for their emergence.</a:t>
          </a:r>
          <a:endParaRPr lang="el-GR" sz="1200" b="1" kern="1200" dirty="0">
            <a:solidFill>
              <a:schemeClr val="tx1"/>
            </a:solidFill>
          </a:endParaRPr>
        </a:p>
        <a:p>
          <a:pPr marL="0" lvl="0" indent="0" algn="just" defTabSz="666750">
            <a:lnSpc>
              <a:spcPct val="90000"/>
            </a:lnSpc>
            <a:spcBef>
              <a:spcPct val="0"/>
            </a:spcBef>
            <a:spcAft>
              <a:spcPct val="35000"/>
            </a:spcAft>
            <a:buNone/>
          </a:pPr>
          <a:endParaRPr lang="en-US" sz="1200" b="1" kern="1200" dirty="0">
            <a:solidFill>
              <a:schemeClr val="tx1"/>
            </a:solidFill>
          </a:endParaRPr>
        </a:p>
      </dsp:txBody>
      <dsp:txXfrm>
        <a:off x="123815" y="550890"/>
        <a:ext cx="5319196" cy="2069723"/>
      </dsp:txXfrm>
    </dsp:sp>
    <dsp:sp modelId="{CDA4B284-B28B-45E0-A684-7330A63C2D5A}">
      <dsp:nvSpPr>
        <dsp:cNvPr id="0" name=""/>
        <dsp:cNvSpPr/>
      </dsp:nvSpPr>
      <dsp:spPr>
        <a:xfrm>
          <a:off x="5931843" y="429764"/>
          <a:ext cx="5461580" cy="2330231"/>
        </a:xfrm>
        <a:prstGeom prst="roundRect">
          <a:avLst/>
        </a:prstGeom>
        <a:solidFill>
          <a:srgbClr val="FF66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Physical</a:t>
          </a:r>
        </a:p>
        <a:p>
          <a:pPr marL="0" lvl="0" indent="0" algn="just" defTabSz="66675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 </a:t>
          </a:r>
          <a:r>
            <a:rPr lang="en-GB" sz="1200" b="1" kern="1200" dirty="0">
              <a:solidFill>
                <a:schemeClr val="tx1"/>
              </a:solidFill>
              <a:latin typeface="+mn-lt"/>
            </a:rPr>
            <a:t>Conduct that causes physical pain or injury: beating, kicking, punching, abandonment in a dangerous or remote place, deprivation of basic needs such as food, water, etc.</a:t>
          </a:r>
          <a:endParaRPr lang="en-US" sz="1200" b="1" kern="1200" dirty="0">
            <a:solidFill>
              <a:schemeClr val="tx1"/>
            </a:solidFill>
            <a:latin typeface="+mn-lt"/>
          </a:endParaRPr>
        </a:p>
      </dsp:txBody>
      <dsp:txXfrm>
        <a:off x="6045596" y="543517"/>
        <a:ext cx="5234074" cy="2102725"/>
      </dsp:txXfrm>
    </dsp:sp>
    <dsp:sp modelId="{2C527B02-EC00-4E54-8180-41AA5D0DF261}">
      <dsp:nvSpPr>
        <dsp:cNvPr id="0" name=""/>
        <dsp:cNvSpPr/>
      </dsp:nvSpPr>
      <dsp:spPr>
        <a:xfrm>
          <a:off x="27554" y="2852651"/>
          <a:ext cx="5495424" cy="2132563"/>
        </a:xfrm>
        <a:prstGeom prst="roundRect">
          <a:avLst/>
        </a:prstGeom>
        <a:solidFill>
          <a:srgbClr val="99CC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Sexual</a:t>
          </a:r>
        </a:p>
        <a:p>
          <a:pPr marL="0" lvl="0" indent="0" algn="just" defTabSz="666750">
            <a:lnSpc>
              <a:spcPct val="90000"/>
            </a:lnSpc>
            <a:spcBef>
              <a:spcPct val="0"/>
            </a:spcBef>
            <a:spcAft>
              <a:spcPct val="35000"/>
            </a:spcAft>
            <a:buNone/>
          </a:pPr>
          <a:r>
            <a:rPr lang="el-GR" sz="1200" b="1" kern="1200" dirty="0">
              <a:solidFill>
                <a:schemeClr val="tx1"/>
              </a:solidFill>
              <a:latin typeface="Calibri" panose="020F0502020204030204" pitchFamily="34" charset="0"/>
              <a:cs typeface="Calibri" panose="020F0502020204030204" pitchFamily="34" charset="0"/>
            </a:rPr>
            <a:t>→ </a:t>
          </a:r>
          <a:r>
            <a:rPr lang="en-GB" sz="1200" b="1" kern="1200" dirty="0">
              <a:solidFill>
                <a:schemeClr val="tx1"/>
              </a:solidFill>
            </a:rPr>
            <a:t>It includes all forms of sexual imposition, such as coercion into sexual activity without consent, as well as any unwanted, and often repetitive and unresponsive, sexual advances or unwanted verbal or physical sexual conduct. It includes rape, child sexual abuse, sexual harassment and trafficking in human beings for the purpose of sexual exploitation.</a:t>
          </a:r>
          <a:endParaRPr lang="en-US" sz="1200" b="1" kern="1200" dirty="0">
            <a:solidFill>
              <a:schemeClr val="tx1"/>
            </a:solidFill>
          </a:endParaRPr>
        </a:p>
      </dsp:txBody>
      <dsp:txXfrm>
        <a:off x="131657" y="2956754"/>
        <a:ext cx="5287218" cy="1924357"/>
      </dsp:txXfrm>
    </dsp:sp>
    <dsp:sp modelId="{67DFA49D-B295-4956-8F42-D6FB17CADB7B}">
      <dsp:nvSpPr>
        <dsp:cNvPr id="0" name=""/>
        <dsp:cNvSpPr/>
      </dsp:nvSpPr>
      <dsp:spPr>
        <a:xfrm>
          <a:off x="5947090" y="2880075"/>
          <a:ext cx="5446333" cy="2132563"/>
        </a:xfrm>
        <a:prstGeom prst="roundRect">
          <a:avLst/>
        </a:prstGeom>
        <a:solidFill>
          <a:srgbClr val="9966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Economic</a:t>
          </a:r>
          <a:r>
            <a:rPr lang="el-GR" sz="1500" b="1" kern="1200" dirty="0">
              <a:solidFill>
                <a:schemeClr val="tx1"/>
              </a:solidFill>
            </a:rPr>
            <a:t> </a:t>
          </a:r>
        </a:p>
        <a:p>
          <a:pPr marL="0" lvl="0" indent="0" algn="just" defTabSz="666750">
            <a:lnSpc>
              <a:spcPct val="90000"/>
            </a:lnSpc>
            <a:spcBef>
              <a:spcPct val="0"/>
            </a:spcBef>
            <a:spcAft>
              <a:spcPct val="35000"/>
            </a:spcAft>
            <a:buNone/>
          </a:pPr>
          <a:r>
            <a:rPr lang="el-GR" sz="1200" b="1" kern="1200" dirty="0">
              <a:solidFill>
                <a:schemeClr val="tx1"/>
              </a:solidFill>
              <a:latin typeface="Calibri" panose="020F0502020204030204" pitchFamily="34" charset="0"/>
              <a:cs typeface="Calibri" panose="020F0502020204030204" pitchFamily="34" charset="0"/>
            </a:rPr>
            <a:t>→ </a:t>
          </a:r>
          <a:r>
            <a:rPr lang="en-GB" sz="1200" b="1" kern="1200" dirty="0">
              <a:solidFill>
                <a:schemeClr val="tx1"/>
              </a:solidFill>
            </a:rPr>
            <a:t>It includes  seizure of property, deprivation of goods to meet basic needs, control of the victim’s financial returns,  prohibition of work and exclusion of victims from decision-making processes that concern them.</a:t>
          </a:r>
          <a:r>
            <a:rPr lang="el-GR" sz="1200" b="1" kern="1200" dirty="0">
              <a:solidFill>
                <a:schemeClr val="tx1"/>
              </a:solidFill>
            </a:rPr>
            <a:t>  </a:t>
          </a:r>
          <a:endParaRPr lang="en-US" sz="1200" b="1" kern="1200" dirty="0">
            <a:solidFill>
              <a:schemeClr val="tx1"/>
            </a:solidFill>
          </a:endParaRPr>
        </a:p>
      </dsp:txBody>
      <dsp:txXfrm>
        <a:off x="6051193" y="2984178"/>
        <a:ext cx="5238127" cy="19243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CB6D9-92CA-4C3F-93CE-FF31A403CFF2}">
      <dsp:nvSpPr>
        <dsp:cNvPr id="0" name=""/>
        <dsp:cNvSpPr/>
      </dsp:nvSpPr>
      <dsp:spPr>
        <a:xfrm>
          <a:off x="15887" y="2150909"/>
          <a:ext cx="3107817" cy="1553908"/>
        </a:xfrm>
        <a:prstGeom prst="roundRect">
          <a:avLst>
            <a:gd name="adj" fmla="val 10000"/>
          </a:avLst>
        </a:prstGeom>
        <a:blipFill dpi="0" rotWithShape="0">
          <a:blip xmlns:r="http://schemas.openxmlformats.org/officeDocument/2006/relationships" r:embed="rId1">
            <a:alphaModFix amt="78000"/>
          </a:blip>
          <a:srcRect/>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Characteristics of an abusive relationship</a:t>
          </a:r>
        </a:p>
      </dsp:txBody>
      <dsp:txXfrm>
        <a:off x="61399" y="2196421"/>
        <a:ext cx="3016793" cy="1462884"/>
      </dsp:txXfrm>
    </dsp:sp>
    <dsp:sp modelId="{27AAFDA5-2D7F-49C0-A955-706B8DA281AC}">
      <dsp:nvSpPr>
        <dsp:cNvPr id="0" name=""/>
        <dsp:cNvSpPr/>
      </dsp:nvSpPr>
      <dsp:spPr>
        <a:xfrm rot="19457599">
          <a:off x="2979810" y="2457231"/>
          <a:ext cx="1530915" cy="47765"/>
        </a:xfrm>
        <a:custGeom>
          <a:avLst/>
          <a:gdLst/>
          <a:ahLst/>
          <a:cxnLst/>
          <a:rect l="0" t="0" r="0" b="0"/>
          <a:pathLst>
            <a:path>
              <a:moveTo>
                <a:pt x="0" y="23882"/>
              </a:moveTo>
              <a:lnTo>
                <a:pt x="1530915" y="23882"/>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06995" y="2442841"/>
        <a:ext cx="76545" cy="76545"/>
      </dsp:txXfrm>
    </dsp:sp>
    <dsp:sp modelId="{36487019-8CC4-4B04-AA6D-AEB0632A416B}">
      <dsp:nvSpPr>
        <dsp:cNvPr id="0" name=""/>
        <dsp:cNvSpPr/>
      </dsp:nvSpPr>
      <dsp:spPr>
        <a:xfrm>
          <a:off x="4366831" y="1257411"/>
          <a:ext cx="3107817" cy="1553908"/>
        </a:xfrm>
        <a:prstGeom prst="roundRect">
          <a:avLst>
            <a:gd name="adj" fmla="val 10000"/>
          </a:avLst>
        </a:prstGeom>
        <a:solidFill>
          <a:srgbClr val="FF66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Perpetrator</a:t>
          </a:r>
        </a:p>
      </dsp:txBody>
      <dsp:txXfrm>
        <a:off x="4412343" y="1302923"/>
        <a:ext cx="3016793" cy="1462884"/>
      </dsp:txXfrm>
    </dsp:sp>
    <dsp:sp modelId="{92CFE8E0-B5E4-4728-82BD-C63A737B836F}">
      <dsp:nvSpPr>
        <dsp:cNvPr id="0" name=""/>
        <dsp:cNvSpPr/>
      </dsp:nvSpPr>
      <dsp:spPr>
        <a:xfrm>
          <a:off x="7474648" y="2010483"/>
          <a:ext cx="1243126" cy="47765"/>
        </a:xfrm>
        <a:custGeom>
          <a:avLst/>
          <a:gdLst/>
          <a:ahLst/>
          <a:cxnLst/>
          <a:rect l="0" t="0" r="0" b="0"/>
          <a:pathLst>
            <a:path>
              <a:moveTo>
                <a:pt x="0" y="23882"/>
              </a:moveTo>
              <a:lnTo>
                <a:pt x="1243126" y="23882"/>
              </a:lnTo>
            </a:path>
          </a:pathLst>
        </a:custGeom>
        <a:noFill/>
        <a:ln w="12700" cap="flat" cmpd="sng" algn="ctr">
          <a:solidFill>
            <a:schemeClr val="accent1">
              <a:shade val="8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65133" y="2003287"/>
        <a:ext cx="62156" cy="62156"/>
      </dsp:txXfrm>
    </dsp:sp>
    <dsp:sp modelId="{5BEC91E0-F084-49B4-94BA-9B205E9338B9}">
      <dsp:nvSpPr>
        <dsp:cNvPr id="0" name=""/>
        <dsp:cNvSpPr/>
      </dsp:nvSpPr>
      <dsp:spPr>
        <a:xfrm>
          <a:off x="8717775" y="1257411"/>
          <a:ext cx="3107817" cy="1553908"/>
        </a:xfrm>
        <a:prstGeom prst="roundRect">
          <a:avLst>
            <a:gd name="adj" fmla="val 10000"/>
          </a:avLst>
        </a:prstGeom>
        <a:solidFill>
          <a:srgbClr val="00CC6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just"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 </a:t>
          </a:r>
          <a:r>
            <a:rPr lang="en-GB" sz="1200" b="1" i="0" kern="1200" dirty="0">
              <a:solidFill>
                <a:schemeClr val="tx1"/>
              </a:solidFill>
            </a:rPr>
            <a:t>speaks disparagingly.</a:t>
          </a:r>
          <a:endParaRPr lang="el-GR" sz="1200" b="1" kern="1200" dirty="0">
            <a:solidFill>
              <a:schemeClr val="tx1"/>
            </a:solidFill>
            <a:latin typeface="+mn-lt"/>
          </a:endParaRPr>
        </a:p>
        <a:p>
          <a:pPr marL="0" lvl="0" indent="0" algn="just"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a:t>
          </a:r>
          <a:r>
            <a:rPr lang="en-GB" sz="1200" b="1" kern="1200" dirty="0">
              <a:solidFill>
                <a:schemeClr val="tx1"/>
              </a:solidFill>
              <a:latin typeface="+mn-lt"/>
              <a:cs typeface="Calibri" panose="020F0502020204030204" pitchFamily="34" charset="0"/>
            </a:rPr>
            <a:t> is extremely jealous.</a:t>
          </a:r>
          <a:endParaRPr lang="el-GR" sz="1200" b="1" kern="1200" dirty="0">
            <a:solidFill>
              <a:schemeClr val="tx1"/>
            </a:solidFill>
            <a:latin typeface="+mn-lt"/>
            <a:cs typeface="Calibri" panose="020F0502020204030204" pitchFamily="34" charset="0"/>
          </a:endParaRPr>
        </a:p>
        <a:p>
          <a:pPr marL="0" lvl="0" indent="0" algn="just"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 </a:t>
          </a:r>
          <a:r>
            <a:rPr lang="en-GB" sz="1200" b="1" kern="1200" dirty="0">
              <a:solidFill>
                <a:schemeClr val="tx1"/>
              </a:solidFill>
              <a:latin typeface="+mn-lt"/>
              <a:cs typeface="Calibri" panose="020F0502020204030204" pitchFamily="34" charset="0"/>
            </a:rPr>
            <a:t>exercises control over every movement of the victim.</a:t>
          </a:r>
          <a:endParaRPr lang="el-GR" sz="1200" b="1" kern="1200" dirty="0">
            <a:solidFill>
              <a:schemeClr val="tx1"/>
            </a:solidFill>
            <a:latin typeface="+mn-lt"/>
            <a:cs typeface="Calibri" panose="020F0502020204030204" pitchFamily="34" charset="0"/>
          </a:endParaRPr>
        </a:p>
        <a:p>
          <a:pPr marL="0" lvl="0" indent="0" algn="just"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 </a:t>
          </a:r>
          <a:r>
            <a:rPr lang="en-GB" sz="1200" b="1" kern="1200" dirty="0">
              <a:solidFill>
                <a:schemeClr val="tx1"/>
              </a:solidFill>
              <a:latin typeface="+mn-lt"/>
              <a:cs typeface="Calibri" panose="020F0502020204030204" pitchFamily="34" charset="0"/>
            </a:rPr>
            <a:t>loses control, threatens, becomes violent e.g. breaks objects, beats the victim, etc.</a:t>
          </a:r>
          <a:endParaRPr lang="en-US" sz="1200" b="1" kern="1200" dirty="0">
            <a:solidFill>
              <a:schemeClr val="tx1"/>
            </a:solidFill>
            <a:latin typeface="+mn-lt"/>
          </a:endParaRPr>
        </a:p>
      </dsp:txBody>
      <dsp:txXfrm>
        <a:off x="8763287" y="1302923"/>
        <a:ext cx="3016793" cy="1462884"/>
      </dsp:txXfrm>
    </dsp:sp>
    <dsp:sp modelId="{AA4CBE08-9B23-4609-9EB2-CFA90CCD554B}">
      <dsp:nvSpPr>
        <dsp:cNvPr id="0" name=""/>
        <dsp:cNvSpPr/>
      </dsp:nvSpPr>
      <dsp:spPr>
        <a:xfrm rot="2142401">
          <a:off x="2979810" y="3350729"/>
          <a:ext cx="1530915" cy="47765"/>
        </a:xfrm>
        <a:custGeom>
          <a:avLst/>
          <a:gdLst/>
          <a:ahLst/>
          <a:cxnLst/>
          <a:rect l="0" t="0" r="0" b="0"/>
          <a:pathLst>
            <a:path>
              <a:moveTo>
                <a:pt x="0" y="23882"/>
              </a:moveTo>
              <a:lnTo>
                <a:pt x="1530915" y="23882"/>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06995" y="3336339"/>
        <a:ext cx="76545" cy="76545"/>
      </dsp:txXfrm>
    </dsp:sp>
    <dsp:sp modelId="{114138F9-2EBD-4CEA-AA1A-1F24D028BFBF}">
      <dsp:nvSpPr>
        <dsp:cNvPr id="0" name=""/>
        <dsp:cNvSpPr/>
      </dsp:nvSpPr>
      <dsp:spPr>
        <a:xfrm>
          <a:off x="4366831" y="3044406"/>
          <a:ext cx="3107817" cy="1553908"/>
        </a:xfrm>
        <a:prstGeom prst="roundRect">
          <a:avLst>
            <a:gd name="adj" fmla="val 10000"/>
          </a:avLst>
        </a:prstGeom>
        <a:solidFill>
          <a:srgbClr val="FF00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Victim</a:t>
          </a:r>
        </a:p>
      </dsp:txBody>
      <dsp:txXfrm>
        <a:off x="4412343" y="3089918"/>
        <a:ext cx="3016793" cy="1462884"/>
      </dsp:txXfrm>
    </dsp:sp>
    <dsp:sp modelId="{74E42404-48F0-4613-ABA6-069C6E02C799}">
      <dsp:nvSpPr>
        <dsp:cNvPr id="0" name=""/>
        <dsp:cNvSpPr/>
      </dsp:nvSpPr>
      <dsp:spPr>
        <a:xfrm>
          <a:off x="7474648" y="3797477"/>
          <a:ext cx="1243126" cy="47765"/>
        </a:xfrm>
        <a:custGeom>
          <a:avLst/>
          <a:gdLst/>
          <a:ahLst/>
          <a:cxnLst/>
          <a:rect l="0" t="0" r="0" b="0"/>
          <a:pathLst>
            <a:path>
              <a:moveTo>
                <a:pt x="0" y="23882"/>
              </a:moveTo>
              <a:lnTo>
                <a:pt x="1243126" y="23882"/>
              </a:lnTo>
            </a:path>
          </a:pathLst>
        </a:custGeom>
        <a:noFill/>
        <a:ln w="12700" cap="flat" cmpd="sng" algn="ctr">
          <a:solidFill>
            <a:schemeClr val="accent1">
              <a:shade val="8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065133" y="3790282"/>
        <a:ext cx="62156" cy="62156"/>
      </dsp:txXfrm>
    </dsp:sp>
    <dsp:sp modelId="{826807B7-49EC-4D86-9CFB-741310869792}">
      <dsp:nvSpPr>
        <dsp:cNvPr id="0" name=""/>
        <dsp:cNvSpPr/>
      </dsp:nvSpPr>
      <dsp:spPr>
        <a:xfrm>
          <a:off x="8717775" y="3044406"/>
          <a:ext cx="3107817" cy="1553908"/>
        </a:xfrm>
        <a:prstGeom prst="roundRect">
          <a:avLst>
            <a:gd name="adj" fmla="val 10000"/>
          </a:avLst>
        </a:prstGeom>
        <a:solidFill>
          <a:srgbClr val="9966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l-GR" sz="1400" b="1" kern="1200" dirty="0">
            <a:solidFill>
              <a:schemeClr val="tx1"/>
            </a:solidFill>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endParaRPr lang="el-GR" sz="1400" b="1" kern="1200" dirty="0">
            <a:solidFill>
              <a:schemeClr val="tx1"/>
            </a:solidFill>
            <a:latin typeface="Calibri" panose="020F0502020204030204" pitchFamily="34" charset="0"/>
            <a:cs typeface="Calibri" panose="020F0502020204030204" pitchFamily="34" charset="0"/>
          </a:endParaRPr>
        </a:p>
        <a:p>
          <a:pPr marL="0" lvl="0" indent="0" algn="just" defTabSz="622300">
            <a:lnSpc>
              <a:spcPct val="90000"/>
            </a:lnSpc>
            <a:spcBef>
              <a:spcPct val="0"/>
            </a:spcBef>
            <a:spcAft>
              <a:spcPct val="35000"/>
            </a:spcAft>
            <a:buNone/>
          </a:pPr>
          <a:r>
            <a:rPr lang="el-GR" sz="1200" b="1" kern="1200" dirty="0">
              <a:solidFill>
                <a:schemeClr val="tx1"/>
              </a:solidFill>
              <a:latin typeface="Calibri" panose="020F0502020204030204" pitchFamily="34" charset="0"/>
              <a:cs typeface="Calibri" panose="020F0502020204030204" pitchFamily="34" charset="0"/>
            </a:rPr>
            <a:t>→ </a:t>
          </a:r>
          <a:r>
            <a:rPr lang="en-GB" sz="1200" b="1" kern="1200" dirty="0">
              <a:solidFill>
                <a:schemeClr val="tx1"/>
              </a:solidFill>
              <a:latin typeface="Calibri" panose="020F0502020204030204" pitchFamily="34" charset="0"/>
              <a:cs typeface="Calibri" panose="020F0502020204030204" pitchFamily="34" charset="0"/>
            </a:rPr>
            <a:t>makes excuses for the perpetrator to others.</a:t>
          </a:r>
          <a:endParaRPr lang="el-GR" sz="1200" b="1" kern="1200" dirty="0">
            <a:solidFill>
              <a:schemeClr val="tx1"/>
            </a:solidFill>
            <a:latin typeface="Calibri" panose="020F0502020204030204" pitchFamily="34" charset="0"/>
            <a:cs typeface="Calibri" panose="020F0502020204030204" pitchFamily="34" charset="0"/>
          </a:endParaRPr>
        </a:p>
        <a:p>
          <a:pPr marL="0" lvl="0" indent="0" algn="just" defTabSz="622300">
            <a:lnSpc>
              <a:spcPct val="90000"/>
            </a:lnSpc>
            <a:spcBef>
              <a:spcPct val="0"/>
            </a:spcBef>
            <a:spcAft>
              <a:spcPct val="35000"/>
            </a:spcAft>
            <a:buNone/>
          </a:pPr>
          <a:r>
            <a:rPr lang="el-GR" sz="1200" b="1" kern="1200" dirty="0">
              <a:solidFill>
                <a:schemeClr val="tx1"/>
              </a:solidFill>
              <a:latin typeface="Calibri" panose="020F0502020204030204" pitchFamily="34" charset="0"/>
              <a:cs typeface="Calibri" panose="020F0502020204030204" pitchFamily="34" charset="0"/>
            </a:rPr>
            <a:t>→ </a:t>
          </a:r>
          <a:r>
            <a:rPr lang="en-GB" sz="1200" b="1" kern="1200" dirty="0">
              <a:solidFill>
                <a:schemeClr val="tx1"/>
              </a:solidFill>
              <a:latin typeface="Calibri" panose="020F0502020204030204" pitchFamily="34" charset="0"/>
              <a:cs typeface="Calibri" panose="020F0502020204030204" pitchFamily="34" charset="0"/>
            </a:rPr>
            <a:t>fears to provoke anger.</a:t>
          </a:r>
          <a:endParaRPr lang="el-GR" sz="1200" b="1" kern="1200" dirty="0">
            <a:solidFill>
              <a:schemeClr val="tx1"/>
            </a:solidFill>
            <a:latin typeface="Calibri" panose="020F0502020204030204" pitchFamily="34" charset="0"/>
            <a:cs typeface="Calibri" panose="020F0502020204030204" pitchFamily="34" charset="0"/>
          </a:endParaRPr>
        </a:p>
        <a:p>
          <a:pPr marL="0" lvl="0" indent="0" algn="just" defTabSz="622300">
            <a:lnSpc>
              <a:spcPct val="90000"/>
            </a:lnSpc>
            <a:spcBef>
              <a:spcPct val="0"/>
            </a:spcBef>
            <a:spcAft>
              <a:spcPct val="35000"/>
            </a:spcAft>
            <a:buNone/>
          </a:pPr>
          <a:r>
            <a:rPr lang="el-GR" sz="1200" b="1" kern="1200" dirty="0">
              <a:solidFill>
                <a:schemeClr val="tx1"/>
              </a:solidFill>
              <a:latin typeface="Calibri" panose="020F0502020204030204" pitchFamily="34" charset="0"/>
              <a:cs typeface="Calibri" panose="020F0502020204030204" pitchFamily="34" charset="0"/>
            </a:rPr>
            <a:t>→ </a:t>
          </a:r>
          <a:r>
            <a:rPr lang="en-GB" sz="1200" b="1" kern="1200" dirty="0">
              <a:solidFill>
                <a:schemeClr val="tx1"/>
              </a:solidFill>
              <a:latin typeface="Calibri" panose="020F0502020204030204" pitchFamily="34" charset="0"/>
              <a:cs typeface="Calibri" panose="020F0502020204030204" pitchFamily="34" charset="0"/>
            </a:rPr>
            <a:t>gives up activities</a:t>
          </a:r>
          <a:endParaRPr lang="el-GR" sz="1200" b="1" kern="1200" dirty="0">
            <a:solidFill>
              <a:schemeClr val="tx1"/>
            </a:solidFill>
            <a:latin typeface="Calibri" panose="020F0502020204030204" pitchFamily="34" charset="0"/>
            <a:cs typeface="Calibri" panose="020F0502020204030204" pitchFamily="34" charset="0"/>
          </a:endParaRPr>
        </a:p>
        <a:p>
          <a:pPr marL="0" lvl="0" indent="0" algn="just" defTabSz="622300">
            <a:lnSpc>
              <a:spcPct val="90000"/>
            </a:lnSpc>
            <a:spcBef>
              <a:spcPct val="0"/>
            </a:spcBef>
            <a:spcAft>
              <a:spcPct val="35000"/>
            </a:spcAft>
            <a:buNone/>
          </a:pPr>
          <a:r>
            <a:rPr lang="el-GR" sz="1200" b="1" kern="1200" dirty="0">
              <a:solidFill>
                <a:schemeClr val="tx1"/>
              </a:solidFill>
              <a:latin typeface="Calibri" panose="020F0502020204030204" pitchFamily="34" charset="0"/>
              <a:cs typeface="Calibri" panose="020F0502020204030204" pitchFamily="34" charset="0"/>
            </a:rPr>
            <a:t>→ </a:t>
          </a:r>
          <a:r>
            <a:rPr lang="en-GB" sz="1200" b="1" kern="1200" dirty="0">
              <a:solidFill>
                <a:schemeClr val="tx1"/>
              </a:solidFill>
              <a:latin typeface="Calibri" panose="020F0502020204030204" pitchFamily="34" charset="0"/>
              <a:cs typeface="Calibri" panose="020F0502020204030204" pitchFamily="34" charset="0"/>
            </a:rPr>
            <a:t>has unexplained injuries and wounds.</a:t>
          </a:r>
          <a:endParaRPr lang="el-GR" sz="1200" b="1" kern="1200" dirty="0">
            <a:solidFill>
              <a:schemeClr val="tx1"/>
            </a:solidFill>
            <a:latin typeface="Calibri" panose="020F0502020204030204" pitchFamily="34" charset="0"/>
            <a:cs typeface="Calibri" panose="020F0502020204030204" pitchFamily="34" charset="0"/>
          </a:endParaRPr>
        </a:p>
        <a:p>
          <a:pPr marL="0" lvl="0" indent="0" algn="just" defTabSz="622300">
            <a:lnSpc>
              <a:spcPct val="90000"/>
            </a:lnSpc>
            <a:spcBef>
              <a:spcPct val="0"/>
            </a:spcBef>
            <a:spcAft>
              <a:spcPct val="35000"/>
            </a:spcAft>
            <a:buNone/>
          </a:pPr>
          <a:r>
            <a:rPr lang="el-GR" sz="1200" b="1" kern="1200" dirty="0">
              <a:solidFill>
                <a:schemeClr val="tx1"/>
              </a:solidFill>
              <a:latin typeface="Calibri" panose="020F0502020204030204" pitchFamily="34" charset="0"/>
              <a:cs typeface="Calibri" panose="020F0502020204030204" pitchFamily="34" charset="0"/>
            </a:rPr>
            <a:t>→ </a:t>
          </a:r>
          <a:r>
            <a:rPr lang="en-GB" sz="1200" b="1" kern="1200" dirty="0">
              <a:solidFill>
                <a:schemeClr val="tx1"/>
              </a:solidFill>
              <a:latin typeface="Calibri" panose="020F0502020204030204" pitchFamily="34" charset="0"/>
              <a:cs typeface="Calibri" panose="020F0502020204030204" pitchFamily="34" charset="0"/>
            </a:rPr>
            <a:t>appearance &amp; body weight change dramatically</a:t>
          </a:r>
          <a:endParaRPr lang="el-GR" sz="1200" b="1" kern="1200" dirty="0">
            <a:solidFill>
              <a:schemeClr val="tx1"/>
            </a:solidFill>
            <a:latin typeface="Calibri" panose="020F0502020204030204" pitchFamily="34" charset="0"/>
            <a:cs typeface="Calibri" panose="020F0502020204030204" pitchFamily="34" charset="0"/>
          </a:endParaRPr>
        </a:p>
        <a:p>
          <a:pPr marL="0" lvl="0" indent="0" algn="just" defTabSz="622300">
            <a:lnSpc>
              <a:spcPct val="90000"/>
            </a:lnSpc>
            <a:spcBef>
              <a:spcPct val="0"/>
            </a:spcBef>
            <a:spcAft>
              <a:spcPct val="35000"/>
            </a:spcAft>
            <a:buNone/>
          </a:pPr>
          <a:r>
            <a:rPr lang="el-GR" sz="1200" b="1" kern="1200" dirty="0">
              <a:solidFill>
                <a:schemeClr val="tx1"/>
              </a:solidFill>
              <a:latin typeface="Calibri" panose="020F0502020204030204" pitchFamily="34" charset="0"/>
              <a:cs typeface="Calibri" panose="020F0502020204030204" pitchFamily="34" charset="0"/>
            </a:rPr>
            <a:t>→ </a:t>
          </a:r>
          <a:r>
            <a:rPr lang="en-GB" sz="1200" b="1" kern="1200" dirty="0">
              <a:solidFill>
                <a:schemeClr val="tx1"/>
              </a:solidFill>
              <a:latin typeface="Calibri" panose="020F0502020204030204" pitchFamily="34" charset="0"/>
              <a:cs typeface="Calibri" panose="020F0502020204030204" pitchFamily="34" charset="0"/>
            </a:rPr>
            <a:t>depression</a:t>
          </a:r>
          <a:endParaRPr lang="el-GR" sz="1200" b="1" kern="1200" dirty="0">
            <a:solidFill>
              <a:schemeClr val="tx1"/>
            </a:solidFill>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endParaRPr lang="el-GR" sz="1400" b="1" kern="1200" dirty="0">
            <a:solidFill>
              <a:schemeClr val="tx1"/>
            </a:solidFill>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ct val="35000"/>
            </a:spcAft>
            <a:buNone/>
          </a:pPr>
          <a:endParaRPr lang="en-US" sz="1400" kern="1200" dirty="0"/>
        </a:p>
      </dsp:txBody>
      <dsp:txXfrm>
        <a:off x="8763287" y="3089918"/>
        <a:ext cx="3016793" cy="14628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744E9-E027-4346-AD72-21F8D80A4D8F}">
      <dsp:nvSpPr>
        <dsp:cNvPr id="0" name=""/>
        <dsp:cNvSpPr/>
      </dsp:nvSpPr>
      <dsp:spPr>
        <a:xfrm>
          <a:off x="4475388" y="1784661"/>
          <a:ext cx="2268382" cy="1962242"/>
        </a:xfrm>
        <a:prstGeom prst="hexagon">
          <a:avLst>
            <a:gd name="adj" fmla="val 28570"/>
            <a:gd name="vf" fmla="val 115470"/>
          </a:avLst>
        </a:prstGeom>
        <a:blipFill dpi="0" rotWithShape="0">
          <a:blip xmlns:r="http://schemas.openxmlformats.org/officeDocument/2006/relationships" r:embed="rId1"/>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bg1"/>
              </a:solidFill>
            </a:rPr>
            <a:t>Characteristics of a healthy relationship</a:t>
          </a:r>
          <a:endParaRPr lang="en-US" sz="1700" b="1" kern="1200" dirty="0">
            <a:solidFill>
              <a:schemeClr val="bg1"/>
            </a:solidFill>
            <a:effectLst/>
            <a:ea typeface="Calibri" panose="020F0502020204030204" pitchFamily="34" charset="0"/>
            <a:cs typeface="Times New Roman" panose="02020603050405020304" pitchFamily="18" charset="0"/>
          </a:endParaRPr>
        </a:p>
        <a:p>
          <a:pPr marL="0" lvl="0" indent="0" algn="ctr" defTabSz="755650">
            <a:lnSpc>
              <a:spcPct val="90000"/>
            </a:lnSpc>
            <a:spcBef>
              <a:spcPct val="0"/>
            </a:spcBef>
            <a:spcAft>
              <a:spcPct val="35000"/>
            </a:spcAft>
            <a:buNone/>
          </a:pPr>
          <a:endParaRPr lang="en-US" sz="1900" b="1" kern="1200" dirty="0">
            <a:solidFill>
              <a:schemeClr val="tx1"/>
            </a:solidFill>
          </a:endParaRPr>
        </a:p>
      </dsp:txBody>
      <dsp:txXfrm>
        <a:off x="4851291" y="2109832"/>
        <a:ext cx="1516576" cy="1311900"/>
      </dsp:txXfrm>
    </dsp:sp>
    <dsp:sp modelId="{286C637E-D1E0-433B-A714-95CA942CDA76}">
      <dsp:nvSpPr>
        <dsp:cNvPr id="0" name=""/>
        <dsp:cNvSpPr/>
      </dsp:nvSpPr>
      <dsp:spPr>
        <a:xfrm>
          <a:off x="5895832" y="845861"/>
          <a:ext cx="855854" cy="737431"/>
        </a:xfrm>
        <a:prstGeom prst="hexagon">
          <a:avLst>
            <a:gd name="adj" fmla="val 28900"/>
            <a:gd name="vf" fmla="val 115470"/>
          </a:avLst>
        </a:prstGeom>
        <a:solidFill>
          <a:srgbClr val="FF0066"/>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C190F7F-A3C3-4AE6-8CD4-7DBA494D5E32}">
      <dsp:nvSpPr>
        <dsp:cNvPr id="0" name=""/>
        <dsp:cNvSpPr/>
      </dsp:nvSpPr>
      <dsp:spPr>
        <a:xfrm>
          <a:off x="4684339" y="0"/>
          <a:ext cx="1858923" cy="1608187"/>
        </a:xfrm>
        <a:prstGeom prst="hexagon">
          <a:avLst>
            <a:gd name="adj" fmla="val 28570"/>
            <a:gd name="vf" fmla="val 115470"/>
          </a:avLst>
        </a:prstGeom>
        <a:solidFill>
          <a:srgbClr val="FF00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baseline="0" dirty="0">
              <a:solidFill>
                <a:schemeClr val="tx1"/>
              </a:solidFill>
            </a:rPr>
            <a:t>We make decisions together</a:t>
          </a:r>
          <a:r>
            <a:rPr lang="el-GR" sz="1200" b="1" kern="1200" baseline="0" dirty="0">
              <a:solidFill>
                <a:schemeClr val="tx1"/>
              </a:solidFill>
            </a:rPr>
            <a:t>.</a:t>
          </a:r>
          <a:endParaRPr lang="en-US" sz="1200" b="1" kern="1200" dirty="0">
            <a:solidFill>
              <a:schemeClr val="tx1"/>
            </a:solidFill>
          </a:endParaRPr>
        </a:p>
      </dsp:txBody>
      <dsp:txXfrm>
        <a:off x="4992402" y="266511"/>
        <a:ext cx="1242797" cy="1075165"/>
      </dsp:txXfrm>
    </dsp:sp>
    <dsp:sp modelId="{559CA13C-AAC4-477E-B1B1-B51964AAA3A0}">
      <dsp:nvSpPr>
        <dsp:cNvPr id="0" name=""/>
        <dsp:cNvSpPr/>
      </dsp:nvSpPr>
      <dsp:spPr>
        <a:xfrm>
          <a:off x="6894680" y="2224465"/>
          <a:ext cx="855854" cy="737431"/>
        </a:xfrm>
        <a:prstGeom prst="hexagon">
          <a:avLst>
            <a:gd name="adj" fmla="val 28900"/>
            <a:gd name="vf" fmla="val 115470"/>
          </a:avLst>
        </a:prstGeom>
        <a:solidFill>
          <a:srgbClr val="00CC99"/>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A833E40-4D7E-44B5-B252-4B70EEAC29A3}">
      <dsp:nvSpPr>
        <dsp:cNvPr id="0" name=""/>
        <dsp:cNvSpPr/>
      </dsp:nvSpPr>
      <dsp:spPr>
        <a:xfrm>
          <a:off x="6389188" y="989143"/>
          <a:ext cx="1858923" cy="1608187"/>
        </a:xfrm>
        <a:prstGeom prst="hexagon">
          <a:avLst>
            <a:gd name="adj" fmla="val 28570"/>
            <a:gd name="vf" fmla="val 115470"/>
          </a:avLst>
        </a:prstGeom>
        <a:solidFill>
          <a:srgbClr val="00CC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There is no fear in the relationship</a:t>
          </a:r>
          <a:r>
            <a:rPr lang="el-GR" sz="1200" b="1" kern="1200" dirty="0">
              <a:solidFill>
                <a:schemeClr val="tx1"/>
              </a:solidFill>
            </a:rPr>
            <a:t>.</a:t>
          </a:r>
          <a:endParaRPr lang="el-GR" sz="1200" b="1" i="0" kern="1200" dirty="0">
            <a:solidFill>
              <a:schemeClr val="tx1"/>
            </a:solidFill>
          </a:endParaRPr>
        </a:p>
      </dsp:txBody>
      <dsp:txXfrm>
        <a:off x="6697251" y="1255654"/>
        <a:ext cx="1242797" cy="1075165"/>
      </dsp:txXfrm>
    </dsp:sp>
    <dsp:sp modelId="{647ED5B8-57D3-4B10-8479-7E169AFDC390}">
      <dsp:nvSpPr>
        <dsp:cNvPr id="0" name=""/>
        <dsp:cNvSpPr/>
      </dsp:nvSpPr>
      <dsp:spPr>
        <a:xfrm>
          <a:off x="6200816" y="3780650"/>
          <a:ext cx="855854" cy="737431"/>
        </a:xfrm>
        <a:prstGeom prst="hexagon">
          <a:avLst>
            <a:gd name="adj" fmla="val 28900"/>
            <a:gd name="vf" fmla="val 115470"/>
          </a:avLst>
        </a:prstGeom>
        <a:solidFill>
          <a:srgbClr val="FF0066"/>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578A7DF-84F9-4CAD-99C6-E2F617303E42}">
      <dsp:nvSpPr>
        <dsp:cNvPr id="0" name=""/>
        <dsp:cNvSpPr/>
      </dsp:nvSpPr>
      <dsp:spPr>
        <a:xfrm>
          <a:off x="6389188" y="2933683"/>
          <a:ext cx="1858923" cy="1608187"/>
        </a:xfrm>
        <a:prstGeom prst="hexagon">
          <a:avLst>
            <a:gd name="adj" fmla="val 28570"/>
            <a:gd name="vf" fmla="val 115470"/>
          </a:avLst>
        </a:prstGeom>
        <a:solidFill>
          <a:srgbClr val="FF00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We have free personal time to spend as we wish.</a:t>
          </a:r>
          <a:endParaRPr lang="en-US" sz="1200" b="1" kern="1200" dirty="0">
            <a:solidFill>
              <a:schemeClr val="tx1"/>
            </a:solidFill>
          </a:endParaRPr>
        </a:p>
      </dsp:txBody>
      <dsp:txXfrm>
        <a:off x="6697251" y="3200194"/>
        <a:ext cx="1242797" cy="1075165"/>
      </dsp:txXfrm>
    </dsp:sp>
    <dsp:sp modelId="{92796D1D-4313-439D-BC14-6E93B721AC8D}">
      <dsp:nvSpPr>
        <dsp:cNvPr id="0" name=""/>
        <dsp:cNvSpPr/>
      </dsp:nvSpPr>
      <dsp:spPr>
        <a:xfrm>
          <a:off x="4479609" y="3942188"/>
          <a:ext cx="855854" cy="737431"/>
        </a:xfrm>
        <a:prstGeom prst="hexagon">
          <a:avLst>
            <a:gd name="adj" fmla="val 28900"/>
            <a:gd name="vf" fmla="val 115470"/>
          </a:avLst>
        </a:prstGeom>
        <a:solidFill>
          <a:srgbClr val="00CC99"/>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16ED58B-A160-4928-AFF3-24159DDE0EAF}">
      <dsp:nvSpPr>
        <dsp:cNvPr id="0" name=""/>
        <dsp:cNvSpPr/>
      </dsp:nvSpPr>
      <dsp:spPr>
        <a:xfrm>
          <a:off x="4684339" y="3923932"/>
          <a:ext cx="1858923" cy="1608187"/>
        </a:xfrm>
        <a:prstGeom prst="hexagon">
          <a:avLst>
            <a:gd name="adj" fmla="val 28570"/>
            <a:gd name="vf" fmla="val 115470"/>
          </a:avLst>
        </a:prstGeom>
        <a:solidFill>
          <a:srgbClr val="00CC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There </a:t>
          </a:r>
          <a:r>
            <a:rPr lang="en-GB" sz="1200" b="1" kern="1200">
              <a:solidFill>
                <a:schemeClr val="tx1"/>
              </a:solidFill>
            </a:rPr>
            <a:t>may be conflicting opinions, </a:t>
          </a:r>
          <a:r>
            <a:rPr lang="en-GB" sz="1200" b="1" kern="1200" dirty="0">
              <a:solidFill>
                <a:schemeClr val="tx1"/>
              </a:solidFill>
            </a:rPr>
            <a:t>but we make compromises.</a:t>
          </a:r>
          <a:endParaRPr lang="en-US" sz="1200" b="1" kern="1200" dirty="0">
            <a:solidFill>
              <a:schemeClr val="tx1"/>
            </a:solidFill>
          </a:endParaRPr>
        </a:p>
      </dsp:txBody>
      <dsp:txXfrm>
        <a:off x="4992402" y="4190443"/>
        <a:ext cx="1242797" cy="1075165"/>
      </dsp:txXfrm>
    </dsp:sp>
    <dsp:sp modelId="{00520F66-5634-4F3F-B5AF-613B86FFCC0A}">
      <dsp:nvSpPr>
        <dsp:cNvPr id="0" name=""/>
        <dsp:cNvSpPr/>
      </dsp:nvSpPr>
      <dsp:spPr>
        <a:xfrm>
          <a:off x="3464404" y="2564137"/>
          <a:ext cx="855854" cy="737431"/>
        </a:xfrm>
        <a:prstGeom prst="hexagon">
          <a:avLst>
            <a:gd name="adj" fmla="val 28900"/>
            <a:gd name="vf" fmla="val 115470"/>
          </a:avLst>
        </a:prstGeom>
        <a:solidFill>
          <a:srgbClr val="FF0066"/>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1F95612-C9C9-41B3-8CB5-19E7B2E6C346}">
      <dsp:nvSpPr>
        <dsp:cNvPr id="0" name=""/>
        <dsp:cNvSpPr/>
      </dsp:nvSpPr>
      <dsp:spPr>
        <a:xfrm>
          <a:off x="2971575" y="2934789"/>
          <a:ext cx="1858923" cy="1608187"/>
        </a:xfrm>
        <a:prstGeom prst="hexagon">
          <a:avLst>
            <a:gd name="adj" fmla="val 28570"/>
            <a:gd name="vf" fmla="val 115470"/>
          </a:avLst>
        </a:prstGeom>
        <a:solidFill>
          <a:srgbClr val="FF00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We listen to and respect each other's views</a:t>
          </a:r>
          <a:r>
            <a:rPr lang="el-GR" sz="1200" b="1" kern="1200" dirty="0">
              <a:solidFill>
                <a:schemeClr val="tx1"/>
              </a:solidFill>
            </a:rPr>
            <a:t>.</a:t>
          </a:r>
          <a:endParaRPr lang="en-US" sz="1200" b="1" kern="1200" dirty="0">
            <a:solidFill>
              <a:schemeClr val="tx1"/>
            </a:solidFill>
          </a:endParaRPr>
        </a:p>
      </dsp:txBody>
      <dsp:txXfrm>
        <a:off x="3279638" y="3201300"/>
        <a:ext cx="1242797" cy="1075165"/>
      </dsp:txXfrm>
    </dsp:sp>
    <dsp:sp modelId="{02DA2EE5-0B87-491D-A57E-95C2479D01D1}">
      <dsp:nvSpPr>
        <dsp:cNvPr id="0" name=""/>
        <dsp:cNvSpPr/>
      </dsp:nvSpPr>
      <dsp:spPr>
        <a:xfrm>
          <a:off x="2999013" y="1023500"/>
          <a:ext cx="1858923" cy="1608187"/>
        </a:xfrm>
        <a:prstGeom prst="hexagon">
          <a:avLst>
            <a:gd name="adj" fmla="val 28570"/>
            <a:gd name="vf" fmla="val 115470"/>
          </a:avLst>
        </a:prstGeom>
        <a:solidFill>
          <a:srgbClr val="00CC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We disagree, but we discuss calmly. </a:t>
          </a:r>
          <a:endParaRPr lang="en-US" sz="1200" b="1" kern="1200" dirty="0">
            <a:solidFill>
              <a:schemeClr val="tx1"/>
            </a:solidFill>
          </a:endParaRPr>
        </a:p>
      </dsp:txBody>
      <dsp:txXfrm>
        <a:off x="3307076" y="1290011"/>
        <a:ext cx="1242797" cy="10751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15794-CD58-4A78-881A-8B7B06D223FA}">
      <dsp:nvSpPr>
        <dsp:cNvPr id="0" name=""/>
        <dsp:cNvSpPr/>
      </dsp:nvSpPr>
      <dsp:spPr>
        <a:xfrm>
          <a:off x="0" y="182247"/>
          <a:ext cx="3197876" cy="3198037"/>
        </a:xfrm>
        <a:prstGeom prst="ellipse">
          <a:avLst/>
        </a:prstGeom>
        <a:blipFill dpi="0" rotWithShape="0">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bg1"/>
              </a:solidFill>
            </a:rPr>
            <a:t>Lowered self-esteem, safety &amp; self-control of the victim.</a:t>
          </a:r>
          <a:endParaRPr lang="en-US" sz="1500" b="1" kern="1200" dirty="0">
            <a:solidFill>
              <a:schemeClr val="bg1"/>
            </a:solidFill>
          </a:endParaRPr>
        </a:p>
      </dsp:txBody>
      <dsp:txXfrm>
        <a:off x="468318" y="650589"/>
        <a:ext cx="2261240" cy="2261353"/>
      </dsp:txXfrm>
    </dsp:sp>
    <dsp:sp modelId="{0E4501E7-07C3-4524-B8D1-89C811A07BC6}">
      <dsp:nvSpPr>
        <dsp:cNvPr id="0" name=""/>
        <dsp:cNvSpPr/>
      </dsp:nvSpPr>
      <dsp:spPr>
        <a:xfrm>
          <a:off x="1661055" y="2243275"/>
          <a:ext cx="3197876" cy="3198037"/>
        </a:xfrm>
        <a:prstGeom prst="ellipse">
          <a:avLst/>
        </a:prstGeom>
        <a:solidFill>
          <a:srgbClr val="66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Feeling trapped
&amp;
  isolated from family and friends or peers.</a:t>
          </a:r>
          <a:endParaRPr lang="en-US" sz="1500" b="1" kern="1200" dirty="0"/>
        </a:p>
      </dsp:txBody>
      <dsp:txXfrm>
        <a:off x="2129373" y="2711617"/>
        <a:ext cx="2261240" cy="2261353"/>
      </dsp:txXfrm>
    </dsp:sp>
    <dsp:sp modelId="{3B9F4AC6-4E02-43C3-9B25-5D53E1E79B0B}">
      <dsp:nvSpPr>
        <dsp:cNvPr id="0" name=""/>
        <dsp:cNvSpPr/>
      </dsp:nvSpPr>
      <dsp:spPr>
        <a:xfrm>
          <a:off x="3322110" y="182247"/>
          <a:ext cx="3197876" cy="3198037"/>
        </a:xfrm>
        <a:prstGeom prst="ellipse">
          <a:avLst/>
        </a:prstGeom>
        <a:solidFill>
          <a:srgbClr val="00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Anxiety, depression and sleep disorders (insomnia, nightmares).</a:t>
          </a:r>
          <a:endParaRPr lang="en-US" sz="1500" b="1" kern="1200" dirty="0"/>
        </a:p>
      </dsp:txBody>
      <dsp:txXfrm>
        <a:off x="3790428" y="650589"/>
        <a:ext cx="2261240" cy="2261353"/>
      </dsp:txXfrm>
    </dsp:sp>
    <dsp:sp modelId="{17E1894D-CDD9-442A-854D-F68B1B85FBDA}">
      <dsp:nvSpPr>
        <dsp:cNvPr id="0" name=""/>
        <dsp:cNvSpPr/>
      </dsp:nvSpPr>
      <dsp:spPr>
        <a:xfrm>
          <a:off x="4983165" y="2243275"/>
          <a:ext cx="3197876" cy="3198037"/>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Fear, shame, guilt, anger and despair.</a:t>
          </a:r>
          <a:endParaRPr lang="en-US" sz="1500" b="1" kern="1200" dirty="0"/>
        </a:p>
      </dsp:txBody>
      <dsp:txXfrm>
        <a:off x="5451483" y="2711617"/>
        <a:ext cx="2261240" cy="2261353"/>
      </dsp:txXfrm>
    </dsp:sp>
    <dsp:sp modelId="{8AD6F5F5-FB84-4746-A1B7-43C16380E85C}">
      <dsp:nvSpPr>
        <dsp:cNvPr id="0" name=""/>
        <dsp:cNvSpPr/>
      </dsp:nvSpPr>
      <dsp:spPr>
        <a:xfrm>
          <a:off x="6644220" y="182247"/>
          <a:ext cx="3197876" cy="3198037"/>
        </a:xfrm>
        <a:prstGeom prst="ellipse">
          <a:avLst/>
        </a:prstGeom>
        <a:solidFill>
          <a:srgbClr val="EE6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Indulging in alcohol or drugs.</a:t>
          </a:r>
          <a:endParaRPr lang="en-US" sz="1500" b="1" kern="1200" dirty="0"/>
        </a:p>
      </dsp:txBody>
      <dsp:txXfrm>
        <a:off x="7112538" y="650589"/>
        <a:ext cx="2261240" cy="2261353"/>
      </dsp:txXfrm>
    </dsp:sp>
    <dsp:sp modelId="{AFFA9860-9B28-4C83-A6FF-855A2453D3AF}">
      <dsp:nvSpPr>
        <dsp:cNvPr id="0" name=""/>
        <dsp:cNvSpPr/>
      </dsp:nvSpPr>
      <dsp:spPr>
        <a:xfrm>
          <a:off x="8305275" y="2268955"/>
          <a:ext cx="3197876" cy="3198037"/>
        </a:xfrm>
        <a:prstGeom prst="ellipse">
          <a:avLst/>
        </a:prstGeom>
        <a:solidFill>
          <a:srgbClr val="FF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Bodily harm.</a:t>
          </a:r>
        </a:p>
      </dsp:txBody>
      <dsp:txXfrm>
        <a:off x="8773593" y="2737297"/>
        <a:ext cx="2261240" cy="22613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F3E9C-752D-4E8D-94E6-F7A615D0128B}">
      <dsp:nvSpPr>
        <dsp:cNvPr id="0" name=""/>
        <dsp:cNvSpPr/>
      </dsp:nvSpPr>
      <dsp:spPr>
        <a:xfrm rot="5400000">
          <a:off x="-426913" y="432601"/>
          <a:ext cx="2846091" cy="1992264"/>
        </a:xfrm>
        <a:prstGeom prst="chevron">
          <a:avLst/>
        </a:prstGeom>
        <a:blipFill dpi="0" rotWithShape="0">
          <a:blip xmlns:r="http://schemas.openxmlformats.org/officeDocument/2006/relationships" r:embed="rId1">
            <a:alphaModFix amt="60000"/>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When you are in an abusive relationship:</a:t>
          </a:r>
          <a:endParaRPr lang="en-US" sz="1400" b="1" kern="1200" dirty="0">
            <a:solidFill>
              <a:schemeClr val="tx1"/>
            </a:solidFill>
          </a:endParaRPr>
        </a:p>
      </dsp:txBody>
      <dsp:txXfrm rot="-5400000">
        <a:off x="1" y="1001819"/>
        <a:ext cx="1992264" cy="853827"/>
      </dsp:txXfrm>
    </dsp:sp>
    <dsp:sp modelId="{EF3B612D-7D7B-4FD5-9B7C-879D87196DA5}">
      <dsp:nvSpPr>
        <dsp:cNvPr id="0" name=""/>
        <dsp:cNvSpPr/>
      </dsp:nvSpPr>
      <dsp:spPr>
        <a:xfrm rot="5400000">
          <a:off x="5562124" y="-3569860"/>
          <a:ext cx="1849959" cy="8989679"/>
        </a:xfrm>
        <a:prstGeom prst="round2SameRect">
          <a:avLst/>
        </a:prstGeom>
        <a:solidFill>
          <a:srgbClr val="FF0000">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90000"/>
            </a:lnSpc>
            <a:spcBef>
              <a:spcPct val="0"/>
            </a:spcBef>
            <a:spcAft>
              <a:spcPct val="15000"/>
            </a:spcAft>
            <a:buChar char="•"/>
          </a:pPr>
          <a:r>
            <a:rPr lang="en-GB" sz="1100" b="1" i="0" kern="1200" dirty="0"/>
            <a:t>Contact institutions and services that support victims of gender-based violence in order to receive the necessary information and support.</a:t>
          </a:r>
          <a:endParaRPr lang="el-GR" sz="1100" b="1" i="1" kern="1200" dirty="0"/>
        </a:p>
        <a:p>
          <a:pPr marL="57150" lvl="1" indent="-57150" algn="just" defTabSz="488950">
            <a:lnSpc>
              <a:spcPct val="90000"/>
            </a:lnSpc>
            <a:spcBef>
              <a:spcPct val="0"/>
            </a:spcBef>
            <a:spcAft>
              <a:spcPct val="15000"/>
            </a:spcAft>
            <a:buChar char="•"/>
          </a:pPr>
          <a:r>
            <a:rPr lang="en-GB" sz="1100" b="1" i="0" kern="1200" dirty="0"/>
            <a:t>If there is someone you trust, explain the situation and ask this person to call the police if he / she realizes that you are in danger.</a:t>
          </a:r>
          <a:endParaRPr lang="el-GR" sz="1100" b="1" i="1" kern="1200" dirty="0"/>
        </a:p>
        <a:p>
          <a:pPr marL="57150" lvl="1" indent="-57150" algn="just" defTabSz="488950">
            <a:lnSpc>
              <a:spcPct val="90000"/>
            </a:lnSpc>
            <a:spcBef>
              <a:spcPct val="0"/>
            </a:spcBef>
            <a:spcAft>
              <a:spcPct val="15000"/>
            </a:spcAft>
            <a:buChar char="•"/>
          </a:pPr>
          <a:endParaRPr lang="el-GR" sz="1100" b="1" i="1" kern="1200" dirty="0"/>
        </a:p>
      </dsp:txBody>
      <dsp:txXfrm rot="-5400000">
        <a:off x="1992264" y="90308"/>
        <a:ext cx="8899371" cy="1669343"/>
      </dsp:txXfrm>
    </dsp:sp>
    <dsp:sp modelId="{A68AAC2E-889B-4E73-88A1-C93CF33AE7CB}">
      <dsp:nvSpPr>
        <dsp:cNvPr id="0" name=""/>
        <dsp:cNvSpPr/>
      </dsp:nvSpPr>
      <dsp:spPr>
        <a:xfrm rot="5400000">
          <a:off x="-426913" y="2997526"/>
          <a:ext cx="2846091" cy="1992264"/>
        </a:xfrm>
        <a:prstGeom prst="chevron">
          <a:avLst/>
        </a:prstGeom>
        <a:blipFill dpi="0" rotWithShape="0">
          <a:blip xmlns:r="http://schemas.openxmlformats.org/officeDocument/2006/relationships" r:embed="rId1">
            <a:alphaModFix amt="60000"/>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When you know that your friend is being abused:</a:t>
          </a:r>
          <a:endParaRPr lang="el-GR" sz="1400" b="1" kern="1200" dirty="0">
            <a:solidFill>
              <a:schemeClr val="tx1"/>
            </a:solidFill>
          </a:endParaRPr>
        </a:p>
      </dsp:txBody>
      <dsp:txXfrm rot="-5400000">
        <a:off x="1" y="3566744"/>
        <a:ext cx="1992264" cy="853827"/>
      </dsp:txXfrm>
    </dsp:sp>
    <dsp:sp modelId="{A7CDD06E-1124-4B54-AC42-A542DCD6D602}">
      <dsp:nvSpPr>
        <dsp:cNvPr id="0" name=""/>
        <dsp:cNvSpPr/>
      </dsp:nvSpPr>
      <dsp:spPr>
        <a:xfrm rot="5400000">
          <a:off x="5562124" y="-1010827"/>
          <a:ext cx="1849959" cy="8989679"/>
        </a:xfrm>
        <a:prstGeom prst="round2SameRect">
          <a:avLst/>
        </a:prstGeom>
        <a:solidFill>
          <a:srgbClr val="009999">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90000"/>
            </a:lnSpc>
            <a:spcBef>
              <a:spcPct val="0"/>
            </a:spcBef>
            <a:spcAft>
              <a:spcPct val="15000"/>
            </a:spcAft>
            <a:buFont typeface="Arial" panose="020B0604020202020204" pitchFamily="34" charset="0"/>
            <a:buChar char="•"/>
          </a:pPr>
          <a:endParaRPr lang="el-GR" sz="1100" b="1" i="1" kern="1200" dirty="0">
            <a:solidFill>
              <a:schemeClr val="tx1"/>
            </a:solidFill>
          </a:endParaRPr>
        </a:p>
        <a:p>
          <a:pPr marL="57150" lvl="1" indent="-57150" algn="just" defTabSz="488950">
            <a:lnSpc>
              <a:spcPct val="90000"/>
            </a:lnSpc>
            <a:spcBef>
              <a:spcPct val="0"/>
            </a:spcBef>
            <a:spcAft>
              <a:spcPct val="15000"/>
            </a:spcAft>
            <a:buFont typeface="Arial" panose="020B0604020202020204" pitchFamily="34" charset="0"/>
            <a:buChar char="•"/>
          </a:pPr>
          <a:endParaRPr lang="el-GR" sz="1100" b="1" i="1" kern="1200" dirty="0">
            <a:solidFill>
              <a:schemeClr val="tx1"/>
            </a:solidFill>
          </a:endParaRPr>
        </a:p>
        <a:p>
          <a:pPr marL="57150" lvl="1" indent="-57150" algn="just" defTabSz="488950">
            <a:lnSpc>
              <a:spcPct val="90000"/>
            </a:lnSpc>
            <a:spcBef>
              <a:spcPct val="0"/>
            </a:spcBef>
            <a:spcAft>
              <a:spcPct val="15000"/>
            </a:spcAft>
            <a:buFont typeface="Arial" panose="020B0604020202020204" pitchFamily="34" charset="0"/>
            <a:buChar char="•"/>
          </a:pPr>
          <a:endParaRPr lang="el-GR" sz="1100" b="1" i="1" kern="1200" dirty="0">
            <a:solidFill>
              <a:schemeClr val="tx1"/>
            </a:solidFill>
          </a:endParaRPr>
        </a:p>
        <a:p>
          <a:pPr marL="57150" lvl="1" indent="-57150" algn="just" defTabSz="488950">
            <a:lnSpc>
              <a:spcPct val="90000"/>
            </a:lnSpc>
            <a:spcBef>
              <a:spcPct val="0"/>
            </a:spcBef>
            <a:spcAft>
              <a:spcPct val="15000"/>
            </a:spcAft>
            <a:buFont typeface="Arial" panose="020B0604020202020204" pitchFamily="34" charset="0"/>
            <a:buChar char="•"/>
          </a:pPr>
          <a:endParaRPr lang="el-GR" sz="1100" b="1" i="1" kern="1200" dirty="0">
            <a:solidFill>
              <a:schemeClr val="tx1"/>
            </a:solidFill>
          </a:endParaRPr>
        </a:p>
        <a:p>
          <a:pPr marL="57150" lvl="1" indent="-57150" algn="just" defTabSz="488950">
            <a:lnSpc>
              <a:spcPct val="90000"/>
            </a:lnSpc>
            <a:spcBef>
              <a:spcPct val="0"/>
            </a:spcBef>
            <a:spcAft>
              <a:spcPct val="15000"/>
            </a:spcAft>
            <a:buFont typeface="Arial" panose="020B0604020202020204" pitchFamily="34" charset="0"/>
            <a:buChar char="•"/>
          </a:pPr>
          <a:endParaRPr lang="el-GR" sz="1100" b="1" i="1" kern="1200" dirty="0">
            <a:solidFill>
              <a:schemeClr val="tx1"/>
            </a:solidFill>
          </a:endParaRPr>
        </a:p>
        <a:p>
          <a:pPr marL="57150" lvl="1" indent="-57150" algn="just" defTabSz="488950">
            <a:lnSpc>
              <a:spcPct val="90000"/>
            </a:lnSpc>
            <a:spcBef>
              <a:spcPct val="0"/>
            </a:spcBef>
            <a:spcAft>
              <a:spcPct val="15000"/>
            </a:spcAft>
            <a:buFont typeface="Arial" panose="020B0604020202020204" pitchFamily="34" charset="0"/>
            <a:buChar char="•"/>
          </a:pPr>
          <a:endParaRPr lang="el-GR" sz="1100" b="1" i="1" kern="1200" dirty="0">
            <a:solidFill>
              <a:schemeClr val="tx1"/>
            </a:solidFill>
          </a:endParaRPr>
        </a:p>
        <a:p>
          <a:pPr marL="57150" lvl="1" indent="-57150" algn="just" defTabSz="488950">
            <a:lnSpc>
              <a:spcPct val="90000"/>
            </a:lnSpc>
            <a:spcBef>
              <a:spcPct val="0"/>
            </a:spcBef>
            <a:spcAft>
              <a:spcPct val="15000"/>
            </a:spcAft>
            <a:buFont typeface="Arial" panose="020B0604020202020204" pitchFamily="34" charset="0"/>
            <a:buChar char="•"/>
          </a:pPr>
          <a:endParaRPr lang="el-GR" sz="1100" b="1" i="1" kern="1200" dirty="0">
            <a:solidFill>
              <a:schemeClr val="tx1"/>
            </a:solidFill>
          </a:endParaRPr>
        </a:p>
        <a:p>
          <a:pPr marL="57150" lvl="1" indent="-57150" algn="just" defTabSz="488950">
            <a:lnSpc>
              <a:spcPct val="90000"/>
            </a:lnSpc>
            <a:spcBef>
              <a:spcPct val="0"/>
            </a:spcBef>
            <a:spcAft>
              <a:spcPct val="15000"/>
            </a:spcAft>
            <a:buFont typeface="Arial" panose="020B0604020202020204" pitchFamily="34" charset="0"/>
            <a:buNone/>
          </a:pPr>
          <a:r>
            <a:rPr lang="el-GR" sz="1100" b="1" i="0" kern="1200" dirty="0">
              <a:latin typeface="Calibri" panose="020F0502020204030204" pitchFamily="34" charset="0"/>
              <a:cs typeface="Calibri" panose="020F0502020204030204" pitchFamily="34" charset="0"/>
            </a:rPr>
            <a:t>→ </a:t>
          </a:r>
          <a:r>
            <a:rPr lang="en-GB" sz="1100" b="1" i="0" kern="1200" dirty="0"/>
            <a:t>Try to be close to her as often as possible, so that she feels safe and trusts you.</a:t>
          </a:r>
          <a:endParaRPr lang="el-GR" sz="1100" b="1" i="1" kern="1200" dirty="0">
            <a:solidFill>
              <a:schemeClr val="tx1"/>
            </a:solidFill>
          </a:endParaRPr>
        </a:p>
        <a:p>
          <a:pPr marL="57150" lvl="1" indent="-57150" algn="just" defTabSz="488950">
            <a:lnSpc>
              <a:spcPct val="90000"/>
            </a:lnSpc>
            <a:spcBef>
              <a:spcPct val="0"/>
            </a:spcBef>
            <a:spcAft>
              <a:spcPct val="15000"/>
            </a:spcAft>
            <a:buFont typeface="Arial" panose="020B0604020202020204" pitchFamily="34" charset="0"/>
            <a:buNone/>
          </a:pPr>
          <a:r>
            <a:rPr lang="el-GR" sz="1100" b="1" i="0" kern="1200" dirty="0">
              <a:latin typeface="Calibri" panose="020F0502020204030204" pitchFamily="34" charset="0"/>
              <a:cs typeface="Calibri" panose="020F0502020204030204" pitchFamily="34" charset="0"/>
            </a:rPr>
            <a:t>→ </a:t>
          </a:r>
          <a:r>
            <a:rPr lang="en-GB" sz="1100" b="1" i="0" kern="1200" dirty="0"/>
            <a:t>Her physical safety is first priority. If you think she is</a:t>
          </a:r>
          <a:r>
            <a:rPr lang="el-GR" sz="1100" b="1" i="0" kern="1200" dirty="0"/>
            <a:t> </a:t>
          </a:r>
          <a:r>
            <a:rPr lang="en-GB" sz="1100" b="1" i="0" kern="1200" dirty="0"/>
            <a:t> in danger, you must act immediately.</a:t>
          </a:r>
          <a:endParaRPr lang="el-GR" sz="1100" b="1" i="1" kern="1200" dirty="0">
            <a:solidFill>
              <a:schemeClr val="tx1"/>
            </a:solidFill>
          </a:endParaRPr>
        </a:p>
        <a:p>
          <a:pPr marL="57150" lvl="1" indent="-57150" algn="just" defTabSz="488950">
            <a:lnSpc>
              <a:spcPct val="90000"/>
            </a:lnSpc>
            <a:spcBef>
              <a:spcPct val="0"/>
            </a:spcBef>
            <a:spcAft>
              <a:spcPct val="15000"/>
            </a:spcAft>
            <a:buFont typeface="Arial" panose="020B0604020202020204" pitchFamily="34" charset="0"/>
            <a:buNone/>
          </a:pPr>
          <a:r>
            <a:rPr lang="el-GR" sz="1100" b="1" i="0" kern="1200" dirty="0">
              <a:latin typeface="Calibri" panose="020F0502020204030204" pitchFamily="34" charset="0"/>
              <a:cs typeface="Calibri" panose="020F0502020204030204" pitchFamily="34" charset="0"/>
            </a:rPr>
            <a:t>→ </a:t>
          </a:r>
          <a:r>
            <a:rPr lang="en-GB" sz="1100" b="1" i="0" kern="1200" dirty="0"/>
            <a:t>Give her clear messages, including the following:</a:t>
          </a:r>
          <a:endParaRPr lang="el-GR" sz="1100" b="1" i="1" kern="1200" dirty="0">
            <a:solidFill>
              <a:schemeClr val="tx1"/>
            </a:solidFill>
          </a:endParaRPr>
        </a:p>
        <a:p>
          <a:pPr marL="57150" lvl="1" indent="-57150" algn="just" defTabSz="488950">
            <a:lnSpc>
              <a:spcPct val="90000"/>
            </a:lnSpc>
            <a:spcBef>
              <a:spcPct val="0"/>
            </a:spcBef>
            <a:spcAft>
              <a:spcPct val="15000"/>
            </a:spcAft>
            <a:buChar char="•"/>
          </a:pPr>
          <a:r>
            <a:rPr lang="en-GB" sz="1100" b="1" i="0" kern="1200" dirty="0"/>
            <a:t> Violence is never acceptable or justified.</a:t>
          </a:r>
          <a:endParaRPr lang="el-GR" sz="1100" b="1" i="1" kern="1200" dirty="0">
            <a:solidFill>
              <a:schemeClr val="tx1"/>
            </a:solidFill>
          </a:endParaRPr>
        </a:p>
        <a:p>
          <a:pPr marL="57150" lvl="1" indent="-57150" algn="just" defTabSz="488950">
            <a:lnSpc>
              <a:spcPct val="90000"/>
            </a:lnSpc>
            <a:spcBef>
              <a:spcPct val="0"/>
            </a:spcBef>
            <a:spcAft>
              <a:spcPct val="15000"/>
            </a:spcAft>
            <a:buChar char="•"/>
          </a:pPr>
          <a:r>
            <a:rPr lang="en-GB" sz="1100" b="1" i="0" kern="1200" dirty="0"/>
            <a:t> She does not cause the abuse herself.</a:t>
          </a:r>
          <a:endParaRPr lang="el-GR" sz="1100" b="1" i="1" kern="1200" dirty="0">
            <a:solidFill>
              <a:schemeClr val="tx1"/>
            </a:solidFill>
          </a:endParaRPr>
        </a:p>
        <a:p>
          <a:pPr marL="57150" lvl="1" indent="-57150" algn="just" defTabSz="488950">
            <a:lnSpc>
              <a:spcPct val="90000"/>
            </a:lnSpc>
            <a:spcBef>
              <a:spcPct val="0"/>
            </a:spcBef>
            <a:spcAft>
              <a:spcPct val="15000"/>
            </a:spcAft>
            <a:buChar char="•"/>
          </a:pPr>
          <a:r>
            <a:rPr lang="en-GB" sz="1100" b="1" i="0" kern="1200" dirty="0"/>
            <a:t> She is not to blame for her partner's behaviour.</a:t>
          </a:r>
          <a:endParaRPr lang="el-GR" sz="1100" b="1" i="1" kern="1200" dirty="0">
            <a:solidFill>
              <a:schemeClr val="tx1"/>
            </a:solidFill>
          </a:endParaRPr>
        </a:p>
        <a:p>
          <a:pPr marL="57150" lvl="1" indent="-57150" algn="just" defTabSz="488950">
            <a:lnSpc>
              <a:spcPct val="90000"/>
            </a:lnSpc>
            <a:spcBef>
              <a:spcPct val="0"/>
            </a:spcBef>
            <a:spcAft>
              <a:spcPct val="15000"/>
            </a:spcAft>
            <a:buChar char="•"/>
          </a:pPr>
          <a:r>
            <a:rPr lang="en-GB" sz="1100" b="1" i="0" kern="1200" dirty="0"/>
            <a:t> She can not change her partner’s behaviour.</a:t>
          </a:r>
          <a:endParaRPr lang="el-GR" sz="1100" b="1" i="1" kern="1200" dirty="0">
            <a:solidFill>
              <a:schemeClr val="tx1"/>
            </a:solidFill>
          </a:endParaRPr>
        </a:p>
        <a:p>
          <a:pPr marL="57150" lvl="1" indent="-57150" algn="just" defTabSz="488950">
            <a:lnSpc>
              <a:spcPct val="90000"/>
            </a:lnSpc>
            <a:spcBef>
              <a:spcPct val="0"/>
            </a:spcBef>
            <a:spcAft>
              <a:spcPct val="15000"/>
            </a:spcAft>
            <a:buChar char="•"/>
          </a:pPr>
          <a:r>
            <a:rPr lang="en-GB" sz="1100" b="1" i="0" kern="1200" dirty="0"/>
            <a:t> Apologies and promises won’t put an end to the violence.</a:t>
          </a:r>
          <a:endParaRPr lang="el-GR" sz="1100" b="1" i="1" kern="1200" dirty="0">
            <a:solidFill>
              <a:schemeClr val="tx1"/>
            </a:solidFill>
          </a:endParaRPr>
        </a:p>
        <a:p>
          <a:pPr marL="57150" lvl="1" indent="-57150" algn="just" defTabSz="488950">
            <a:lnSpc>
              <a:spcPct val="90000"/>
            </a:lnSpc>
            <a:spcBef>
              <a:spcPct val="0"/>
            </a:spcBef>
            <a:spcAft>
              <a:spcPct val="15000"/>
            </a:spcAft>
            <a:buChar char="•"/>
          </a:pPr>
          <a:r>
            <a:rPr lang="en-GB" sz="1100" b="1" i="0" kern="1200" dirty="0"/>
            <a:t> She is not alone.</a:t>
          </a:r>
          <a:endParaRPr lang="el-GR" sz="1100" b="1" i="1" kern="1200" dirty="0">
            <a:solidFill>
              <a:schemeClr val="tx1"/>
            </a:solidFill>
          </a:endParaRPr>
        </a:p>
        <a:p>
          <a:pPr marL="57150" lvl="1" indent="-57150" algn="just" defTabSz="488950">
            <a:lnSpc>
              <a:spcPct val="90000"/>
            </a:lnSpc>
            <a:spcBef>
              <a:spcPct val="0"/>
            </a:spcBef>
            <a:spcAft>
              <a:spcPct val="15000"/>
            </a:spcAft>
            <a:buChar char="•"/>
          </a:pPr>
          <a:r>
            <a:rPr lang="en-GB" sz="1100" b="1" i="0" kern="1200" dirty="0"/>
            <a:t> Abuse is not a loss of control, it is a means of control.</a:t>
          </a:r>
          <a:endParaRPr lang="el-GR" sz="1100" b="1" i="1" kern="1200" dirty="0">
            <a:solidFill>
              <a:schemeClr val="tx1"/>
            </a:solidFill>
          </a:endParaRPr>
        </a:p>
        <a:p>
          <a:pPr marL="57150" lvl="1" indent="-57150" algn="just" defTabSz="488950">
            <a:lnSpc>
              <a:spcPct val="90000"/>
            </a:lnSpc>
            <a:spcBef>
              <a:spcPct val="0"/>
            </a:spcBef>
            <a:spcAft>
              <a:spcPct val="15000"/>
            </a:spcAft>
            <a:buFont typeface="+mj-lt"/>
            <a:buAutoNum type="arabicPeriod"/>
          </a:pPr>
          <a:endParaRPr lang="el-GR" sz="1100" b="1" i="1" kern="1200" dirty="0">
            <a:solidFill>
              <a:schemeClr val="tx1"/>
            </a:solidFill>
          </a:endParaRPr>
        </a:p>
        <a:p>
          <a:pPr marL="57150" lvl="1" indent="-57150" algn="just" defTabSz="488950">
            <a:lnSpc>
              <a:spcPct val="90000"/>
            </a:lnSpc>
            <a:spcBef>
              <a:spcPct val="0"/>
            </a:spcBef>
            <a:spcAft>
              <a:spcPct val="15000"/>
            </a:spcAft>
            <a:buChar char="•"/>
          </a:pPr>
          <a:endParaRPr lang="el-GR" sz="1100" b="1" i="1" kern="1200" dirty="0">
            <a:solidFill>
              <a:schemeClr val="tx1"/>
            </a:solidFill>
          </a:endParaRPr>
        </a:p>
        <a:p>
          <a:pPr marL="57150" lvl="1" indent="-57150" algn="just" defTabSz="488950">
            <a:lnSpc>
              <a:spcPct val="90000"/>
            </a:lnSpc>
            <a:spcBef>
              <a:spcPct val="0"/>
            </a:spcBef>
            <a:spcAft>
              <a:spcPct val="15000"/>
            </a:spcAft>
            <a:buChar char="•"/>
          </a:pPr>
          <a:endParaRPr lang="el-GR" sz="1100" b="1" i="1" kern="1200" dirty="0">
            <a:solidFill>
              <a:schemeClr val="tx1"/>
            </a:solidFill>
          </a:endParaRPr>
        </a:p>
        <a:p>
          <a:pPr marL="57150" lvl="1" indent="-57150" algn="just" defTabSz="488950">
            <a:lnSpc>
              <a:spcPct val="90000"/>
            </a:lnSpc>
            <a:spcBef>
              <a:spcPct val="0"/>
            </a:spcBef>
            <a:spcAft>
              <a:spcPct val="15000"/>
            </a:spcAft>
            <a:buFont typeface="Arial" panose="020B0604020202020204" pitchFamily="34" charset="0"/>
            <a:buChar char="•"/>
          </a:pPr>
          <a:endParaRPr lang="el-GR" sz="1100" b="1" i="1" kern="1200" dirty="0">
            <a:solidFill>
              <a:schemeClr val="tx1"/>
            </a:solidFill>
          </a:endParaRPr>
        </a:p>
        <a:p>
          <a:pPr marL="57150" lvl="1" indent="-57150" algn="ctr" defTabSz="488950">
            <a:lnSpc>
              <a:spcPct val="90000"/>
            </a:lnSpc>
            <a:spcBef>
              <a:spcPct val="0"/>
            </a:spcBef>
            <a:spcAft>
              <a:spcPct val="15000"/>
            </a:spcAft>
            <a:buChar char="•"/>
          </a:pPr>
          <a:endParaRPr lang="el-GR" sz="1100" b="1" i="1" kern="1200" dirty="0">
            <a:solidFill>
              <a:schemeClr val="tx1"/>
            </a:solidFill>
          </a:endParaRPr>
        </a:p>
        <a:p>
          <a:pPr marL="171450" lvl="1" indent="-171450" algn="ctr" defTabSz="777875">
            <a:lnSpc>
              <a:spcPct val="90000"/>
            </a:lnSpc>
            <a:spcBef>
              <a:spcPct val="0"/>
            </a:spcBef>
            <a:spcAft>
              <a:spcPct val="15000"/>
            </a:spcAft>
            <a:buChar char="•"/>
          </a:pPr>
          <a:endParaRPr lang="el-GR" sz="1750" b="1" i="1" kern="1200" dirty="0">
            <a:solidFill>
              <a:schemeClr val="tx1"/>
            </a:solidFill>
          </a:endParaRPr>
        </a:p>
      </dsp:txBody>
      <dsp:txXfrm rot="-5400000">
        <a:off x="1992264" y="2649341"/>
        <a:ext cx="8899371" cy="16693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D894-0A33-4EB2-926F-86E3E36873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6D571B-DCF5-42D7-BE45-F3F9BFBC82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4F9CD1-B397-49CE-9C17-D7850D3B01E0}"/>
              </a:ext>
            </a:extLst>
          </p:cNvPr>
          <p:cNvSpPr>
            <a:spLocks noGrp="1"/>
          </p:cNvSpPr>
          <p:nvPr>
            <p:ph type="dt" sz="half" idx="10"/>
          </p:nvPr>
        </p:nvSpPr>
        <p:spPr/>
        <p:txBody>
          <a:bodyPr/>
          <a:lstStyle/>
          <a:p>
            <a:fld id="{93379CA6-6AD9-4DCC-995B-49598E70DF35}" type="datetimeFigureOut">
              <a:rPr lang="en-US" smtClean="0"/>
              <a:t>8/27/2021</a:t>
            </a:fld>
            <a:endParaRPr lang="en-US"/>
          </a:p>
        </p:txBody>
      </p:sp>
      <p:sp>
        <p:nvSpPr>
          <p:cNvPr id="5" name="Footer Placeholder 4">
            <a:extLst>
              <a:ext uri="{FF2B5EF4-FFF2-40B4-BE49-F238E27FC236}">
                <a16:creationId xmlns:a16="http://schemas.microsoft.com/office/drawing/2014/main" id="{C230B897-531F-4BEC-B2B6-1AF308CF3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6E6EA-2DC0-436C-94AA-2675F4D7DD6E}"/>
              </a:ext>
            </a:extLst>
          </p:cNvPr>
          <p:cNvSpPr>
            <a:spLocks noGrp="1"/>
          </p:cNvSpPr>
          <p:nvPr>
            <p:ph type="sldNum" sz="quarter" idx="12"/>
          </p:nvPr>
        </p:nvSpPr>
        <p:spPr/>
        <p:txBody>
          <a:bodyPr/>
          <a:lstStyle/>
          <a:p>
            <a:fld id="{A7EFBF97-3B37-41F0-B9BF-E6F96A6D3E2D}" type="slidenum">
              <a:rPr lang="en-US" smtClean="0"/>
              <a:t>‹#›</a:t>
            </a:fld>
            <a:endParaRPr lang="en-US"/>
          </a:p>
        </p:txBody>
      </p:sp>
    </p:spTree>
    <p:extLst>
      <p:ext uri="{BB962C8B-B14F-4D97-AF65-F5344CB8AC3E}">
        <p14:creationId xmlns:p14="http://schemas.microsoft.com/office/powerpoint/2010/main" val="389845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8F7B-BAED-499E-BA72-50226E4629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43E216-52A9-4788-8974-7947898EE1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04484-FB4C-498A-B16A-EEA4F0B1D9C6}"/>
              </a:ext>
            </a:extLst>
          </p:cNvPr>
          <p:cNvSpPr>
            <a:spLocks noGrp="1"/>
          </p:cNvSpPr>
          <p:nvPr>
            <p:ph type="dt" sz="half" idx="10"/>
          </p:nvPr>
        </p:nvSpPr>
        <p:spPr/>
        <p:txBody>
          <a:bodyPr/>
          <a:lstStyle/>
          <a:p>
            <a:fld id="{93379CA6-6AD9-4DCC-995B-49598E70DF35}" type="datetimeFigureOut">
              <a:rPr lang="en-US" smtClean="0"/>
              <a:t>8/27/2021</a:t>
            </a:fld>
            <a:endParaRPr lang="en-US"/>
          </a:p>
        </p:txBody>
      </p:sp>
      <p:sp>
        <p:nvSpPr>
          <p:cNvPr id="5" name="Footer Placeholder 4">
            <a:extLst>
              <a:ext uri="{FF2B5EF4-FFF2-40B4-BE49-F238E27FC236}">
                <a16:creationId xmlns:a16="http://schemas.microsoft.com/office/drawing/2014/main" id="{75515207-1E97-4A0D-A3A0-32FCD7C1E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F2E5A-0A1E-47B0-969B-35713A3D8CCD}"/>
              </a:ext>
            </a:extLst>
          </p:cNvPr>
          <p:cNvSpPr>
            <a:spLocks noGrp="1"/>
          </p:cNvSpPr>
          <p:nvPr>
            <p:ph type="sldNum" sz="quarter" idx="12"/>
          </p:nvPr>
        </p:nvSpPr>
        <p:spPr/>
        <p:txBody>
          <a:bodyPr/>
          <a:lstStyle/>
          <a:p>
            <a:fld id="{A7EFBF97-3B37-41F0-B9BF-E6F96A6D3E2D}" type="slidenum">
              <a:rPr lang="en-US" smtClean="0"/>
              <a:t>‹#›</a:t>
            </a:fld>
            <a:endParaRPr lang="en-US"/>
          </a:p>
        </p:txBody>
      </p:sp>
    </p:spTree>
    <p:extLst>
      <p:ext uri="{BB962C8B-B14F-4D97-AF65-F5344CB8AC3E}">
        <p14:creationId xmlns:p14="http://schemas.microsoft.com/office/powerpoint/2010/main" val="138995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8DB773-3DDC-49E8-8FB3-B28F5BC430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14F381-B924-403F-8699-B2A7D1B52D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A4E7A-62E9-4948-9BBD-026BB0828BAD}"/>
              </a:ext>
            </a:extLst>
          </p:cNvPr>
          <p:cNvSpPr>
            <a:spLocks noGrp="1"/>
          </p:cNvSpPr>
          <p:nvPr>
            <p:ph type="dt" sz="half" idx="10"/>
          </p:nvPr>
        </p:nvSpPr>
        <p:spPr/>
        <p:txBody>
          <a:bodyPr/>
          <a:lstStyle/>
          <a:p>
            <a:fld id="{93379CA6-6AD9-4DCC-995B-49598E70DF35}" type="datetimeFigureOut">
              <a:rPr lang="en-US" smtClean="0"/>
              <a:t>8/27/2021</a:t>
            </a:fld>
            <a:endParaRPr lang="en-US"/>
          </a:p>
        </p:txBody>
      </p:sp>
      <p:sp>
        <p:nvSpPr>
          <p:cNvPr id="5" name="Footer Placeholder 4">
            <a:extLst>
              <a:ext uri="{FF2B5EF4-FFF2-40B4-BE49-F238E27FC236}">
                <a16:creationId xmlns:a16="http://schemas.microsoft.com/office/drawing/2014/main" id="{1CE55E4E-576A-403A-B1CB-3BE41C18A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3DC03-5639-4E28-864B-88DF1E386BA3}"/>
              </a:ext>
            </a:extLst>
          </p:cNvPr>
          <p:cNvSpPr>
            <a:spLocks noGrp="1"/>
          </p:cNvSpPr>
          <p:nvPr>
            <p:ph type="sldNum" sz="quarter" idx="12"/>
          </p:nvPr>
        </p:nvSpPr>
        <p:spPr/>
        <p:txBody>
          <a:bodyPr/>
          <a:lstStyle/>
          <a:p>
            <a:fld id="{A7EFBF97-3B37-41F0-B9BF-E6F96A6D3E2D}" type="slidenum">
              <a:rPr lang="en-US" smtClean="0"/>
              <a:t>‹#›</a:t>
            </a:fld>
            <a:endParaRPr lang="en-US"/>
          </a:p>
        </p:txBody>
      </p:sp>
    </p:spTree>
    <p:extLst>
      <p:ext uri="{BB962C8B-B14F-4D97-AF65-F5344CB8AC3E}">
        <p14:creationId xmlns:p14="http://schemas.microsoft.com/office/powerpoint/2010/main" val="204385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7AAAE-A968-4DC8-9BF0-A1FCE2AD7A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DAFEE8-5606-46D7-A0F0-EC035E693D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A0EE6-0689-4571-9069-D35800918218}"/>
              </a:ext>
            </a:extLst>
          </p:cNvPr>
          <p:cNvSpPr>
            <a:spLocks noGrp="1"/>
          </p:cNvSpPr>
          <p:nvPr>
            <p:ph type="dt" sz="half" idx="10"/>
          </p:nvPr>
        </p:nvSpPr>
        <p:spPr/>
        <p:txBody>
          <a:bodyPr/>
          <a:lstStyle/>
          <a:p>
            <a:fld id="{93379CA6-6AD9-4DCC-995B-49598E70DF35}" type="datetimeFigureOut">
              <a:rPr lang="en-US" smtClean="0"/>
              <a:t>8/27/2021</a:t>
            </a:fld>
            <a:endParaRPr lang="en-US"/>
          </a:p>
        </p:txBody>
      </p:sp>
      <p:sp>
        <p:nvSpPr>
          <p:cNvPr id="5" name="Footer Placeholder 4">
            <a:extLst>
              <a:ext uri="{FF2B5EF4-FFF2-40B4-BE49-F238E27FC236}">
                <a16:creationId xmlns:a16="http://schemas.microsoft.com/office/drawing/2014/main" id="{B8528848-8DCC-45CF-B2BE-2DB7225A4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7F058-D795-4DBB-AA21-1FBF5118E352}"/>
              </a:ext>
            </a:extLst>
          </p:cNvPr>
          <p:cNvSpPr>
            <a:spLocks noGrp="1"/>
          </p:cNvSpPr>
          <p:nvPr>
            <p:ph type="sldNum" sz="quarter" idx="12"/>
          </p:nvPr>
        </p:nvSpPr>
        <p:spPr/>
        <p:txBody>
          <a:bodyPr/>
          <a:lstStyle/>
          <a:p>
            <a:fld id="{A7EFBF97-3B37-41F0-B9BF-E6F96A6D3E2D}" type="slidenum">
              <a:rPr lang="en-US" smtClean="0"/>
              <a:t>‹#›</a:t>
            </a:fld>
            <a:endParaRPr lang="en-US"/>
          </a:p>
        </p:txBody>
      </p:sp>
    </p:spTree>
    <p:extLst>
      <p:ext uri="{BB962C8B-B14F-4D97-AF65-F5344CB8AC3E}">
        <p14:creationId xmlns:p14="http://schemas.microsoft.com/office/powerpoint/2010/main" val="147618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7300-97F1-4D15-A97E-454507BE5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E05D21-AD87-4121-97BA-3541D3D00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8CBFBB-2566-4EEE-8DF8-699C1D424400}"/>
              </a:ext>
            </a:extLst>
          </p:cNvPr>
          <p:cNvSpPr>
            <a:spLocks noGrp="1"/>
          </p:cNvSpPr>
          <p:nvPr>
            <p:ph type="dt" sz="half" idx="10"/>
          </p:nvPr>
        </p:nvSpPr>
        <p:spPr/>
        <p:txBody>
          <a:bodyPr/>
          <a:lstStyle/>
          <a:p>
            <a:fld id="{93379CA6-6AD9-4DCC-995B-49598E70DF35}" type="datetimeFigureOut">
              <a:rPr lang="en-US" smtClean="0"/>
              <a:t>8/27/2021</a:t>
            </a:fld>
            <a:endParaRPr lang="en-US"/>
          </a:p>
        </p:txBody>
      </p:sp>
      <p:sp>
        <p:nvSpPr>
          <p:cNvPr id="5" name="Footer Placeholder 4">
            <a:extLst>
              <a:ext uri="{FF2B5EF4-FFF2-40B4-BE49-F238E27FC236}">
                <a16:creationId xmlns:a16="http://schemas.microsoft.com/office/drawing/2014/main" id="{5741800D-E8D9-49DE-A6A0-4780D7050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E8825-DFC1-4D6B-8391-12AD8B436989}"/>
              </a:ext>
            </a:extLst>
          </p:cNvPr>
          <p:cNvSpPr>
            <a:spLocks noGrp="1"/>
          </p:cNvSpPr>
          <p:nvPr>
            <p:ph type="sldNum" sz="quarter" idx="12"/>
          </p:nvPr>
        </p:nvSpPr>
        <p:spPr/>
        <p:txBody>
          <a:bodyPr/>
          <a:lstStyle/>
          <a:p>
            <a:fld id="{A7EFBF97-3B37-41F0-B9BF-E6F96A6D3E2D}" type="slidenum">
              <a:rPr lang="en-US" smtClean="0"/>
              <a:t>‹#›</a:t>
            </a:fld>
            <a:endParaRPr lang="en-US"/>
          </a:p>
        </p:txBody>
      </p:sp>
    </p:spTree>
    <p:extLst>
      <p:ext uri="{BB962C8B-B14F-4D97-AF65-F5344CB8AC3E}">
        <p14:creationId xmlns:p14="http://schemas.microsoft.com/office/powerpoint/2010/main" val="291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9B2C-5465-42E0-A24B-D3A31A2DD2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95E0EB-24AC-4A63-8EB8-3EFA6EFFBB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F2356-7E22-49F2-B6F0-D24026199A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FDF474-75F3-4A63-A4F5-D1AA90AE2605}"/>
              </a:ext>
            </a:extLst>
          </p:cNvPr>
          <p:cNvSpPr>
            <a:spLocks noGrp="1"/>
          </p:cNvSpPr>
          <p:nvPr>
            <p:ph type="dt" sz="half" idx="10"/>
          </p:nvPr>
        </p:nvSpPr>
        <p:spPr/>
        <p:txBody>
          <a:bodyPr/>
          <a:lstStyle/>
          <a:p>
            <a:fld id="{93379CA6-6AD9-4DCC-995B-49598E70DF35}" type="datetimeFigureOut">
              <a:rPr lang="en-US" smtClean="0"/>
              <a:t>8/27/2021</a:t>
            </a:fld>
            <a:endParaRPr lang="en-US"/>
          </a:p>
        </p:txBody>
      </p:sp>
      <p:sp>
        <p:nvSpPr>
          <p:cNvPr id="6" name="Footer Placeholder 5">
            <a:extLst>
              <a:ext uri="{FF2B5EF4-FFF2-40B4-BE49-F238E27FC236}">
                <a16:creationId xmlns:a16="http://schemas.microsoft.com/office/drawing/2014/main" id="{DA48D3C3-18D3-43BE-98C2-94F78AF20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A6D059-CAE1-4FB1-BC0B-E2E685D51190}"/>
              </a:ext>
            </a:extLst>
          </p:cNvPr>
          <p:cNvSpPr>
            <a:spLocks noGrp="1"/>
          </p:cNvSpPr>
          <p:nvPr>
            <p:ph type="sldNum" sz="quarter" idx="12"/>
          </p:nvPr>
        </p:nvSpPr>
        <p:spPr/>
        <p:txBody>
          <a:bodyPr/>
          <a:lstStyle/>
          <a:p>
            <a:fld id="{A7EFBF97-3B37-41F0-B9BF-E6F96A6D3E2D}" type="slidenum">
              <a:rPr lang="en-US" smtClean="0"/>
              <a:t>‹#›</a:t>
            </a:fld>
            <a:endParaRPr lang="en-US"/>
          </a:p>
        </p:txBody>
      </p:sp>
    </p:spTree>
    <p:extLst>
      <p:ext uri="{BB962C8B-B14F-4D97-AF65-F5344CB8AC3E}">
        <p14:creationId xmlns:p14="http://schemas.microsoft.com/office/powerpoint/2010/main" val="365833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32A1-6B71-4573-8E7E-02B570A54F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FD8C6B-8D09-4E81-9459-C0F009DAF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DD8532-93C7-4087-98CC-61EE1DAB36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F1DBCD-178D-479B-9B04-114E602CCD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130B5-9B01-46D2-BE89-4AC32CCCEC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2F2E39-608E-48FF-9AB0-4235F7104119}"/>
              </a:ext>
            </a:extLst>
          </p:cNvPr>
          <p:cNvSpPr>
            <a:spLocks noGrp="1"/>
          </p:cNvSpPr>
          <p:nvPr>
            <p:ph type="dt" sz="half" idx="10"/>
          </p:nvPr>
        </p:nvSpPr>
        <p:spPr/>
        <p:txBody>
          <a:bodyPr/>
          <a:lstStyle/>
          <a:p>
            <a:fld id="{93379CA6-6AD9-4DCC-995B-49598E70DF35}" type="datetimeFigureOut">
              <a:rPr lang="en-US" smtClean="0"/>
              <a:t>8/27/2021</a:t>
            </a:fld>
            <a:endParaRPr lang="en-US"/>
          </a:p>
        </p:txBody>
      </p:sp>
      <p:sp>
        <p:nvSpPr>
          <p:cNvPr id="8" name="Footer Placeholder 7">
            <a:extLst>
              <a:ext uri="{FF2B5EF4-FFF2-40B4-BE49-F238E27FC236}">
                <a16:creationId xmlns:a16="http://schemas.microsoft.com/office/drawing/2014/main" id="{2779B63A-8F8E-4B4E-87E9-EC644C72A3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AA18EC-AF5D-4F01-AFD5-54A8F8425CB9}"/>
              </a:ext>
            </a:extLst>
          </p:cNvPr>
          <p:cNvSpPr>
            <a:spLocks noGrp="1"/>
          </p:cNvSpPr>
          <p:nvPr>
            <p:ph type="sldNum" sz="quarter" idx="12"/>
          </p:nvPr>
        </p:nvSpPr>
        <p:spPr/>
        <p:txBody>
          <a:bodyPr/>
          <a:lstStyle/>
          <a:p>
            <a:fld id="{A7EFBF97-3B37-41F0-B9BF-E6F96A6D3E2D}" type="slidenum">
              <a:rPr lang="en-US" smtClean="0"/>
              <a:t>‹#›</a:t>
            </a:fld>
            <a:endParaRPr lang="en-US"/>
          </a:p>
        </p:txBody>
      </p:sp>
    </p:spTree>
    <p:extLst>
      <p:ext uri="{BB962C8B-B14F-4D97-AF65-F5344CB8AC3E}">
        <p14:creationId xmlns:p14="http://schemas.microsoft.com/office/powerpoint/2010/main" val="312241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380C-FE5D-4766-9789-A730DE0B7C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B954A4-8108-4273-8B49-7CF00B19C069}"/>
              </a:ext>
            </a:extLst>
          </p:cNvPr>
          <p:cNvSpPr>
            <a:spLocks noGrp="1"/>
          </p:cNvSpPr>
          <p:nvPr>
            <p:ph type="dt" sz="half" idx="10"/>
          </p:nvPr>
        </p:nvSpPr>
        <p:spPr/>
        <p:txBody>
          <a:bodyPr/>
          <a:lstStyle/>
          <a:p>
            <a:fld id="{93379CA6-6AD9-4DCC-995B-49598E70DF35}" type="datetimeFigureOut">
              <a:rPr lang="en-US" smtClean="0"/>
              <a:t>8/27/2021</a:t>
            </a:fld>
            <a:endParaRPr lang="en-US"/>
          </a:p>
        </p:txBody>
      </p:sp>
      <p:sp>
        <p:nvSpPr>
          <p:cNvPr id="4" name="Footer Placeholder 3">
            <a:extLst>
              <a:ext uri="{FF2B5EF4-FFF2-40B4-BE49-F238E27FC236}">
                <a16:creationId xmlns:a16="http://schemas.microsoft.com/office/drawing/2014/main" id="{7D0F06AD-C1D0-4AEA-97CA-D224188D37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2CF2F5-A672-4B64-8744-827E6B142E5C}"/>
              </a:ext>
            </a:extLst>
          </p:cNvPr>
          <p:cNvSpPr>
            <a:spLocks noGrp="1"/>
          </p:cNvSpPr>
          <p:nvPr>
            <p:ph type="sldNum" sz="quarter" idx="12"/>
          </p:nvPr>
        </p:nvSpPr>
        <p:spPr/>
        <p:txBody>
          <a:bodyPr/>
          <a:lstStyle/>
          <a:p>
            <a:fld id="{A7EFBF97-3B37-41F0-B9BF-E6F96A6D3E2D}" type="slidenum">
              <a:rPr lang="en-US" smtClean="0"/>
              <a:t>‹#›</a:t>
            </a:fld>
            <a:endParaRPr lang="en-US"/>
          </a:p>
        </p:txBody>
      </p:sp>
    </p:spTree>
    <p:extLst>
      <p:ext uri="{BB962C8B-B14F-4D97-AF65-F5344CB8AC3E}">
        <p14:creationId xmlns:p14="http://schemas.microsoft.com/office/powerpoint/2010/main" val="225517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F86826-D2B5-45A6-A4CB-915C916C1A58}"/>
              </a:ext>
            </a:extLst>
          </p:cNvPr>
          <p:cNvSpPr>
            <a:spLocks noGrp="1"/>
          </p:cNvSpPr>
          <p:nvPr>
            <p:ph type="dt" sz="half" idx="10"/>
          </p:nvPr>
        </p:nvSpPr>
        <p:spPr/>
        <p:txBody>
          <a:bodyPr/>
          <a:lstStyle/>
          <a:p>
            <a:fld id="{93379CA6-6AD9-4DCC-995B-49598E70DF35}" type="datetimeFigureOut">
              <a:rPr lang="en-US" smtClean="0"/>
              <a:t>8/27/2021</a:t>
            </a:fld>
            <a:endParaRPr lang="en-US"/>
          </a:p>
        </p:txBody>
      </p:sp>
      <p:sp>
        <p:nvSpPr>
          <p:cNvPr id="3" name="Footer Placeholder 2">
            <a:extLst>
              <a:ext uri="{FF2B5EF4-FFF2-40B4-BE49-F238E27FC236}">
                <a16:creationId xmlns:a16="http://schemas.microsoft.com/office/drawing/2014/main" id="{7644321F-6B46-46FE-B096-2420E59EF4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BC9A22-583F-4057-A41B-5795392ABAE2}"/>
              </a:ext>
            </a:extLst>
          </p:cNvPr>
          <p:cNvSpPr>
            <a:spLocks noGrp="1"/>
          </p:cNvSpPr>
          <p:nvPr>
            <p:ph type="sldNum" sz="quarter" idx="12"/>
          </p:nvPr>
        </p:nvSpPr>
        <p:spPr/>
        <p:txBody>
          <a:bodyPr/>
          <a:lstStyle/>
          <a:p>
            <a:fld id="{A7EFBF97-3B37-41F0-B9BF-E6F96A6D3E2D}" type="slidenum">
              <a:rPr lang="en-US" smtClean="0"/>
              <a:t>‹#›</a:t>
            </a:fld>
            <a:endParaRPr lang="en-US"/>
          </a:p>
        </p:txBody>
      </p:sp>
    </p:spTree>
    <p:extLst>
      <p:ext uri="{BB962C8B-B14F-4D97-AF65-F5344CB8AC3E}">
        <p14:creationId xmlns:p14="http://schemas.microsoft.com/office/powerpoint/2010/main" val="160653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C4475-4132-4672-B842-9987FCEC69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53FEC0-A093-4505-805C-070C495AD6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991262-D254-4E1F-8C7A-7B64D48C6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4E1EE-21D8-453F-AF1D-C6C5C8BCFC8E}"/>
              </a:ext>
            </a:extLst>
          </p:cNvPr>
          <p:cNvSpPr>
            <a:spLocks noGrp="1"/>
          </p:cNvSpPr>
          <p:nvPr>
            <p:ph type="dt" sz="half" idx="10"/>
          </p:nvPr>
        </p:nvSpPr>
        <p:spPr/>
        <p:txBody>
          <a:bodyPr/>
          <a:lstStyle/>
          <a:p>
            <a:fld id="{93379CA6-6AD9-4DCC-995B-49598E70DF35}" type="datetimeFigureOut">
              <a:rPr lang="en-US" smtClean="0"/>
              <a:t>8/27/2021</a:t>
            </a:fld>
            <a:endParaRPr lang="en-US"/>
          </a:p>
        </p:txBody>
      </p:sp>
      <p:sp>
        <p:nvSpPr>
          <p:cNvPr id="6" name="Footer Placeholder 5">
            <a:extLst>
              <a:ext uri="{FF2B5EF4-FFF2-40B4-BE49-F238E27FC236}">
                <a16:creationId xmlns:a16="http://schemas.microsoft.com/office/drawing/2014/main" id="{4BE72FB8-2D10-4500-A1CC-E8E744563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CD481-BAC1-47EF-88B9-15307E3896AA}"/>
              </a:ext>
            </a:extLst>
          </p:cNvPr>
          <p:cNvSpPr>
            <a:spLocks noGrp="1"/>
          </p:cNvSpPr>
          <p:nvPr>
            <p:ph type="sldNum" sz="quarter" idx="12"/>
          </p:nvPr>
        </p:nvSpPr>
        <p:spPr/>
        <p:txBody>
          <a:bodyPr/>
          <a:lstStyle/>
          <a:p>
            <a:fld id="{A7EFBF97-3B37-41F0-B9BF-E6F96A6D3E2D}" type="slidenum">
              <a:rPr lang="en-US" smtClean="0"/>
              <a:t>‹#›</a:t>
            </a:fld>
            <a:endParaRPr lang="en-US"/>
          </a:p>
        </p:txBody>
      </p:sp>
    </p:spTree>
    <p:extLst>
      <p:ext uri="{BB962C8B-B14F-4D97-AF65-F5344CB8AC3E}">
        <p14:creationId xmlns:p14="http://schemas.microsoft.com/office/powerpoint/2010/main" val="311861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E2B7-45AF-4471-B319-A00E3F9DE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3A10CC-EFC1-4A4A-ACBF-9B0964CA0F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278EEE-75EB-4EDE-9055-0F889524A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6513AC-8A6A-43D1-A23C-4ACD75C0A7F7}"/>
              </a:ext>
            </a:extLst>
          </p:cNvPr>
          <p:cNvSpPr>
            <a:spLocks noGrp="1"/>
          </p:cNvSpPr>
          <p:nvPr>
            <p:ph type="dt" sz="half" idx="10"/>
          </p:nvPr>
        </p:nvSpPr>
        <p:spPr/>
        <p:txBody>
          <a:bodyPr/>
          <a:lstStyle/>
          <a:p>
            <a:fld id="{93379CA6-6AD9-4DCC-995B-49598E70DF35}" type="datetimeFigureOut">
              <a:rPr lang="en-US" smtClean="0"/>
              <a:t>8/27/2021</a:t>
            </a:fld>
            <a:endParaRPr lang="en-US"/>
          </a:p>
        </p:txBody>
      </p:sp>
      <p:sp>
        <p:nvSpPr>
          <p:cNvPr id="6" name="Footer Placeholder 5">
            <a:extLst>
              <a:ext uri="{FF2B5EF4-FFF2-40B4-BE49-F238E27FC236}">
                <a16:creationId xmlns:a16="http://schemas.microsoft.com/office/drawing/2014/main" id="{49473D7F-7B4B-4B24-AA12-6D54E40631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47E44-8887-4D1D-ACD2-642041C23F98}"/>
              </a:ext>
            </a:extLst>
          </p:cNvPr>
          <p:cNvSpPr>
            <a:spLocks noGrp="1"/>
          </p:cNvSpPr>
          <p:nvPr>
            <p:ph type="sldNum" sz="quarter" idx="12"/>
          </p:nvPr>
        </p:nvSpPr>
        <p:spPr/>
        <p:txBody>
          <a:bodyPr/>
          <a:lstStyle/>
          <a:p>
            <a:fld id="{A7EFBF97-3B37-41F0-B9BF-E6F96A6D3E2D}" type="slidenum">
              <a:rPr lang="en-US" smtClean="0"/>
              <a:t>‹#›</a:t>
            </a:fld>
            <a:endParaRPr lang="en-US"/>
          </a:p>
        </p:txBody>
      </p:sp>
    </p:spTree>
    <p:extLst>
      <p:ext uri="{BB962C8B-B14F-4D97-AF65-F5344CB8AC3E}">
        <p14:creationId xmlns:p14="http://schemas.microsoft.com/office/powerpoint/2010/main" val="228683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05B907-C786-4821-95EB-491C710BED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131B1-BB6E-4275-A23B-C6A8876D1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E86B1-6EB1-4B95-8FCF-551300F81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79CA6-6AD9-4DCC-995B-49598E70DF35}" type="datetimeFigureOut">
              <a:rPr lang="en-US" smtClean="0"/>
              <a:t>8/27/2021</a:t>
            </a:fld>
            <a:endParaRPr lang="en-US"/>
          </a:p>
        </p:txBody>
      </p:sp>
      <p:sp>
        <p:nvSpPr>
          <p:cNvPr id="5" name="Footer Placeholder 4">
            <a:extLst>
              <a:ext uri="{FF2B5EF4-FFF2-40B4-BE49-F238E27FC236}">
                <a16:creationId xmlns:a16="http://schemas.microsoft.com/office/drawing/2014/main" id="{5AE2A039-4D7F-4AFA-A1D7-70E5549BB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B8BDB1-853B-4998-B3EA-E411BA446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FBF97-3B37-41F0-B9BF-E6F96A6D3E2D}" type="slidenum">
              <a:rPr lang="en-US" smtClean="0"/>
              <a:t>‹#›</a:t>
            </a:fld>
            <a:endParaRPr lang="en-US"/>
          </a:p>
        </p:txBody>
      </p:sp>
    </p:spTree>
    <p:extLst>
      <p:ext uri="{BB962C8B-B14F-4D97-AF65-F5344CB8AC3E}">
        <p14:creationId xmlns:p14="http://schemas.microsoft.com/office/powerpoint/2010/main" val="634213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461665"/>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0" y="366873"/>
            <a:ext cx="12192000" cy="430887"/>
          </a:xfrm>
          <a:prstGeom prst="rect">
            <a:avLst/>
          </a:prstGeom>
          <a:noFill/>
        </p:spPr>
        <p:txBody>
          <a:bodyPr wrap="square">
            <a:spAutoFit/>
          </a:bodyPr>
          <a:lstStyle/>
          <a:p>
            <a:pPr algn="ctr"/>
            <a:r>
              <a:rPr lang="en-US" sz="2200" b="1" dirty="0">
                <a:solidFill>
                  <a:srgbClr val="008080"/>
                </a:solidFill>
              </a:rPr>
              <a:t>1.1. </a:t>
            </a:r>
            <a:r>
              <a:rPr lang="en-GB" sz="2200" b="1" dirty="0">
                <a:solidFill>
                  <a:srgbClr val="008080"/>
                </a:solidFill>
              </a:rPr>
              <a:t>Definition of gender-based violence</a:t>
            </a:r>
            <a:endParaRPr lang="en-US" sz="2200" b="1" dirty="0">
              <a:solidFill>
                <a:srgbClr val="008080"/>
              </a:solidFill>
            </a:endParaRPr>
          </a:p>
        </p:txBody>
      </p:sp>
      <p:pic>
        <p:nvPicPr>
          <p:cNvPr id="3" name="Picture 2">
            <a:extLst>
              <a:ext uri="{FF2B5EF4-FFF2-40B4-BE49-F238E27FC236}">
                <a16:creationId xmlns:a16="http://schemas.microsoft.com/office/drawing/2014/main" id="{E9C3E5BF-46A1-4A3E-8967-1C86D7C80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104" y="3163824"/>
            <a:ext cx="6110882" cy="3527626"/>
          </a:xfrm>
          <a:prstGeom prst="rect">
            <a:avLst/>
          </a:prstGeom>
        </p:spPr>
      </p:pic>
      <p:sp>
        <p:nvSpPr>
          <p:cNvPr id="8" name="5 - Στρογγυλεμένο ορθογώνιο">
            <a:extLst>
              <a:ext uri="{FF2B5EF4-FFF2-40B4-BE49-F238E27FC236}">
                <a16:creationId xmlns:a16="http://schemas.microsoft.com/office/drawing/2014/main" id="{3EDE4AD6-1C5F-4381-84BB-B2F47083BD0A}"/>
              </a:ext>
            </a:extLst>
          </p:cNvPr>
          <p:cNvSpPr/>
          <p:nvPr/>
        </p:nvSpPr>
        <p:spPr>
          <a:xfrm>
            <a:off x="2917115" y="1118806"/>
            <a:ext cx="6357770" cy="1723972"/>
          </a:xfrm>
          <a:prstGeom prst="roundRect">
            <a:avLst/>
          </a:prstGeom>
          <a:solidFill>
            <a:schemeClr val="bg1"/>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GB"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b="1" i="1" dirty="0">
                <a:solidFill>
                  <a:srgbClr val="008080"/>
                </a:solidFill>
                <a:latin typeface="Calibri" panose="020F0502020204030204" pitchFamily="34" charset="0"/>
                <a:cs typeface="Times New Roman" panose="02020603050405020304" pitchFamily="18" charset="0"/>
              </a:rPr>
              <a:t>Gender-based violence </a:t>
            </a:r>
            <a:r>
              <a:rPr lang="en-GB"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 a general term that encompasses</a:t>
            </a:r>
            <a:r>
              <a:rPr lang="en-GB"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any discrimination </a:t>
            </a:r>
            <a:r>
              <a:rPr lang="en-GB"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t>
            </a:r>
            <a:r>
              <a:rPr lang="en-GB"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harmful behaviour directed at a person because of her or his (real or perceived) social gender or sexual orientation.</a:t>
            </a:r>
            <a:endParaRPr lang="en-US"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0403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0" y="366873"/>
            <a:ext cx="12192000" cy="1107996"/>
          </a:xfrm>
          <a:prstGeom prst="rect">
            <a:avLst/>
          </a:prstGeom>
          <a:noFill/>
        </p:spPr>
        <p:txBody>
          <a:bodyPr wrap="square">
            <a:spAutoFit/>
          </a:bodyPr>
          <a:lstStyle/>
          <a:p>
            <a:pPr algn="ctr"/>
            <a:r>
              <a:rPr lang="en-US" sz="2200" b="1" dirty="0">
                <a:solidFill>
                  <a:srgbClr val="008080"/>
                </a:solidFill>
              </a:rPr>
              <a:t>1.5</a:t>
            </a:r>
            <a:r>
              <a:rPr lang="el-GR" sz="2200" b="1" dirty="0">
                <a:solidFill>
                  <a:srgbClr val="008080"/>
                </a:solidFill>
              </a:rPr>
              <a:t>. </a:t>
            </a:r>
            <a:r>
              <a:rPr lang="en-GB" sz="2200" b="1" dirty="0">
                <a:solidFill>
                  <a:srgbClr val="008080"/>
                </a:solidFill>
              </a:rPr>
              <a:t>Characteristics of an abusive relationship</a:t>
            </a: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graphicFrame>
        <p:nvGraphicFramePr>
          <p:cNvPr id="2" name="Diagram 1">
            <a:extLst>
              <a:ext uri="{FF2B5EF4-FFF2-40B4-BE49-F238E27FC236}">
                <a16:creationId xmlns:a16="http://schemas.microsoft.com/office/drawing/2014/main" id="{26F032CA-BF48-4200-887D-6DF2FA4CC38F}"/>
              </a:ext>
            </a:extLst>
          </p:cNvPr>
          <p:cNvGraphicFramePr/>
          <p:nvPr>
            <p:extLst>
              <p:ext uri="{D42A27DB-BD31-4B8C-83A1-F6EECF244321}">
                <p14:modId xmlns:p14="http://schemas.microsoft.com/office/powerpoint/2010/main" val="1774762428"/>
              </p:ext>
            </p:extLst>
          </p:nvPr>
        </p:nvGraphicFramePr>
        <p:xfrm>
          <a:off x="137160" y="828537"/>
          <a:ext cx="11841480" cy="5855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702932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461665"/>
          </a:xfrm>
          <a:prstGeom prst="rect">
            <a:avLst/>
          </a:prstGeom>
          <a:noFill/>
        </p:spPr>
        <p:txBody>
          <a:bodyPr wrap="square">
            <a:spAutoFit/>
          </a:bodyPr>
          <a:lstStyle/>
          <a:p>
            <a:pPr algn="ctr"/>
            <a:r>
              <a:rPr lang="en-GB" sz="2400" b="1">
                <a:solidFill>
                  <a:srgbClr val="FF0000"/>
                </a:solidFill>
              </a:rPr>
              <a:t>Gender-based violence: recognise it, condemn it and stop it</a:t>
            </a:r>
            <a:r>
              <a:rPr lang="el-GR" sz="2400" b="1">
                <a:solidFill>
                  <a:srgbClr val="FF0000"/>
                </a:solidFill>
              </a:rPr>
              <a:t>!</a:t>
            </a: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0" y="366873"/>
            <a:ext cx="12192000" cy="1107996"/>
          </a:xfrm>
          <a:prstGeom prst="rect">
            <a:avLst/>
          </a:prstGeom>
          <a:noFill/>
        </p:spPr>
        <p:txBody>
          <a:bodyPr wrap="square">
            <a:spAutoFit/>
          </a:bodyPr>
          <a:lstStyle/>
          <a:p>
            <a:pPr algn="ctr"/>
            <a:r>
              <a:rPr lang="en-US" sz="2200" b="1" dirty="0">
                <a:solidFill>
                  <a:srgbClr val="008080"/>
                </a:solidFill>
              </a:rPr>
              <a:t>1.</a:t>
            </a:r>
            <a:r>
              <a:rPr lang="el-GR" sz="2200" b="1" dirty="0">
                <a:solidFill>
                  <a:srgbClr val="008080"/>
                </a:solidFill>
              </a:rPr>
              <a:t>6. </a:t>
            </a:r>
            <a:r>
              <a:rPr lang="en-GB" sz="2200" b="1" dirty="0">
                <a:solidFill>
                  <a:srgbClr val="008080"/>
                </a:solidFill>
              </a:rPr>
              <a:t>Characteristics of a healthy relationship</a:t>
            </a: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graphicFrame>
        <p:nvGraphicFramePr>
          <p:cNvPr id="8" name="Diagram 7">
            <a:extLst>
              <a:ext uri="{FF2B5EF4-FFF2-40B4-BE49-F238E27FC236}">
                <a16:creationId xmlns:a16="http://schemas.microsoft.com/office/drawing/2014/main" id="{B14272D2-387D-42B2-A204-B04E7CFE455D}"/>
              </a:ext>
            </a:extLst>
          </p:cNvPr>
          <p:cNvGraphicFramePr/>
          <p:nvPr>
            <p:extLst>
              <p:ext uri="{D42A27DB-BD31-4B8C-83A1-F6EECF244321}">
                <p14:modId xmlns:p14="http://schemas.microsoft.com/office/powerpoint/2010/main" val="714962657"/>
              </p:ext>
            </p:extLst>
          </p:nvPr>
        </p:nvGraphicFramePr>
        <p:xfrm>
          <a:off x="530352" y="1106424"/>
          <a:ext cx="11219688" cy="5532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8667976"/>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0" y="366873"/>
            <a:ext cx="12192000" cy="1107996"/>
          </a:xfrm>
          <a:prstGeom prst="rect">
            <a:avLst/>
          </a:prstGeom>
          <a:noFill/>
        </p:spPr>
        <p:txBody>
          <a:bodyPr wrap="square">
            <a:spAutoFit/>
          </a:bodyPr>
          <a:lstStyle/>
          <a:p>
            <a:pPr algn="ctr"/>
            <a:r>
              <a:rPr lang="en-US" sz="2200" b="1" dirty="0">
                <a:solidFill>
                  <a:srgbClr val="008080"/>
                </a:solidFill>
              </a:rPr>
              <a:t>1.</a:t>
            </a:r>
            <a:r>
              <a:rPr lang="el-GR" sz="2200" b="1" dirty="0">
                <a:solidFill>
                  <a:srgbClr val="008080"/>
                </a:solidFill>
              </a:rPr>
              <a:t>6.</a:t>
            </a:r>
            <a:r>
              <a:rPr lang="en-US" sz="2200" b="1" dirty="0">
                <a:solidFill>
                  <a:srgbClr val="008080"/>
                </a:solidFill>
              </a:rPr>
              <a:t>1. Comparison of the characteristics of healthy and abusive relationships</a:t>
            </a: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pic>
        <p:nvPicPr>
          <p:cNvPr id="9" name="Picture 8">
            <a:extLst>
              <a:ext uri="{FF2B5EF4-FFF2-40B4-BE49-F238E27FC236}">
                <a16:creationId xmlns:a16="http://schemas.microsoft.com/office/drawing/2014/main" id="{F1750A37-6AC1-40B2-BCDC-AEFA14BA6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680" y="1197864"/>
            <a:ext cx="7406640" cy="4937760"/>
          </a:xfrm>
          <a:prstGeom prst="rect">
            <a:avLst/>
          </a:prstGeom>
        </p:spPr>
      </p:pic>
    </p:spTree>
    <p:extLst>
      <p:ext uri="{BB962C8B-B14F-4D97-AF65-F5344CB8AC3E}">
        <p14:creationId xmlns:p14="http://schemas.microsoft.com/office/powerpoint/2010/main" val="2833131033"/>
      </p:ext>
    </p:extLst>
  </p:cSld>
  <p:clrMapOvr>
    <a:masterClrMapping/>
  </p:clrMapOvr>
  <mc:AlternateContent xmlns:mc="http://schemas.openxmlformats.org/markup-compatibility/2006" xmlns:p14="http://schemas.microsoft.com/office/powerpoint/2010/main">
    <mc:Choice Requires="p14">
      <p:transition spd="slow" p14:dur="1500">
        <p:checker dir="vert"/>
      </p:transition>
    </mc:Choice>
    <mc:Fallback xmlns="">
      <p:transition spd="slow">
        <p:checker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0" y="366873"/>
            <a:ext cx="12192000" cy="1107996"/>
          </a:xfrm>
          <a:prstGeom prst="rect">
            <a:avLst/>
          </a:prstGeom>
          <a:noFill/>
        </p:spPr>
        <p:txBody>
          <a:bodyPr wrap="square">
            <a:spAutoFit/>
          </a:bodyPr>
          <a:lstStyle/>
          <a:p>
            <a:pPr algn="ctr"/>
            <a:r>
              <a:rPr lang="en-US" sz="2200" b="1" dirty="0">
                <a:solidFill>
                  <a:srgbClr val="008080"/>
                </a:solidFill>
              </a:rPr>
              <a:t>1.7</a:t>
            </a:r>
            <a:r>
              <a:rPr lang="el-GR" sz="2200" b="1" dirty="0">
                <a:solidFill>
                  <a:srgbClr val="008080"/>
                </a:solidFill>
              </a:rPr>
              <a:t>. </a:t>
            </a:r>
            <a:r>
              <a:rPr lang="en-GB" sz="2200" b="1" dirty="0">
                <a:solidFill>
                  <a:srgbClr val="008080"/>
                </a:solidFill>
              </a:rPr>
              <a:t>Consequences of gender-based violence</a:t>
            </a: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graphicFrame>
        <p:nvGraphicFramePr>
          <p:cNvPr id="2" name="Diagram 1">
            <a:extLst>
              <a:ext uri="{FF2B5EF4-FFF2-40B4-BE49-F238E27FC236}">
                <a16:creationId xmlns:a16="http://schemas.microsoft.com/office/drawing/2014/main" id="{788904F9-7921-4503-9673-7EACFD6DC749}"/>
              </a:ext>
            </a:extLst>
          </p:cNvPr>
          <p:cNvGraphicFramePr/>
          <p:nvPr>
            <p:extLst>
              <p:ext uri="{D42A27DB-BD31-4B8C-83A1-F6EECF244321}">
                <p14:modId xmlns:p14="http://schemas.microsoft.com/office/powerpoint/2010/main" val="2602724118"/>
              </p:ext>
            </p:extLst>
          </p:nvPr>
        </p:nvGraphicFramePr>
        <p:xfrm>
          <a:off x="347472" y="1024128"/>
          <a:ext cx="11503152" cy="5623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7637301"/>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0" y="366873"/>
            <a:ext cx="12192000" cy="1446550"/>
          </a:xfrm>
          <a:prstGeom prst="rect">
            <a:avLst/>
          </a:prstGeom>
          <a:noFill/>
        </p:spPr>
        <p:txBody>
          <a:bodyPr wrap="square">
            <a:spAutoFit/>
          </a:bodyPr>
          <a:lstStyle/>
          <a:p>
            <a:pPr algn="ctr"/>
            <a:r>
              <a:rPr lang="en-US" sz="2200" b="1" dirty="0">
                <a:solidFill>
                  <a:srgbClr val="008080"/>
                </a:solidFill>
              </a:rPr>
              <a:t>1.7</a:t>
            </a:r>
            <a:r>
              <a:rPr lang="el-GR" sz="2200" b="1" dirty="0">
                <a:solidFill>
                  <a:srgbClr val="008080"/>
                </a:solidFill>
              </a:rPr>
              <a:t>. </a:t>
            </a:r>
            <a:r>
              <a:rPr lang="en-GB" sz="2200" b="1" dirty="0">
                <a:solidFill>
                  <a:srgbClr val="008080"/>
                </a:solidFill>
              </a:rPr>
              <a:t>Consequences of gender-based violence</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pic>
        <p:nvPicPr>
          <p:cNvPr id="6" name="Picture 5">
            <a:extLst>
              <a:ext uri="{FF2B5EF4-FFF2-40B4-BE49-F238E27FC236}">
                <a16:creationId xmlns:a16="http://schemas.microsoft.com/office/drawing/2014/main" id="{5324841F-A18E-4699-B208-0FED419C7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360" y="920871"/>
            <a:ext cx="5669280" cy="5669280"/>
          </a:xfrm>
          <a:prstGeom prst="rect">
            <a:avLst/>
          </a:prstGeom>
        </p:spPr>
      </p:pic>
    </p:spTree>
    <p:extLst>
      <p:ext uri="{BB962C8B-B14F-4D97-AF65-F5344CB8AC3E}">
        <p14:creationId xmlns:p14="http://schemas.microsoft.com/office/powerpoint/2010/main" val="3079528463"/>
      </p:ext>
    </p:extLst>
  </p:cSld>
  <p:clrMapOvr>
    <a:masterClrMapping/>
  </p:clrMapOvr>
  <mc:AlternateContent xmlns:mc="http://schemas.openxmlformats.org/markup-compatibility/2006" xmlns:p14="http://schemas.microsoft.com/office/powerpoint/2010/main">
    <mc:Choice Requires="p14">
      <p:transition spd="slow" p14:dur="1500">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237744" y="394305"/>
            <a:ext cx="12192000" cy="1107996"/>
          </a:xfrm>
          <a:prstGeom prst="rect">
            <a:avLst/>
          </a:prstGeom>
          <a:noFill/>
        </p:spPr>
        <p:txBody>
          <a:bodyPr wrap="square">
            <a:spAutoFit/>
          </a:bodyPr>
          <a:lstStyle/>
          <a:p>
            <a:pPr algn="ctr"/>
            <a:r>
              <a:rPr lang="en-US" sz="2200" b="1" dirty="0">
                <a:solidFill>
                  <a:srgbClr val="008080"/>
                </a:solidFill>
              </a:rPr>
              <a:t>1.8</a:t>
            </a:r>
            <a:r>
              <a:rPr lang="el-GR" sz="2200" b="1" dirty="0">
                <a:solidFill>
                  <a:srgbClr val="008080"/>
                </a:solidFill>
              </a:rPr>
              <a:t>.</a:t>
            </a:r>
            <a:r>
              <a:rPr lang="en-US" sz="2200" b="1" dirty="0">
                <a:solidFill>
                  <a:srgbClr val="008080"/>
                </a:solidFill>
              </a:rPr>
              <a:t> </a:t>
            </a:r>
            <a:r>
              <a:rPr lang="en-GB" sz="2200" b="1" dirty="0">
                <a:solidFill>
                  <a:srgbClr val="008080"/>
                </a:solidFill>
              </a:rPr>
              <a:t>What you should do</a:t>
            </a:r>
            <a:r>
              <a:rPr lang="el-GR" sz="2200" b="1" dirty="0">
                <a:solidFill>
                  <a:srgbClr val="008080"/>
                </a:solidFill>
              </a:rPr>
              <a:t>……</a:t>
            </a: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graphicFrame>
        <p:nvGraphicFramePr>
          <p:cNvPr id="8" name="4 - Διάγραμμα">
            <a:extLst>
              <a:ext uri="{FF2B5EF4-FFF2-40B4-BE49-F238E27FC236}">
                <a16:creationId xmlns:a16="http://schemas.microsoft.com/office/drawing/2014/main" id="{40BB80F8-CD64-4D79-855E-28CEF7C04864}"/>
              </a:ext>
            </a:extLst>
          </p:cNvPr>
          <p:cNvGraphicFramePr/>
          <p:nvPr>
            <p:extLst>
              <p:ext uri="{D42A27DB-BD31-4B8C-83A1-F6EECF244321}">
                <p14:modId xmlns:p14="http://schemas.microsoft.com/office/powerpoint/2010/main" val="2524826082"/>
              </p:ext>
            </p:extLst>
          </p:nvPr>
        </p:nvGraphicFramePr>
        <p:xfrm>
          <a:off x="640080" y="1243584"/>
          <a:ext cx="10981944" cy="5422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0538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origami"/>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0" y="366873"/>
            <a:ext cx="12192000" cy="1107996"/>
          </a:xfrm>
          <a:prstGeom prst="rect">
            <a:avLst/>
          </a:prstGeom>
          <a:noFill/>
        </p:spPr>
        <p:txBody>
          <a:bodyPr wrap="square">
            <a:spAutoFit/>
          </a:bodyPr>
          <a:lstStyle/>
          <a:p>
            <a:pPr algn="ctr"/>
            <a:r>
              <a:rPr lang="en-US" sz="2200" b="1" dirty="0">
                <a:solidFill>
                  <a:srgbClr val="008080"/>
                </a:solidFill>
              </a:rPr>
              <a:t>1.8</a:t>
            </a:r>
            <a:r>
              <a:rPr lang="el-GR" sz="2200" b="1" dirty="0">
                <a:solidFill>
                  <a:srgbClr val="008080"/>
                </a:solidFill>
              </a:rPr>
              <a:t>.</a:t>
            </a:r>
            <a:r>
              <a:rPr lang="en-US" sz="2200" b="1" dirty="0">
                <a:solidFill>
                  <a:srgbClr val="008080"/>
                </a:solidFill>
              </a:rPr>
              <a:t> </a:t>
            </a:r>
            <a:r>
              <a:rPr lang="en-GB" sz="2200" b="1" dirty="0">
                <a:solidFill>
                  <a:srgbClr val="008080"/>
                </a:solidFill>
              </a:rPr>
              <a:t>What you should do</a:t>
            </a:r>
            <a:r>
              <a:rPr lang="el-GR" sz="2200" b="1" dirty="0">
                <a:solidFill>
                  <a:srgbClr val="008080"/>
                </a:solidFill>
              </a:rPr>
              <a:t>……</a:t>
            </a: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pic>
        <p:nvPicPr>
          <p:cNvPr id="3" name="Picture 2">
            <a:extLst>
              <a:ext uri="{FF2B5EF4-FFF2-40B4-BE49-F238E27FC236}">
                <a16:creationId xmlns:a16="http://schemas.microsoft.com/office/drawing/2014/main" id="{1FB42724-21A1-4D1C-94A8-76F7F51BA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004727"/>
            <a:ext cx="5486400" cy="5486400"/>
          </a:xfrm>
          <a:prstGeom prst="rect">
            <a:avLst/>
          </a:prstGeom>
        </p:spPr>
      </p:pic>
    </p:spTree>
    <p:extLst>
      <p:ext uri="{BB962C8B-B14F-4D97-AF65-F5344CB8AC3E}">
        <p14:creationId xmlns:p14="http://schemas.microsoft.com/office/powerpoint/2010/main" val="2196093971"/>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0" y="366873"/>
            <a:ext cx="12192000" cy="1107996"/>
          </a:xfrm>
          <a:prstGeom prst="rect">
            <a:avLst/>
          </a:prstGeom>
          <a:noFill/>
        </p:spPr>
        <p:txBody>
          <a:bodyPr wrap="square">
            <a:spAutoFit/>
          </a:bodyPr>
          <a:lstStyle/>
          <a:p>
            <a:pPr algn="ctr"/>
            <a:r>
              <a:rPr lang="en-US" sz="2200" b="1" dirty="0">
                <a:solidFill>
                  <a:srgbClr val="008080"/>
                </a:solidFill>
              </a:rPr>
              <a:t>1.8</a:t>
            </a:r>
            <a:r>
              <a:rPr lang="el-GR" sz="2200" b="1" dirty="0">
                <a:solidFill>
                  <a:srgbClr val="008080"/>
                </a:solidFill>
              </a:rPr>
              <a:t>. </a:t>
            </a:r>
            <a:r>
              <a:rPr lang="en-GB" sz="2200" b="1" dirty="0">
                <a:solidFill>
                  <a:srgbClr val="008080"/>
                </a:solidFill>
              </a:rPr>
              <a:t>What you should do</a:t>
            </a:r>
            <a:r>
              <a:rPr lang="el-GR" sz="2200" b="1" dirty="0">
                <a:solidFill>
                  <a:srgbClr val="008080"/>
                </a:solidFill>
              </a:rPr>
              <a:t>……</a:t>
            </a: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pic>
        <p:nvPicPr>
          <p:cNvPr id="8" name="Picture 7">
            <a:extLst>
              <a:ext uri="{FF2B5EF4-FFF2-40B4-BE49-F238E27FC236}">
                <a16:creationId xmlns:a16="http://schemas.microsoft.com/office/drawing/2014/main" id="{10AFC961-3050-4634-853B-55098C77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427" y="920871"/>
            <a:ext cx="8145146" cy="5760720"/>
          </a:xfrm>
          <a:prstGeom prst="rect">
            <a:avLst/>
          </a:prstGeom>
        </p:spPr>
      </p:pic>
    </p:spTree>
    <p:extLst>
      <p:ext uri="{BB962C8B-B14F-4D97-AF65-F5344CB8AC3E}">
        <p14:creationId xmlns:p14="http://schemas.microsoft.com/office/powerpoint/2010/main" val="1748432824"/>
      </p:ext>
    </p:extLst>
  </p:cSld>
  <p:clrMapOvr>
    <a:masterClrMapping/>
  </p:clrMapOvr>
  <mc:AlternateContent xmlns:mc="http://schemas.openxmlformats.org/markup-compatibility/2006" xmlns:p14="http://schemas.microsoft.com/office/powerpoint/2010/main">
    <mc:Choice Requires="p14">
      <p:transition spd="slow" p14:dur="175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0" y="366873"/>
            <a:ext cx="12192000" cy="1107996"/>
          </a:xfrm>
          <a:prstGeom prst="rect">
            <a:avLst/>
          </a:prstGeom>
          <a:noFill/>
        </p:spPr>
        <p:txBody>
          <a:bodyPr wrap="square">
            <a:spAutoFit/>
          </a:bodyPr>
          <a:lstStyle/>
          <a:p>
            <a:pPr algn="ctr"/>
            <a:r>
              <a:rPr lang="en-US" sz="2200" b="1" dirty="0">
                <a:solidFill>
                  <a:srgbClr val="008080"/>
                </a:solidFill>
              </a:rPr>
              <a:t>1.8</a:t>
            </a:r>
            <a:r>
              <a:rPr lang="el-GR" sz="2200" b="1" dirty="0">
                <a:solidFill>
                  <a:srgbClr val="008080"/>
                </a:solidFill>
              </a:rPr>
              <a:t>. </a:t>
            </a:r>
            <a:r>
              <a:rPr lang="en-GB" sz="2200" b="1" dirty="0">
                <a:solidFill>
                  <a:srgbClr val="008080"/>
                </a:solidFill>
              </a:rPr>
              <a:t>What you should do</a:t>
            </a:r>
            <a:r>
              <a:rPr lang="el-GR" sz="2200" b="1" dirty="0">
                <a:solidFill>
                  <a:srgbClr val="008080"/>
                </a:solidFill>
              </a:rPr>
              <a:t>……</a:t>
            </a: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sp>
        <p:nvSpPr>
          <p:cNvPr id="9" name="5 - Στρογγυλεμένο ορθογώνιο">
            <a:extLst>
              <a:ext uri="{FF2B5EF4-FFF2-40B4-BE49-F238E27FC236}">
                <a16:creationId xmlns:a16="http://schemas.microsoft.com/office/drawing/2014/main" id="{CBD78BAF-B3CB-4145-9129-83EA8D213B60}"/>
              </a:ext>
            </a:extLst>
          </p:cNvPr>
          <p:cNvSpPr/>
          <p:nvPr/>
        </p:nvSpPr>
        <p:spPr>
          <a:xfrm>
            <a:off x="2917115" y="920871"/>
            <a:ext cx="6357770" cy="2026831"/>
          </a:xfrm>
          <a:prstGeom prst="roundRect">
            <a:avLst/>
          </a:prstGeom>
          <a:solidFill>
            <a:schemeClr val="bg1"/>
          </a:solidFill>
          <a:ln w="7937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b="1" i="0" dirty="0">
              <a:solidFill>
                <a:srgbClr val="000101"/>
              </a:solidFill>
              <a:effectLst/>
            </a:endParaRPr>
          </a:p>
          <a:p>
            <a:pPr algn="ctr"/>
            <a:r>
              <a:rPr lang="en-GB" sz="1900" b="1" i="0" dirty="0">
                <a:solidFill>
                  <a:srgbClr val="FF0000"/>
                </a:solidFill>
                <a:effectLst/>
              </a:rPr>
              <a:t>Zero tolerance for gender-based violence is the only appropriate solution.</a:t>
            </a:r>
            <a:endParaRPr lang="el-GR" sz="1900" b="1" i="0" dirty="0">
              <a:solidFill>
                <a:srgbClr val="FF0000"/>
              </a:solidFill>
              <a:effectLst/>
            </a:endParaRPr>
          </a:p>
          <a:p>
            <a:pPr algn="ctr"/>
            <a:r>
              <a:rPr lang="en-GB" sz="1900" b="1" i="0" dirty="0">
                <a:solidFill>
                  <a:srgbClr val="009999"/>
                </a:solidFill>
                <a:effectLst/>
              </a:rPr>
              <a:t>I</a:t>
            </a:r>
            <a:r>
              <a:rPr lang="en-GB" sz="1900" b="1" dirty="0">
                <a:solidFill>
                  <a:srgbClr val="009999"/>
                </a:solidFill>
              </a:rPr>
              <a:t>t is vital that we all c</a:t>
            </a:r>
            <a:r>
              <a:rPr lang="en-GB" sz="1900" b="1" i="0" dirty="0">
                <a:solidFill>
                  <a:srgbClr val="009999"/>
                </a:solidFill>
                <a:effectLst/>
              </a:rPr>
              <a:t>ontribute to its elimination. Because it concerns all of us!</a:t>
            </a:r>
            <a:endParaRPr lang="el-GR" sz="1900" b="1" i="0" dirty="0">
              <a:solidFill>
                <a:srgbClr val="009999"/>
              </a:solidFill>
              <a:effectLst/>
            </a:endParaRPr>
          </a:p>
          <a:p>
            <a:pPr algn="ctr"/>
            <a:r>
              <a:rPr lang="en-GB" sz="1900" b="1" i="0" dirty="0">
                <a:solidFill>
                  <a:srgbClr val="FF0000"/>
                </a:solidFill>
                <a:effectLst/>
              </a:rPr>
              <a:t>Do not overlook gender-based violence, when you encounter a case.</a:t>
            </a:r>
          </a:p>
          <a:p>
            <a:pPr algn="ctr"/>
            <a:endParaRPr lang="el-GR" sz="1900" b="1" i="0" dirty="0">
              <a:solidFill>
                <a:srgbClr val="FF0000"/>
              </a:solidFill>
              <a:effectLst/>
            </a:endParaRPr>
          </a:p>
          <a:p>
            <a:pPr marL="0" marR="0" algn="ctr">
              <a:lnSpc>
                <a:spcPct val="107000"/>
              </a:lnSpc>
              <a:spcBef>
                <a:spcPts val="0"/>
              </a:spcBef>
              <a:spcAft>
                <a:spcPts val="800"/>
              </a:spcAft>
            </a:pPr>
            <a:endParaRPr lang="en-US"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E1A50E14-90F9-47D6-A604-A4226256F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322" y="3005199"/>
            <a:ext cx="3317356" cy="3566160"/>
          </a:xfrm>
          <a:prstGeom prst="rect">
            <a:avLst/>
          </a:prstGeom>
        </p:spPr>
      </p:pic>
    </p:spTree>
    <p:extLst>
      <p:ext uri="{BB962C8B-B14F-4D97-AF65-F5344CB8AC3E}">
        <p14:creationId xmlns:p14="http://schemas.microsoft.com/office/powerpoint/2010/main" val="3196619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33867"/>
            <a:ext cx="12192000" cy="461665"/>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0" y="366873"/>
            <a:ext cx="12192000" cy="430887"/>
          </a:xfrm>
          <a:prstGeom prst="rect">
            <a:avLst/>
          </a:prstGeom>
          <a:noFill/>
        </p:spPr>
        <p:txBody>
          <a:bodyPr wrap="square">
            <a:spAutoFit/>
          </a:bodyPr>
          <a:lstStyle/>
          <a:p>
            <a:pPr algn="ctr"/>
            <a:r>
              <a:rPr lang="en-US" sz="2200" b="1" dirty="0">
                <a:solidFill>
                  <a:srgbClr val="008080"/>
                </a:solidFill>
              </a:rPr>
              <a:t>1.1. </a:t>
            </a:r>
            <a:r>
              <a:rPr lang="en-GB" sz="2200" b="1" dirty="0">
                <a:solidFill>
                  <a:srgbClr val="008080"/>
                </a:solidFill>
              </a:rPr>
              <a:t>Definition of gender-based violence</a:t>
            </a:r>
            <a:endParaRPr lang="en-US" sz="2200" b="1" dirty="0">
              <a:solidFill>
                <a:srgbClr val="008080"/>
              </a:solidFill>
            </a:endParaRPr>
          </a:p>
        </p:txBody>
      </p:sp>
      <p:pic>
        <p:nvPicPr>
          <p:cNvPr id="3" name="Picture 2">
            <a:extLst>
              <a:ext uri="{FF2B5EF4-FFF2-40B4-BE49-F238E27FC236}">
                <a16:creationId xmlns:a16="http://schemas.microsoft.com/office/drawing/2014/main" id="{41373254-5AEC-4C58-900F-0F4FB66F8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133856"/>
            <a:ext cx="5486400" cy="5486400"/>
          </a:xfrm>
          <a:prstGeom prst="rect">
            <a:avLst/>
          </a:prstGeom>
        </p:spPr>
      </p:pic>
    </p:spTree>
    <p:extLst>
      <p:ext uri="{BB962C8B-B14F-4D97-AF65-F5344CB8AC3E}">
        <p14:creationId xmlns:p14="http://schemas.microsoft.com/office/powerpoint/2010/main" val="1721034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33867"/>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0" y="366873"/>
            <a:ext cx="12192000" cy="430887"/>
          </a:xfrm>
          <a:prstGeom prst="rect">
            <a:avLst/>
          </a:prstGeom>
          <a:noFill/>
        </p:spPr>
        <p:txBody>
          <a:bodyPr wrap="square">
            <a:spAutoFit/>
          </a:bodyPr>
          <a:lstStyle/>
          <a:p>
            <a:pPr algn="ctr"/>
            <a:r>
              <a:rPr lang="en-US" sz="2200" b="1" dirty="0">
                <a:solidFill>
                  <a:srgbClr val="008080"/>
                </a:solidFill>
              </a:rPr>
              <a:t>1.1. </a:t>
            </a:r>
            <a:r>
              <a:rPr lang="en-GB" sz="2200" b="1" dirty="0">
                <a:solidFill>
                  <a:srgbClr val="008080"/>
                </a:solidFill>
              </a:rPr>
              <a:t>Definition of gender-based violence</a:t>
            </a:r>
            <a:endParaRPr lang="en-US" sz="2200" b="1" dirty="0">
              <a:solidFill>
                <a:srgbClr val="008080"/>
              </a:solidFill>
            </a:endParaRPr>
          </a:p>
        </p:txBody>
      </p:sp>
      <p:graphicFrame>
        <p:nvGraphicFramePr>
          <p:cNvPr id="6" name="5 - Διάγραμμα">
            <a:extLst>
              <a:ext uri="{FF2B5EF4-FFF2-40B4-BE49-F238E27FC236}">
                <a16:creationId xmlns:a16="http://schemas.microsoft.com/office/drawing/2014/main" id="{5AF9E60B-E73C-47AB-8D25-9D0B82A69A2D}"/>
              </a:ext>
            </a:extLst>
          </p:cNvPr>
          <p:cNvGraphicFramePr/>
          <p:nvPr>
            <p:extLst>
              <p:ext uri="{D42A27DB-BD31-4B8C-83A1-F6EECF244321}">
                <p14:modId xmlns:p14="http://schemas.microsoft.com/office/powerpoint/2010/main" val="1788092541"/>
              </p:ext>
            </p:extLst>
          </p:nvPr>
        </p:nvGraphicFramePr>
        <p:xfrm>
          <a:off x="804672" y="1225296"/>
          <a:ext cx="10588751" cy="5509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278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1874520" y="366873"/>
            <a:ext cx="8522208" cy="1446550"/>
          </a:xfrm>
          <a:prstGeom prst="rect">
            <a:avLst/>
          </a:prstGeom>
          <a:noFill/>
        </p:spPr>
        <p:txBody>
          <a:bodyPr wrap="square">
            <a:spAutoFit/>
          </a:bodyPr>
          <a:lstStyle/>
          <a:p>
            <a:pPr algn="ctr"/>
            <a:r>
              <a:rPr lang="en-US" sz="2200" b="1" dirty="0">
                <a:solidFill>
                  <a:srgbClr val="008080"/>
                </a:solidFill>
              </a:rPr>
              <a:t>1.</a:t>
            </a:r>
            <a:r>
              <a:rPr lang="el-GR" sz="2200" b="1" dirty="0">
                <a:solidFill>
                  <a:srgbClr val="008080"/>
                </a:solidFill>
              </a:rPr>
              <a:t>2. </a:t>
            </a:r>
            <a:r>
              <a:rPr lang="en-GB" sz="2200" b="1" dirty="0">
                <a:solidFill>
                  <a:srgbClr val="008080"/>
                </a:solidFill>
                <a:effectLst/>
                <a:ea typeface="Calibri" panose="020F0502020204030204" pitchFamily="34" charset="0"/>
                <a:cs typeface="Times New Roman" panose="02020603050405020304" pitchFamily="18" charset="0"/>
              </a:rPr>
              <a:t>What do we mean when </a:t>
            </a:r>
            <a:r>
              <a:rPr lang="en-GB" sz="2200" b="1" dirty="0">
                <a:solidFill>
                  <a:srgbClr val="008080"/>
                </a:solidFill>
                <a:ea typeface="Calibri" panose="020F0502020204030204" pitchFamily="34" charset="0"/>
                <a:cs typeface="Times New Roman" panose="02020603050405020304" pitchFamily="18" charset="0"/>
              </a:rPr>
              <a:t>by</a:t>
            </a:r>
            <a:r>
              <a:rPr lang="en-GB" sz="2200" b="1" dirty="0">
                <a:solidFill>
                  <a:srgbClr val="008080"/>
                </a:solidFill>
                <a:effectLst/>
                <a:ea typeface="Calibri" panose="020F0502020204030204" pitchFamily="34" charset="0"/>
                <a:cs typeface="Times New Roman" panose="02020603050405020304" pitchFamily="18" charset="0"/>
              </a:rPr>
              <a:t> "biological sex", “gender” and "gender norms"?</a:t>
            </a: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graphicFrame>
        <p:nvGraphicFramePr>
          <p:cNvPr id="6" name="4 - Διάγραμμα">
            <a:extLst>
              <a:ext uri="{FF2B5EF4-FFF2-40B4-BE49-F238E27FC236}">
                <a16:creationId xmlns:a16="http://schemas.microsoft.com/office/drawing/2014/main" id="{5A857933-5F0B-46A4-977E-0C2D53253BE2}"/>
              </a:ext>
            </a:extLst>
          </p:cNvPr>
          <p:cNvGraphicFramePr/>
          <p:nvPr>
            <p:extLst>
              <p:ext uri="{D42A27DB-BD31-4B8C-83A1-F6EECF244321}">
                <p14:modId xmlns:p14="http://schemas.microsoft.com/office/powerpoint/2010/main" val="1346464372"/>
              </p:ext>
            </p:extLst>
          </p:nvPr>
        </p:nvGraphicFramePr>
        <p:xfrm>
          <a:off x="356616" y="1128504"/>
          <a:ext cx="11548871" cy="5500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2075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1874520" y="366873"/>
            <a:ext cx="8522208" cy="1446550"/>
          </a:xfrm>
          <a:prstGeom prst="rect">
            <a:avLst/>
          </a:prstGeom>
          <a:noFill/>
        </p:spPr>
        <p:txBody>
          <a:bodyPr wrap="square">
            <a:spAutoFit/>
          </a:bodyPr>
          <a:lstStyle/>
          <a:p>
            <a:pPr algn="ctr"/>
            <a:r>
              <a:rPr lang="en-US" sz="2200" b="1" dirty="0">
                <a:solidFill>
                  <a:srgbClr val="008080"/>
                </a:solidFill>
              </a:rPr>
              <a:t>1.</a:t>
            </a:r>
            <a:r>
              <a:rPr lang="el-GR" sz="2200" b="1" dirty="0">
                <a:solidFill>
                  <a:srgbClr val="008080"/>
                </a:solidFill>
              </a:rPr>
              <a:t>2. </a:t>
            </a:r>
            <a:r>
              <a:rPr lang="en-GB" sz="2200" b="1" dirty="0">
                <a:solidFill>
                  <a:srgbClr val="008080"/>
                </a:solidFill>
                <a:effectLst/>
                <a:ea typeface="Calibri" panose="020F0502020204030204" pitchFamily="34" charset="0"/>
                <a:cs typeface="Times New Roman" panose="02020603050405020304" pitchFamily="18" charset="0"/>
              </a:rPr>
              <a:t>What do we mean when </a:t>
            </a:r>
            <a:r>
              <a:rPr lang="en-GB" sz="2200" b="1" dirty="0">
                <a:solidFill>
                  <a:srgbClr val="008080"/>
                </a:solidFill>
                <a:ea typeface="Calibri" panose="020F0502020204030204" pitchFamily="34" charset="0"/>
                <a:cs typeface="Times New Roman" panose="02020603050405020304" pitchFamily="18" charset="0"/>
              </a:rPr>
              <a:t>by</a:t>
            </a:r>
            <a:r>
              <a:rPr lang="en-GB" sz="2200" b="1" dirty="0">
                <a:solidFill>
                  <a:srgbClr val="008080"/>
                </a:solidFill>
                <a:effectLst/>
                <a:ea typeface="Calibri" panose="020F0502020204030204" pitchFamily="34" charset="0"/>
                <a:cs typeface="Times New Roman" panose="02020603050405020304" pitchFamily="18" charset="0"/>
              </a:rPr>
              <a:t> "biological sex", “gender“ and "gender norms"?</a:t>
            </a: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pic>
        <p:nvPicPr>
          <p:cNvPr id="3" name="Picture 2">
            <a:extLst>
              <a:ext uri="{FF2B5EF4-FFF2-40B4-BE49-F238E27FC236}">
                <a16:creationId xmlns:a16="http://schemas.microsoft.com/office/drawing/2014/main" id="{CC429CF3-2B1B-478A-A2FE-FD6AA2AE6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385727"/>
            <a:ext cx="9753600" cy="5105400"/>
          </a:xfrm>
          <a:prstGeom prst="rect">
            <a:avLst/>
          </a:prstGeom>
        </p:spPr>
      </p:pic>
    </p:spTree>
    <p:extLst>
      <p:ext uri="{BB962C8B-B14F-4D97-AF65-F5344CB8AC3E}">
        <p14:creationId xmlns:p14="http://schemas.microsoft.com/office/powerpoint/2010/main" val="176902084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1874520" y="366873"/>
            <a:ext cx="8522208" cy="1446550"/>
          </a:xfrm>
          <a:prstGeom prst="rect">
            <a:avLst/>
          </a:prstGeom>
          <a:noFill/>
        </p:spPr>
        <p:txBody>
          <a:bodyPr wrap="square">
            <a:spAutoFit/>
          </a:bodyPr>
          <a:lstStyle/>
          <a:p>
            <a:pPr algn="ctr"/>
            <a:r>
              <a:rPr lang="en-US" sz="2200" b="1" dirty="0">
                <a:solidFill>
                  <a:srgbClr val="008080"/>
                </a:solidFill>
              </a:rPr>
              <a:t>1.</a:t>
            </a:r>
            <a:r>
              <a:rPr lang="el-GR" sz="2200" b="1" dirty="0">
                <a:solidFill>
                  <a:srgbClr val="008080"/>
                </a:solidFill>
              </a:rPr>
              <a:t>3. </a:t>
            </a:r>
            <a:r>
              <a:rPr lang="en-GB" sz="2200" b="1" dirty="0">
                <a:solidFill>
                  <a:srgbClr val="008080"/>
                </a:solidFill>
                <a:effectLst/>
                <a:ea typeface="Calibri" panose="020F0502020204030204" pitchFamily="34" charset="0"/>
                <a:cs typeface="Times New Roman" panose="02020603050405020304" pitchFamily="18" charset="0"/>
              </a:rPr>
              <a:t>Gender-based violence and "gender norms":</a:t>
            </a:r>
            <a:r>
              <a:rPr lang="el-GR" sz="2200" b="1" dirty="0">
                <a:solidFill>
                  <a:srgbClr val="008080"/>
                </a:solidFill>
                <a:effectLst/>
                <a:ea typeface="Calibri" panose="020F0502020204030204" pitchFamily="34" charset="0"/>
                <a:cs typeface="Times New Roman" panose="02020603050405020304" pitchFamily="18" charset="0"/>
              </a:rPr>
              <a:t> </a:t>
            </a:r>
            <a:r>
              <a:rPr lang="en-GB" sz="2200" b="1" dirty="0">
                <a:solidFill>
                  <a:srgbClr val="008080"/>
                </a:solidFill>
                <a:effectLst/>
                <a:ea typeface="Calibri" panose="020F0502020204030204" pitchFamily="34" charset="0"/>
                <a:cs typeface="Times New Roman" panose="02020603050405020304" pitchFamily="18" charset="0"/>
              </a:rPr>
              <a:t>interactional </a:t>
            </a:r>
            <a:r>
              <a:rPr lang="en-GB" sz="2200" b="1">
                <a:solidFill>
                  <a:srgbClr val="008080"/>
                </a:solidFill>
                <a:effectLst/>
                <a:ea typeface="Calibri" panose="020F0502020204030204" pitchFamily="34" charset="0"/>
                <a:cs typeface="Times New Roman" panose="02020603050405020304" pitchFamily="18" charset="0"/>
              </a:rPr>
              <a:t>relationship </a:t>
            </a: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graphicFrame>
        <p:nvGraphicFramePr>
          <p:cNvPr id="8" name="4 - Διάγραμμα">
            <a:extLst>
              <a:ext uri="{FF2B5EF4-FFF2-40B4-BE49-F238E27FC236}">
                <a16:creationId xmlns:a16="http://schemas.microsoft.com/office/drawing/2014/main" id="{045B41D0-B42A-4C6F-8B8D-7260BBE01C98}"/>
              </a:ext>
            </a:extLst>
          </p:cNvPr>
          <p:cNvGraphicFramePr/>
          <p:nvPr>
            <p:extLst>
              <p:ext uri="{D42A27DB-BD31-4B8C-83A1-F6EECF244321}">
                <p14:modId xmlns:p14="http://schemas.microsoft.com/office/powerpoint/2010/main" val="1895017787"/>
              </p:ext>
            </p:extLst>
          </p:nvPr>
        </p:nvGraphicFramePr>
        <p:xfrm>
          <a:off x="841248" y="1133856"/>
          <a:ext cx="10296144" cy="5258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3595005"/>
      </p:ext>
    </p:extLst>
  </p:cSld>
  <p:clrMapOvr>
    <a:masterClrMapping/>
  </p:clrMapOvr>
  <mc:AlternateContent xmlns:mc="http://schemas.openxmlformats.org/markup-compatibility/2006" xmlns:p14="http://schemas.microsoft.com/office/powerpoint/2010/main">
    <mc:Choice Requires="p14">
      <p:transition spd="slow" p14:dur="15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pic>
        <p:nvPicPr>
          <p:cNvPr id="3" name="Picture 2">
            <a:extLst>
              <a:ext uri="{FF2B5EF4-FFF2-40B4-BE49-F238E27FC236}">
                <a16:creationId xmlns:a16="http://schemas.microsoft.com/office/drawing/2014/main" id="{744A0BB0-BE1A-4DA5-BDDB-A65DAC643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80" y="1362456"/>
            <a:ext cx="8778240" cy="4389120"/>
          </a:xfrm>
          <a:prstGeom prst="rect">
            <a:avLst/>
          </a:prstGeom>
        </p:spPr>
      </p:pic>
      <p:sp>
        <p:nvSpPr>
          <p:cNvPr id="5" name="TextBox 4">
            <a:extLst>
              <a:ext uri="{FF2B5EF4-FFF2-40B4-BE49-F238E27FC236}">
                <a16:creationId xmlns:a16="http://schemas.microsoft.com/office/drawing/2014/main" id="{421583DD-E42E-48CE-BB3A-9E5842415040}"/>
              </a:ext>
            </a:extLst>
          </p:cNvPr>
          <p:cNvSpPr txBox="1"/>
          <p:nvPr/>
        </p:nvSpPr>
        <p:spPr>
          <a:xfrm>
            <a:off x="0" y="366873"/>
            <a:ext cx="12192000" cy="1107996"/>
          </a:xfrm>
          <a:prstGeom prst="rect">
            <a:avLst/>
          </a:prstGeom>
          <a:noFill/>
        </p:spPr>
        <p:txBody>
          <a:bodyPr wrap="square">
            <a:spAutoFit/>
          </a:bodyPr>
          <a:lstStyle/>
          <a:p>
            <a:pPr algn="ctr"/>
            <a:r>
              <a:rPr lang="en-US" sz="2200" b="1" dirty="0">
                <a:solidFill>
                  <a:srgbClr val="008080"/>
                </a:solidFill>
              </a:rPr>
              <a:t>1.</a:t>
            </a:r>
            <a:r>
              <a:rPr lang="el-GR" sz="2200" b="1" dirty="0">
                <a:solidFill>
                  <a:srgbClr val="008080"/>
                </a:solidFill>
              </a:rPr>
              <a:t>4. </a:t>
            </a:r>
            <a:r>
              <a:rPr lang="en-GB" sz="2200" b="1" dirty="0">
                <a:solidFill>
                  <a:srgbClr val="008080"/>
                </a:solidFill>
              </a:rPr>
              <a:t>Types of gender-based violence</a:t>
            </a: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spTree>
    <p:extLst>
      <p:ext uri="{BB962C8B-B14F-4D97-AF65-F5344CB8AC3E}">
        <p14:creationId xmlns:p14="http://schemas.microsoft.com/office/powerpoint/2010/main" val="2831594693"/>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0" y="366873"/>
            <a:ext cx="12192000" cy="1107996"/>
          </a:xfrm>
          <a:prstGeom prst="rect">
            <a:avLst/>
          </a:prstGeom>
          <a:noFill/>
        </p:spPr>
        <p:txBody>
          <a:bodyPr wrap="square">
            <a:spAutoFit/>
          </a:bodyPr>
          <a:lstStyle/>
          <a:p>
            <a:pPr algn="ctr"/>
            <a:r>
              <a:rPr lang="en-US" sz="2200" b="1" dirty="0">
                <a:solidFill>
                  <a:srgbClr val="008080"/>
                </a:solidFill>
              </a:rPr>
              <a:t>1.</a:t>
            </a:r>
            <a:r>
              <a:rPr lang="el-GR" sz="2200" b="1" dirty="0">
                <a:solidFill>
                  <a:srgbClr val="008080"/>
                </a:solidFill>
              </a:rPr>
              <a:t>4.</a:t>
            </a:r>
            <a:r>
              <a:rPr lang="en-GB" sz="2200" b="1" dirty="0">
                <a:solidFill>
                  <a:srgbClr val="008080"/>
                </a:solidFill>
              </a:rPr>
              <a:t> Types of gender-based violence</a:t>
            </a: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graphicFrame>
        <p:nvGraphicFramePr>
          <p:cNvPr id="10" name="Diagram 9">
            <a:extLst>
              <a:ext uri="{FF2B5EF4-FFF2-40B4-BE49-F238E27FC236}">
                <a16:creationId xmlns:a16="http://schemas.microsoft.com/office/drawing/2014/main" id="{C2158DCB-EF7D-4A5F-AEAF-8627DA9A90C7}"/>
              </a:ext>
            </a:extLst>
          </p:cNvPr>
          <p:cNvGraphicFramePr/>
          <p:nvPr>
            <p:extLst>
              <p:ext uri="{D42A27DB-BD31-4B8C-83A1-F6EECF244321}">
                <p14:modId xmlns:p14="http://schemas.microsoft.com/office/powerpoint/2010/main" val="116501046"/>
              </p:ext>
            </p:extLst>
          </p:nvPr>
        </p:nvGraphicFramePr>
        <p:xfrm>
          <a:off x="374904" y="1133856"/>
          <a:ext cx="11393424" cy="546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6949175"/>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8633-4F3B-4A3B-8D35-B04B7EFC1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0958" cy="1133855"/>
          </a:xfrm>
          <a:prstGeom prst="rect">
            <a:avLst/>
          </a:prstGeom>
        </p:spPr>
      </p:pic>
      <p:sp>
        <p:nvSpPr>
          <p:cNvPr id="4" name="TextBox 3">
            <a:extLst>
              <a:ext uri="{FF2B5EF4-FFF2-40B4-BE49-F238E27FC236}">
                <a16:creationId xmlns:a16="http://schemas.microsoft.com/office/drawing/2014/main" id="{EAFD6B2C-0F73-4FF9-9DAD-F21093A62A99}"/>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rPr>
              <a:t>Gender-based violence: recognise it, condemn it and stop it</a:t>
            </a:r>
            <a:r>
              <a:rPr lang="el-GR" sz="2400" b="1" dirty="0">
                <a:solidFill>
                  <a:srgbClr val="FF0000"/>
                </a:solidFill>
              </a:rPr>
              <a:t>!</a:t>
            </a:r>
            <a:endParaRPr lang="en-US" sz="2400" b="1" dirty="0">
              <a:solidFill>
                <a:srgbClr val="FF0000"/>
              </a:solidFill>
            </a:endParaRPr>
          </a:p>
          <a:p>
            <a:pPr algn="ctr"/>
            <a:endParaRPr lang="en-US" sz="2400" b="1" dirty="0">
              <a:solidFill>
                <a:srgbClr val="FF0000"/>
              </a:solidFill>
            </a:endParaRPr>
          </a:p>
        </p:txBody>
      </p:sp>
      <p:sp>
        <p:nvSpPr>
          <p:cNvPr id="5" name="TextBox 4">
            <a:extLst>
              <a:ext uri="{FF2B5EF4-FFF2-40B4-BE49-F238E27FC236}">
                <a16:creationId xmlns:a16="http://schemas.microsoft.com/office/drawing/2014/main" id="{421583DD-E42E-48CE-BB3A-9E5842415040}"/>
              </a:ext>
            </a:extLst>
          </p:cNvPr>
          <p:cNvSpPr txBox="1"/>
          <p:nvPr/>
        </p:nvSpPr>
        <p:spPr>
          <a:xfrm>
            <a:off x="0" y="366873"/>
            <a:ext cx="12192000" cy="1107996"/>
          </a:xfrm>
          <a:prstGeom prst="rect">
            <a:avLst/>
          </a:prstGeom>
          <a:noFill/>
        </p:spPr>
        <p:txBody>
          <a:bodyPr wrap="square">
            <a:spAutoFit/>
          </a:bodyPr>
          <a:lstStyle/>
          <a:p>
            <a:pPr algn="ctr"/>
            <a:r>
              <a:rPr lang="en-US" sz="2200" b="1" dirty="0">
                <a:solidFill>
                  <a:srgbClr val="008080"/>
                </a:solidFill>
              </a:rPr>
              <a:t>1.</a:t>
            </a:r>
            <a:r>
              <a:rPr lang="el-GR" sz="2200" b="1" dirty="0">
                <a:solidFill>
                  <a:srgbClr val="008080"/>
                </a:solidFill>
              </a:rPr>
              <a:t>4. </a:t>
            </a:r>
            <a:r>
              <a:rPr lang="en-GB" sz="2200" b="1" dirty="0">
                <a:solidFill>
                  <a:srgbClr val="008080"/>
                </a:solidFill>
              </a:rPr>
              <a:t>Types of gender-based violence</a:t>
            </a:r>
            <a:endParaRPr lang="en-US" sz="2200" b="1" dirty="0">
              <a:solidFill>
                <a:srgbClr val="008080"/>
              </a:solidFill>
              <a:effectLst/>
              <a:ea typeface="Calibri" panose="020F0502020204030204" pitchFamily="34" charset="0"/>
              <a:cs typeface="Times New Roman" panose="02020603050405020304" pitchFamily="18" charset="0"/>
            </a:endParaRPr>
          </a:p>
          <a:p>
            <a:pPr algn="ctr"/>
            <a:r>
              <a:rPr lang="el-GR" sz="2200" b="1" dirty="0">
                <a:solidFill>
                  <a:srgbClr val="008080"/>
                </a:solidFill>
                <a:effectLst/>
                <a:ea typeface="Calibri" panose="020F0502020204030204" pitchFamily="34" charset="0"/>
                <a:cs typeface="Times New Roman" panose="02020603050405020304" pitchFamily="18" charset="0"/>
              </a:rPr>
              <a:t> </a:t>
            </a:r>
            <a:endParaRPr lang="en-US" sz="2200" b="1" dirty="0">
              <a:solidFill>
                <a:srgbClr val="008080"/>
              </a:solidFill>
              <a:effectLst/>
              <a:ea typeface="Calibri" panose="020F0502020204030204" pitchFamily="34" charset="0"/>
              <a:cs typeface="Times New Roman" panose="02020603050405020304" pitchFamily="18" charset="0"/>
            </a:endParaRPr>
          </a:p>
          <a:p>
            <a:pPr algn="ctr"/>
            <a:endParaRPr lang="en-US" sz="2200" b="1" dirty="0">
              <a:solidFill>
                <a:srgbClr val="008080"/>
              </a:solidFill>
            </a:endParaRPr>
          </a:p>
        </p:txBody>
      </p:sp>
      <p:pic>
        <p:nvPicPr>
          <p:cNvPr id="8" name="Picture 7">
            <a:extLst>
              <a:ext uri="{FF2B5EF4-FFF2-40B4-BE49-F238E27FC236}">
                <a16:creationId xmlns:a16="http://schemas.microsoft.com/office/drawing/2014/main" id="{06D5BFAD-246C-4F12-B0E2-C37C8B34F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183" y="920871"/>
            <a:ext cx="6313634" cy="5760720"/>
          </a:xfrm>
          <a:prstGeom prst="rect">
            <a:avLst/>
          </a:prstGeom>
        </p:spPr>
      </p:pic>
    </p:spTree>
    <p:extLst>
      <p:ext uri="{BB962C8B-B14F-4D97-AF65-F5344CB8AC3E}">
        <p14:creationId xmlns:p14="http://schemas.microsoft.com/office/powerpoint/2010/main" val="2376470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d845121e7d4fe93fa2ff4b14ab38476baa50d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TotalTime>
  <Words>1452</Words>
  <Application>Microsoft Office PowerPoint</Application>
  <PresentationFormat>Widescreen</PresentationFormat>
  <Paragraphs>120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ΑΘΑΝΑΣΙΟΣ ΜΟΥΡΛΑΣ</dc:creator>
  <cp:lastModifiedBy>5573</cp:lastModifiedBy>
  <cp:revision>188</cp:revision>
  <dcterms:created xsi:type="dcterms:W3CDTF">2021-07-22T15:07:25Z</dcterms:created>
  <dcterms:modified xsi:type="dcterms:W3CDTF">2021-08-27T15:21:38Z</dcterms:modified>
</cp:coreProperties>
</file>