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1.jpg"/><Relationship Id="rId4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1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D348A-54FC-4299-BF8E-EE1E2DEED382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B7F1B-CF1C-4783-B3AD-15406631522E}">
      <dgm:prSet phldrT="[Text]" custT="1"/>
      <dgm:spPr>
        <a:solidFill>
          <a:srgbClr val="FF0066"/>
        </a:solidFill>
      </dgm:spPr>
      <dgm:t>
        <a:bodyPr/>
        <a:lstStyle/>
        <a:p>
          <a:r>
            <a:rPr lang="en-GB" sz="1300" b="1" dirty="0">
              <a:solidFill>
                <a:schemeClr val="tx1"/>
              </a:solidFill>
            </a:rPr>
            <a:t>Flora is the name given to all the plant species of an area.</a:t>
          </a:r>
          <a:r>
            <a:rPr lang="el-GR" sz="1300" b="1" dirty="0">
              <a:solidFill>
                <a:schemeClr val="tx1"/>
              </a:solidFill>
            </a:rPr>
            <a:t> </a:t>
          </a:r>
          <a:endParaRPr lang="en-US" sz="1300" b="1" dirty="0">
            <a:solidFill>
              <a:schemeClr val="tx1"/>
            </a:solidFill>
          </a:endParaRPr>
        </a:p>
      </dgm:t>
    </dgm:pt>
    <dgm:pt modelId="{DA778B82-B5B5-46DA-BC80-E5BC262D5299}" type="parTrans" cxnId="{C07C8C79-3628-4853-93F3-34369E0BB8F2}">
      <dgm:prSet/>
      <dgm:spPr/>
      <dgm:t>
        <a:bodyPr/>
        <a:lstStyle/>
        <a:p>
          <a:endParaRPr lang="en-US"/>
        </a:p>
      </dgm:t>
    </dgm:pt>
    <dgm:pt modelId="{7C39890E-A698-481F-AF0E-074153786636}" type="sibTrans" cxnId="{C07C8C79-3628-4853-93F3-34369E0BB8F2}">
      <dgm:prSet/>
      <dgm:spPr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76EDBD5D-9923-4E7A-A940-D1DBA7396C2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300" b="1" dirty="0">
              <a:solidFill>
                <a:schemeClr val="tx1"/>
              </a:solidFill>
            </a:rPr>
            <a:t>Vegetation refers to the way plants grow in an area.</a:t>
          </a:r>
          <a:endParaRPr lang="en-US" sz="1300" b="1" dirty="0">
            <a:solidFill>
              <a:schemeClr val="tx1"/>
            </a:solidFill>
          </a:endParaRPr>
        </a:p>
      </dgm:t>
    </dgm:pt>
    <dgm:pt modelId="{FBBA0CAB-9274-4A45-8E53-3221EEEF4D61}" type="parTrans" cxnId="{A77F4D86-A63D-42A5-A9F0-A94BD5586951}">
      <dgm:prSet/>
      <dgm:spPr/>
      <dgm:t>
        <a:bodyPr/>
        <a:lstStyle/>
        <a:p>
          <a:endParaRPr lang="en-US"/>
        </a:p>
      </dgm:t>
    </dgm:pt>
    <dgm:pt modelId="{9F323EF1-2D04-4057-8BFF-AFF3DFED3424}" type="sibTrans" cxnId="{A77F4D86-A63D-42A5-A9F0-A94BD5586951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A04A7F-A00B-42EB-A5BE-A6B77EC60262}">
      <dgm:prSet custT="1"/>
      <dgm:spPr>
        <a:solidFill>
          <a:srgbClr val="33ACFF"/>
        </a:solidFill>
      </dgm:spPr>
      <dgm:t>
        <a:bodyPr/>
        <a:lstStyle/>
        <a:p>
          <a:r>
            <a:rPr lang="en-GB" sz="1300" b="1" dirty="0">
              <a:solidFill>
                <a:schemeClr val="tx1"/>
              </a:solidFill>
            </a:rPr>
            <a:t>The species of flora and the vegetation of an area also establish its  fauna, i.e. the animals that live in it, at a specific time</a:t>
          </a:r>
          <a:r>
            <a:rPr lang="el-GR" sz="1300" b="1" dirty="0">
              <a:solidFill>
                <a:schemeClr val="tx1"/>
              </a:solidFill>
            </a:rPr>
            <a:t> </a:t>
          </a:r>
          <a:r>
            <a:rPr lang="en-GB" sz="1300" b="1" dirty="0">
              <a:solidFill>
                <a:schemeClr val="tx1"/>
              </a:solidFill>
            </a:rPr>
            <a:t>period.</a:t>
          </a:r>
          <a:r>
            <a:rPr lang="en-US" sz="1300" b="1" dirty="0">
              <a:solidFill>
                <a:schemeClr val="tx1"/>
              </a:solidFill>
            </a:rPr>
            <a:t> </a:t>
          </a:r>
        </a:p>
      </dgm:t>
    </dgm:pt>
    <dgm:pt modelId="{218AF6F0-3EA8-4FDB-BF88-D5801ADB14C8}" type="parTrans" cxnId="{1BF2C44C-8922-45FE-AB80-D6EC6A098A2E}">
      <dgm:prSet/>
      <dgm:spPr/>
      <dgm:t>
        <a:bodyPr/>
        <a:lstStyle/>
        <a:p>
          <a:endParaRPr lang="en-US"/>
        </a:p>
      </dgm:t>
    </dgm:pt>
    <dgm:pt modelId="{B874F306-D7C6-49F1-831A-ED1286849C95}" type="sibTrans" cxnId="{1BF2C44C-8922-45FE-AB80-D6EC6A098A2E}">
      <dgm:prSet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92139F3-EAE5-447D-8623-6E834CB0C9C4}" type="pres">
      <dgm:prSet presAssocID="{133D348A-54FC-4299-BF8E-EE1E2DEED382}" presName="Name0" presStyleCnt="0">
        <dgm:presLayoutVars>
          <dgm:chMax val="21"/>
          <dgm:chPref val="21"/>
        </dgm:presLayoutVars>
      </dgm:prSet>
      <dgm:spPr/>
    </dgm:pt>
    <dgm:pt modelId="{40BAF3A2-7A9D-4E99-BBEC-20AFB68A9CEB}" type="pres">
      <dgm:prSet presAssocID="{8DBB7F1B-CF1C-4783-B3AD-15406631522E}" presName="text1" presStyleCnt="0"/>
      <dgm:spPr/>
    </dgm:pt>
    <dgm:pt modelId="{67FEF5FB-A556-405D-9B4F-74C0DB5AE785}" type="pres">
      <dgm:prSet presAssocID="{8DBB7F1B-CF1C-4783-B3AD-15406631522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6CD0A71-3ED3-4155-AB0D-6ADFE0D74CB1}" type="pres">
      <dgm:prSet presAssocID="{8DBB7F1B-CF1C-4783-B3AD-15406631522E}" presName="textaccent1" presStyleCnt="0"/>
      <dgm:spPr/>
    </dgm:pt>
    <dgm:pt modelId="{D955BC47-C695-4283-A36B-B5AA3B0DCB1B}" type="pres">
      <dgm:prSet presAssocID="{8DBB7F1B-CF1C-4783-B3AD-15406631522E}" presName="accentRepeatNode" presStyleLbl="solidAlignAcc1" presStyleIdx="0" presStyleCnt="6"/>
      <dgm:spPr>
        <a:solidFill>
          <a:srgbClr val="FF0066"/>
        </a:solidFill>
      </dgm:spPr>
    </dgm:pt>
    <dgm:pt modelId="{F2EB0318-2701-45B4-A8F4-D28BBA3DF0C2}" type="pres">
      <dgm:prSet presAssocID="{7C39890E-A698-481F-AF0E-074153786636}" presName="image1" presStyleCnt="0"/>
      <dgm:spPr/>
    </dgm:pt>
    <dgm:pt modelId="{01D63C75-94FF-4D77-A3E4-F5EF121474D0}" type="pres">
      <dgm:prSet presAssocID="{7C39890E-A698-481F-AF0E-074153786636}" presName="imageRepeatNode" presStyleLbl="alignAcc1" presStyleIdx="0" presStyleCnt="3"/>
      <dgm:spPr/>
    </dgm:pt>
    <dgm:pt modelId="{E6D2812A-B4FC-4B39-87BC-EC9C0AA56183}" type="pres">
      <dgm:prSet presAssocID="{7C39890E-A698-481F-AF0E-074153786636}" presName="imageaccent1" presStyleCnt="0"/>
      <dgm:spPr/>
    </dgm:pt>
    <dgm:pt modelId="{DD783626-CE6C-4F3B-A606-DEF183C6E288}" type="pres">
      <dgm:prSet presAssocID="{7C39890E-A698-481F-AF0E-074153786636}" presName="accentRepeatNode" presStyleLbl="solidAlignAcc1" presStyleIdx="1" presStyleCnt="6"/>
      <dgm:spPr>
        <a:solidFill>
          <a:srgbClr val="00B050"/>
        </a:solidFill>
      </dgm:spPr>
    </dgm:pt>
    <dgm:pt modelId="{A193F20E-7B8F-4E16-92F6-647F735AF3B2}" type="pres">
      <dgm:prSet presAssocID="{16A04A7F-A00B-42EB-A5BE-A6B77EC60262}" presName="text2" presStyleCnt="0"/>
      <dgm:spPr/>
    </dgm:pt>
    <dgm:pt modelId="{FD3C4868-7CD2-4C40-95C1-55A10D128B28}" type="pres">
      <dgm:prSet presAssocID="{16A04A7F-A00B-42EB-A5BE-A6B77EC60262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503F8E4-BACC-4CB8-9BCC-978EBF28D045}" type="pres">
      <dgm:prSet presAssocID="{16A04A7F-A00B-42EB-A5BE-A6B77EC60262}" presName="textaccent2" presStyleCnt="0"/>
      <dgm:spPr/>
    </dgm:pt>
    <dgm:pt modelId="{DB8BDF70-820F-49F1-99B3-D9C2E32AA3D8}" type="pres">
      <dgm:prSet presAssocID="{16A04A7F-A00B-42EB-A5BE-A6B77EC60262}" presName="accentRepeatNode" presStyleLbl="solidAlignAcc1" presStyleIdx="2" presStyleCnt="6"/>
      <dgm:spPr>
        <a:solidFill>
          <a:srgbClr val="2F83FF"/>
        </a:solidFill>
      </dgm:spPr>
    </dgm:pt>
    <dgm:pt modelId="{D4CD65C1-13EB-4396-869B-6857406F7E2E}" type="pres">
      <dgm:prSet presAssocID="{B874F306-D7C6-49F1-831A-ED1286849C95}" presName="image2" presStyleCnt="0"/>
      <dgm:spPr/>
    </dgm:pt>
    <dgm:pt modelId="{831E0A85-ADDF-4237-ADAC-4042B7E234D7}" type="pres">
      <dgm:prSet presAssocID="{B874F306-D7C6-49F1-831A-ED1286849C95}" presName="imageRepeatNode" presStyleLbl="alignAcc1" presStyleIdx="1" presStyleCnt="3"/>
      <dgm:spPr/>
    </dgm:pt>
    <dgm:pt modelId="{108154C8-7A02-465D-9996-AC825B12C1EB}" type="pres">
      <dgm:prSet presAssocID="{B874F306-D7C6-49F1-831A-ED1286849C95}" presName="imageaccent2" presStyleCnt="0"/>
      <dgm:spPr/>
    </dgm:pt>
    <dgm:pt modelId="{DC1A95C8-09F1-41B2-9036-393F8F91451F}" type="pres">
      <dgm:prSet presAssocID="{B874F306-D7C6-49F1-831A-ED1286849C95}" presName="accentRepeatNode" presStyleLbl="solidAlignAcc1" presStyleIdx="3" presStyleCnt="6"/>
      <dgm:spPr>
        <a:solidFill>
          <a:srgbClr val="33CCFF"/>
        </a:solidFill>
      </dgm:spPr>
    </dgm:pt>
    <dgm:pt modelId="{9AF1DBF6-DA5A-4B98-97DD-F301F706E95F}" type="pres">
      <dgm:prSet presAssocID="{76EDBD5D-9923-4E7A-A940-D1DBA7396C29}" presName="text3" presStyleCnt="0"/>
      <dgm:spPr/>
    </dgm:pt>
    <dgm:pt modelId="{76BAD313-DEF0-4E8F-812B-FDD12110D4B2}" type="pres">
      <dgm:prSet presAssocID="{76EDBD5D-9923-4E7A-A940-D1DBA7396C29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C54E5FA-1FEB-4F91-9CA9-71D1D836A69C}" type="pres">
      <dgm:prSet presAssocID="{76EDBD5D-9923-4E7A-A940-D1DBA7396C29}" presName="textaccent3" presStyleCnt="0"/>
      <dgm:spPr/>
    </dgm:pt>
    <dgm:pt modelId="{9151419B-B24F-4E31-BE42-8A6502D08005}" type="pres">
      <dgm:prSet presAssocID="{76EDBD5D-9923-4E7A-A940-D1DBA7396C29}" presName="accentRepeatNode" presStyleLbl="solidAlignAcc1" presStyleIdx="4" presStyleCnt="6"/>
      <dgm:spPr>
        <a:solidFill>
          <a:srgbClr val="00B050"/>
        </a:solidFill>
      </dgm:spPr>
    </dgm:pt>
    <dgm:pt modelId="{41092F01-E126-4112-B9AA-A27A228B2331}" type="pres">
      <dgm:prSet presAssocID="{9F323EF1-2D04-4057-8BFF-AFF3DFED3424}" presName="image3" presStyleCnt="0"/>
      <dgm:spPr/>
    </dgm:pt>
    <dgm:pt modelId="{150537E9-DAC3-47B0-917D-7A65F1F9A34E}" type="pres">
      <dgm:prSet presAssocID="{9F323EF1-2D04-4057-8BFF-AFF3DFED3424}" presName="imageRepeatNode" presStyleLbl="alignAcc1" presStyleIdx="2" presStyleCnt="3"/>
      <dgm:spPr/>
    </dgm:pt>
    <dgm:pt modelId="{210DB19D-0DB4-499D-8F69-6B3E55215DC9}" type="pres">
      <dgm:prSet presAssocID="{9F323EF1-2D04-4057-8BFF-AFF3DFED3424}" presName="imageaccent3" presStyleCnt="0"/>
      <dgm:spPr/>
    </dgm:pt>
    <dgm:pt modelId="{40568735-31CB-4042-99CD-A1907856112F}" type="pres">
      <dgm:prSet presAssocID="{9F323EF1-2D04-4057-8BFF-AFF3DFED3424}" presName="accentRepeatNode" presStyleLbl="solidAlignAcc1" presStyleIdx="5" presStyleCnt="6"/>
      <dgm:spPr>
        <a:solidFill>
          <a:srgbClr val="3399FF"/>
        </a:solidFill>
      </dgm:spPr>
    </dgm:pt>
  </dgm:ptLst>
  <dgm:cxnLst>
    <dgm:cxn modelId="{8110AB04-A5AC-4AF5-B86A-6A2A47EE290D}" type="presOf" srcId="{16A04A7F-A00B-42EB-A5BE-A6B77EC60262}" destId="{FD3C4868-7CD2-4C40-95C1-55A10D128B28}" srcOrd="0" destOrd="0" presId="urn:microsoft.com/office/officeart/2008/layout/HexagonCluster"/>
    <dgm:cxn modelId="{BF027436-C74C-4F9B-AC0C-EEC6845F0AB6}" type="presOf" srcId="{B874F306-D7C6-49F1-831A-ED1286849C95}" destId="{831E0A85-ADDF-4237-ADAC-4042B7E234D7}" srcOrd="0" destOrd="0" presId="urn:microsoft.com/office/officeart/2008/layout/HexagonCluster"/>
    <dgm:cxn modelId="{0B292437-E4BE-4D02-A248-77F736B65BC5}" type="presOf" srcId="{133D348A-54FC-4299-BF8E-EE1E2DEED382}" destId="{192139F3-EAE5-447D-8623-6E834CB0C9C4}" srcOrd="0" destOrd="0" presId="urn:microsoft.com/office/officeart/2008/layout/HexagonCluster"/>
    <dgm:cxn modelId="{04F3FC37-FE29-4E18-B928-AF2AEBDFECAE}" type="presOf" srcId="{8DBB7F1B-CF1C-4783-B3AD-15406631522E}" destId="{67FEF5FB-A556-405D-9B4F-74C0DB5AE785}" srcOrd="0" destOrd="0" presId="urn:microsoft.com/office/officeart/2008/layout/HexagonCluster"/>
    <dgm:cxn modelId="{1BF2C44C-8922-45FE-AB80-D6EC6A098A2E}" srcId="{133D348A-54FC-4299-BF8E-EE1E2DEED382}" destId="{16A04A7F-A00B-42EB-A5BE-A6B77EC60262}" srcOrd="1" destOrd="0" parTransId="{218AF6F0-3EA8-4FDB-BF88-D5801ADB14C8}" sibTransId="{B874F306-D7C6-49F1-831A-ED1286849C95}"/>
    <dgm:cxn modelId="{C07C8C79-3628-4853-93F3-34369E0BB8F2}" srcId="{133D348A-54FC-4299-BF8E-EE1E2DEED382}" destId="{8DBB7F1B-CF1C-4783-B3AD-15406631522E}" srcOrd="0" destOrd="0" parTransId="{DA778B82-B5B5-46DA-BC80-E5BC262D5299}" sibTransId="{7C39890E-A698-481F-AF0E-074153786636}"/>
    <dgm:cxn modelId="{A77F4D86-A63D-42A5-A9F0-A94BD5586951}" srcId="{133D348A-54FC-4299-BF8E-EE1E2DEED382}" destId="{76EDBD5D-9923-4E7A-A940-D1DBA7396C29}" srcOrd="2" destOrd="0" parTransId="{FBBA0CAB-9274-4A45-8E53-3221EEEF4D61}" sibTransId="{9F323EF1-2D04-4057-8BFF-AFF3DFED3424}"/>
    <dgm:cxn modelId="{13786AB3-332C-4D5D-AB77-EB3469AFAF42}" type="presOf" srcId="{7C39890E-A698-481F-AF0E-074153786636}" destId="{01D63C75-94FF-4D77-A3E4-F5EF121474D0}" srcOrd="0" destOrd="0" presId="urn:microsoft.com/office/officeart/2008/layout/HexagonCluster"/>
    <dgm:cxn modelId="{F041FBB9-FC68-4B75-97C6-D62B1149AABE}" type="presOf" srcId="{9F323EF1-2D04-4057-8BFF-AFF3DFED3424}" destId="{150537E9-DAC3-47B0-917D-7A65F1F9A34E}" srcOrd="0" destOrd="0" presId="urn:microsoft.com/office/officeart/2008/layout/HexagonCluster"/>
    <dgm:cxn modelId="{ED42B5E8-4CC1-4309-A30D-73DD5C0D5E5E}" type="presOf" srcId="{76EDBD5D-9923-4E7A-A940-D1DBA7396C29}" destId="{76BAD313-DEF0-4E8F-812B-FDD12110D4B2}" srcOrd="0" destOrd="0" presId="urn:microsoft.com/office/officeart/2008/layout/HexagonCluster"/>
    <dgm:cxn modelId="{C7C6A1E6-25A2-4E43-BA32-40AAC7A2A725}" type="presParOf" srcId="{192139F3-EAE5-447D-8623-6E834CB0C9C4}" destId="{40BAF3A2-7A9D-4E99-BBEC-20AFB68A9CEB}" srcOrd="0" destOrd="0" presId="urn:microsoft.com/office/officeart/2008/layout/HexagonCluster"/>
    <dgm:cxn modelId="{583C0A85-468D-41C2-9CF9-B743A9B1A466}" type="presParOf" srcId="{40BAF3A2-7A9D-4E99-BBEC-20AFB68A9CEB}" destId="{67FEF5FB-A556-405D-9B4F-74C0DB5AE785}" srcOrd="0" destOrd="0" presId="urn:microsoft.com/office/officeart/2008/layout/HexagonCluster"/>
    <dgm:cxn modelId="{C56B4FD8-0E03-4376-9054-99AF9186FB56}" type="presParOf" srcId="{192139F3-EAE5-447D-8623-6E834CB0C9C4}" destId="{F6CD0A71-3ED3-4155-AB0D-6ADFE0D74CB1}" srcOrd="1" destOrd="0" presId="urn:microsoft.com/office/officeart/2008/layout/HexagonCluster"/>
    <dgm:cxn modelId="{9B206217-DC82-499E-8C84-8E683C9CD3AF}" type="presParOf" srcId="{F6CD0A71-3ED3-4155-AB0D-6ADFE0D74CB1}" destId="{D955BC47-C695-4283-A36B-B5AA3B0DCB1B}" srcOrd="0" destOrd="0" presId="urn:microsoft.com/office/officeart/2008/layout/HexagonCluster"/>
    <dgm:cxn modelId="{9AEEBF3B-2F7D-4212-A700-67737E0ECC22}" type="presParOf" srcId="{192139F3-EAE5-447D-8623-6E834CB0C9C4}" destId="{F2EB0318-2701-45B4-A8F4-D28BBA3DF0C2}" srcOrd="2" destOrd="0" presId="urn:microsoft.com/office/officeart/2008/layout/HexagonCluster"/>
    <dgm:cxn modelId="{BF2FADBF-F7CF-430F-BA56-2C8A207047AB}" type="presParOf" srcId="{F2EB0318-2701-45B4-A8F4-D28BBA3DF0C2}" destId="{01D63C75-94FF-4D77-A3E4-F5EF121474D0}" srcOrd="0" destOrd="0" presId="urn:microsoft.com/office/officeart/2008/layout/HexagonCluster"/>
    <dgm:cxn modelId="{DCBCA3B7-511D-4902-984E-58426B1AEA55}" type="presParOf" srcId="{192139F3-EAE5-447D-8623-6E834CB0C9C4}" destId="{E6D2812A-B4FC-4B39-87BC-EC9C0AA56183}" srcOrd="3" destOrd="0" presId="urn:microsoft.com/office/officeart/2008/layout/HexagonCluster"/>
    <dgm:cxn modelId="{7717C39C-BACA-4434-AC38-9C790BC3504E}" type="presParOf" srcId="{E6D2812A-B4FC-4B39-87BC-EC9C0AA56183}" destId="{DD783626-CE6C-4F3B-A606-DEF183C6E288}" srcOrd="0" destOrd="0" presId="urn:microsoft.com/office/officeart/2008/layout/HexagonCluster"/>
    <dgm:cxn modelId="{3D8D1D7A-18CC-4718-AA76-2D7D95D4982E}" type="presParOf" srcId="{192139F3-EAE5-447D-8623-6E834CB0C9C4}" destId="{A193F20E-7B8F-4E16-92F6-647F735AF3B2}" srcOrd="4" destOrd="0" presId="urn:microsoft.com/office/officeart/2008/layout/HexagonCluster"/>
    <dgm:cxn modelId="{CB632087-1353-4F30-8290-0D6E0614F2F8}" type="presParOf" srcId="{A193F20E-7B8F-4E16-92F6-647F735AF3B2}" destId="{FD3C4868-7CD2-4C40-95C1-55A10D128B28}" srcOrd="0" destOrd="0" presId="urn:microsoft.com/office/officeart/2008/layout/HexagonCluster"/>
    <dgm:cxn modelId="{C5DCD8E0-7E8D-443E-8104-27BC266C8D4A}" type="presParOf" srcId="{192139F3-EAE5-447D-8623-6E834CB0C9C4}" destId="{A503F8E4-BACC-4CB8-9BCC-978EBF28D045}" srcOrd="5" destOrd="0" presId="urn:microsoft.com/office/officeart/2008/layout/HexagonCluster"/>
    <dgm:cxn modelId="{11126DB4-BCE7-48B2-A15E-A55AC340CC04}" type="presParOf" srcId="{A503F8E4-BACC-4CB8-9BCC-978EBF28D045}" destId="{DB8BDF70-820F-49F1-99B3-D9C2E32AA3D8}" srcOrd="0" destOrd="0" presId="urn:microsoft.com/office/officeart/2008/layout/HexagonCluster"/>
    <dgm:cxn modelId="{17E2EA4C-852F-4150-846C-5A63BE675CDD}" type="presParOf" srcId="{192139F3-EAE5-447D-8623-6E834CB0C9C4}" destId="{D4CD65C1-13EB-4396-869B-6857406F7E2E}" srcOrd="6" destOrd="0" presId="urn:microsoft.com/office/officeart/2008/layout/HexagonCluster"/>
    <dgm:cxn modelId="{33670207-5274-4B2E-BDFF-F4D68AD506DD}" type="presParOf" srcId="{D4CD65C1-13EB-4396-869B-6857406F7E2E}" destId="{831E0A85-ADDF-4237-ADAC-4042B7E234D7}" srcOrd="0" destOrd="0" presId="urn:microsoft.com/office/officeart/2008/layout/HexagonCluster"/>
    <dgm:cxn modelId="{1FF8A53E-1D98-4AB3-91DA-481A39A19441}" type="presParOf" srcId="{192139F3-EAE5-447D-8623-6E834CB0C9C4}" destId="{108154C8-7A02-465D-9996-AC825B12C1EB}" srcOrd="7" destOrd="0" presId="urn:microsoft.com/office/officeart/2008/layout/HexagonCluster"/>
    <dgm:cxn modelId="{8FDF4873-F706-47E0-868D-EFD9AF9E0A82}" type="presParOf" srcId="{108154C8-7A02-465D-9996-AC825B12C1EB}" destId="{DC1A95C8-09F1-41B2-9036-393F8F91451F}" srcOrd="0" destOrd="0" presId="urn:microsoft.com/office/officeart/2008/layout/HexagonCluster"/>
    <dgm:cxn modelId="{867DAACF-0AD8-4A51-85DF-CA5DD32471FC}" type="presParOf" srcId="{192139F3-EAE5-447D-8623-6E834CB0C9C4}" destId="{9AF1DBF6-DA5A-4B98-97DD-F301F706E95F}" srcOrd="8" destOrd="0" presId="urn:microsoft.com/office/officeart/2008/layout/HexagonCluster"/>
    <dgm:cxn modelId="{65F4F380-35B8-4C60-81B6-0C0CA4C736F8}" type="presParOf" srcId="{9AF1DBF6-DA5A-4B98-97DD-F301F706E95F}" destId="{76BAD313-DEF0-4E8F-812B-FDD12110D4B2}" srcOrd="0" destOrd="0" presId="urn:microsoft.com/office/officeart/2008/layout/HexagonCluster"/>
    <dgm:cxn modelId="{3E3D2F82-71F9-4C3F-86E9-BE1711A0CC31}" type="presParOf" srcId="{192139F3-EAE5-447D-8623-6E834CB0C9C4}" destId="{1C54E5FA-1FEB-4F91-9CA9-71D1D836A69C}" srcOrd="9" destOrd="0" presId="urn:microsoft.com/office/officeart/2008/layout/HexagonCluster"/>
    <dgm:cxn modelId="{9BAAC4EF-F3ED-49E5-A8FF-6EBE53214CF6}" type="presParOf" srcId="{1C54E5FA-1FEB-4F91-9CA9-71D1D836A69C}" destId="{9151419B-B24F-4E31-BE42-8A6502D08005}" srcOrd="0" destOrd="0" presId="urn:microsoft.com/office/officeart/2008/layout/HexagonCluster"/>
    <dgm:cxn modelId="{856EE10E-C80B-47D1-8037-91EB9092A022}" type="presParOf" srcId="{192139F3-EAE5-447D-8623-6E834CB0C9C4}" destId="{41092F01-E126-4112-B9AA-A27A228B2331}" srcOrd="10" destOrd="0" presId="urn:microsoft.com/office/officeart/2008/layout/HexagonCluster"/>
    <dgm:cxn modelId="{63ACBB54-0803-4DE2-920E-7C61DBD8454B}" type="presParOf" srcId="{41092F01-E126-4112-B9AA-A27A228B2331}" destId="{150537E9-DAC3-47B0-917D-7A65F1F9A34E}" srcOrd="0" destOrd="0" presId="urn:microsoft.com/office/officeart/2008/layout/HexagonCluster"/>
    <dgm:cxn modelId="{CF8A9F92-C1E8-4212-9FC1-0D75CCF7A0E8}" type="presParOf" srcId="{192139F3-EAE5-447D-8623-6E834CB0C9C4}" destId="{210DB19D-0DB4-499D-8F69-6B3E55215DC9}" srcOrd="11" destOrd="0" presId="urn:microsoft.com/office/officeart/2008/layout/HexagonCluster"/>
    <dgm:cxn modelId="{ED96514F-4BA0-496C-9318-FAC92E2F18E8}" type="presParOf" srcId="{210DB19D-0DB4-499D-8F69-6B3E55215DC9}" destId="{40568735-31CB-4042-99CD-A1907856112F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BE3B5-5409-4AF4-B0E5-D25222589B51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085D6677-D7FA-4CB1-A123-7FA8DDDF5E97}">
      <dgm:prSet phldrT="[Text]" custT="1"/>
      <dgm:spPr>
        <a:solidFill>
          <a:srgbClr val="FF00FF">
            <a:alpha val="89804"/>
          </a:srgbClr>
        </a:solidFill>
      </dgm:spPr>
      <dgm:t>
        <a:bodyPr/>
        <a:lstStyle/>
        <a:p>
          <a:r>
            <a:rPr lang="en-GB" sz="1600" b="1" i="0" dirty="0"/>
            <a:t>Factors that determine the type of vegetation of a place</a:t>
          </a:r>
          <a:endParaRPr lang="en-US" sz="1600" dirty="0"/>
        </a:p>
      </dgm:t>
    </dgm:pt>
    <dgm:pt modelId="{F0134600-2FD3-472A-9BD3-1EE8984B0F74}" type="parTrans" cxnId="{823A990D-A015-4D34-BF6A-6159F2274357}">
      <dgm:prSet/>
      <dgm:spPr/>
      <dgm:t>
        <a:bodyPr/>
        <a:lstStyle/>
        <a:p>
          <a:endParaRPr lang="en-US"/>
        </a:p>
      </dgm:t>
    </dgm:pt>
    <dgm:pt modelId="{72BC1C9A-0BA3-4C4B-B2BE-22FC40066603}" type="sibTrans" cxnId="{823A990D-A015-4D34-BF6A-6159F2274357}">
      <dgm:prSet/>
      <dgm:spPr/>
      <dgm:t>
        <a:bodyPr/>
        <a:lstStyle/>
        <a:p>
          <a:endParaRPr lang="en-US"/>
        </a:p>
      </dgm:t>
    </dgm:pt>
    <dgm:pt modelId="{70D8BCAA-AB0F-4FAC-B0B8-B8882FE40A68}">
      <dgm:prSet custT="1"/>
      <dgm:spPr>
        <a:solidFill>
          <a:srgbClr val="FF00FF">
            <a:alpha val="89804"/>
          </a:srgbClr>
        </a:solidFill>
      </dgm:spPr>
      <dgm:t>
        <a:bodyPr/>
        <a:lstStyle/>
        <a:p>
          <a:r>
            <a:rPr lang="en-GB" sz="1400" b="1" dirty="0"/>
            <a:t>Altitude</a:t>
          </a:r>
          <a:endParaRPr lang="en-US" sz="1400" b="1" dirty="0"/>
        </a:p>
      </dgm:t>
    </dgm:pt>
    <dgm:pt modelId="{0E756A41-8E1F-4716-A053-6D9816D576D4}" type="parTrans" cxnId="{E7652AD7-2674-446B-B0B3-09B2116D2A17}">
      <dgm:prSet/>
      <dgm:spPr/>
      <dgm:t>
        <a:bodyPr/>
        <a:lstStyle/>
        <a:p>
          <a:endParaRPr lang="en-US"/>
        </a:p>
      </dgm:t>
    </dgm:pt>
    <dgm:pt modelId="{CFEFA28C-E010-4108-8DFA-0522ADB6C2BE}" type="sibTrans" cxnId="{E7652AD7-2674-446B-B0B3-09B2116D2A17}">
      <dgm:prSet/>
      <dgm:spPr/>
      <dgm:t>
        <a:bodyPr/>
        <a:lstStyle/>
        <a:p>
          <a:endParaRPr lang="en-US"/>
        </a:p>
      </dgm:t>
    </dgm:pt>
    <dgm:pt modelId="{7ADA8FB5-1AD9-47AC-9BAF-12082F5BDCA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GB" sz="1400" b="1" dirty="0"/>
            <a:t>Climate</a:t>
          </a:r>
          <a:endParaRPr lang="en-US" sz="1400" b="1" dirty="0"/>
        </a:p>
      </dgm:t>
    </dgm:pt>
    <dgm:pt modelId="{B751D019-2EB3-46F4-B6E4-81CB35230FEB}" type="parTrans" cxnId="{00865210-3033-4B4D-B4A9-33E87933ED90}">
      <dgm:prSet/>
      <dgm:spPr/>
      <dgm:t>
        <a:bodyPr/>
        <a:lstStyle/>
        <a:p>
          <a:endParaRPr lang="en-US"/>
        </a:p>
      </dgm:t>
    </dgm:pt>
    <dgm:pt modelId="{4E38C962-BD49-4ED8-BDC2-E0C808880787}" type="sibTrans" cxnId="{00865210-3033-4B4D-B4A9-33E87933ED90}">
      <dgm:prSet/>
      <dgm:spPr/>
      <dgm:t>
        <a:bodyPr/>
        <a:lstStyle/>
        <a:p>
          <a:endParaRPr lang="en-US"/>
        </a:p>
      </dgm:t>
    </dgm:pt>
    <dgm:pt modelId="{76ED82A9-EA19-4B09-9D15-4AD919C0E378}">
      <dgm:prSet custT="1"/>
      <dgm:spPr>
        <a:solidFill>
          <a:srgbClr val="00E266">
            <a:alpha val="89804"/>
          </a:srgbClr>
        </a:solidFill>
      </dgm:spPr>
      <dgm:t>
        <a:bodyPr/>
        <a:lstStyle/>
        <a:p>
          <a:r>
            <a:rPr lang="en-GB" sz="1400" b="1" dirty="0"/>
            <a:t>Temperature</a:t>
          </a:r>
          <a:endParaRPr lang="en-US" sz="1400" b="1" dirty="0"/>
        </a:p>
      </dgm:t>
    </dgm:pt>
    <dgm:pt modelId="{100E01F9-FD00-403A-B9B7-DC2B750C8D07}" type="parTrans" cxnId="{FCE1E9E5-93C3-4D98-BEB6-8E68316940B4}">
      <dgm:prSet/>
      <dgm:spPr/>
      <dgm:t>
        <a:bodyPr/>
        <a:lstStyle/>
        <a:p>
          <a:endParaRPr lang="en-US"/>
        </a:p>
      </dgm:t>
    </dgm:pt>
    <dgm:pt modelId="{51623FD8-0505-4263-B87C-3EB0387C2096}" type="sibTrans" cxnId="{FCE1E9E5-93C3-4D98-BEB6-8E68316940B4}">
      <dgm:prSet/>
      <dgm:spPr/>
      <dgm:t>
        <a:bodyPr/>
        <a:lstStyle/>
        <a:p>
          <a:endParaRPr lang="en-US"/>
        </a:p>
      </dgm:t>
    </dgm:pt>
    <dgm:pt modelId="{1886F5FD-FAA8-45B3-B4C7-A5C06745D216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GB" sz="1400" b="1" i="0" dirty="0"/>
            <a:t>Local conditions prevailing in an area (</a:t>
          </a:r>
          <a:r>
            <a:rPr lang="en-GB" sz="1400" b="1" i="0" dirty="0" err="1"/>
            <a:t>eg</a:t>
          </a:r>
          <a:r>
            <a:rPr lang="en-GB" sz="1400" b="1" i="0" dirty="0"/>
            <a:t> wind, humidity, rain, etc.)</a:t>
          </a:r>
          <a:endParaRPr lang="en-US" sz="1400" b="1" dirty="0"/>
        </a:p>
      </dgm:t>
    </dgm:pt>
    <dgm:pt modelId="{1A860614-A4A9-4B4C-82AE-1FE2C7E7C7D3}" type="parTrans" cxnId="{7D36ABDC-D832-42FD-AF9D-7BD8D1279ACD}">
      <dgm:prSet/>
      <dgm:spPr/>
      <dgm:t>
        <a:bodyPr/>
        <a:lstStyle/>
        <a:p>
          <a:endParaRPr lang="en-US"/>
        </a:p>
      </dgm:t>
    </dgm:pt>
    <dgm:pt modelId="{D6CA3EE9-30B1-47CF-AC06-171853E5C951}" type="sibTrans" cxnId="{7D36ABDC-D832-42FD-AF9D-7BD8D1279ACD}">
      <dgm:prSet/>
      <dgm:spPr/>
      <dgm:t>
        <a:bodyPr/>
        <a:lstStyle/>
        <a:p>
          <a:endParaRPr lang="en-US"/>
        </a:p>
      </dgm:t>
    </dgm:pt>
    <dgm:pt modelId="{21074736-103A-4FF9-9496-7787E41BACE7}" type="pres">
      <dgm:prSet presAssocID="{D96BE3B5-5409-4AF4-B0E5-D25222589B51}" presName="compositeShape" presStyleCnt="0">
        <dgm:presLayoutVars>
          <dgm:dir/>
          <dgm:resizeHandles/>
        </dgm:presLayoutVars>
      </dgm:prSet>
      <dgm:spPr/>
    </dgm:pt>
    <dgm:pt modelId="{820CE5D7-7D39-4C49-9285-70B70EFAB9AD}" type="pres">
      <dgm:prSet presAssocID="{D96BE3B5-5409-4AF4-B0E5-D25222589B51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 l="-39000" r="-39000"/>
          </a:stretch>
        </a:blipFill>
      </dgm:spPr>
    </dgm:pt>
    <dgm:pt modelId="{D7CAFE15-CEF2-4CA0-ACD9-8D882D487B95}" type="pres">
      <dgm:prSet presAssocID="{D96BE3B5-5409-4AF4-B0E5-D25222589B51}" presName="theList" presStyleCnt="0"/>
      <dgm:spPr/>
    </dgm:pt>
    <dgm:pt modelId="{5C591E89-BADD-4DD6-8E6D-8483F44C063C}" type="pres">
      <dgm:prSet presAssocID="{085D6677-D7FA-4CB1-A123-7FA8DDDF5E97}" presName="aNode" presStyleLbl="fgAcc1" presStyleIdx="0" presStyleCnt="5">
        <dgm:presLayoutVars>
          <dgm:bulletEnabled val="1"/>
        </dgm:presLayoutVars>
      </dgm:prSet>
      <dgm:spPr/>
    </dgm:pt>
    <dgm:pt modelId="{0BDA5E9C-86EC-4B27-BCDD-04B5753F0F25}" type="pres">
      <dgm:prSet presAssocID="{085D6677-D7FA-4CB1-A123-7FA8DDDF5E97}" presName="aSpace" presStyleCnt="0"/>
      <dgm:spPr/>
    </dgm:pt>
    <dgm:pt modelId="{F787026C-A51B-45F5-9A42-214E06DE44E3}" type="pres">
      <dgm:prSet presAssocID="{7ADA8FB5-1AD9-47AC-9BAF-12082F5BDCA4}" presName="aNode" presStyleLbl="fgAcc1" presStyleIdx="1" presStyleCnt="5">
        <dgm:presLayoutVars>
          <dgm:bulletEnabled val="1"/>
        </dgm:presLayoutVars>
      </dgm:prSet>
      <dgm:spPr/>
    </dgm:pt>
    <dgm:pt modelId="{4F303AAB-F5E6-4044-8725-126AA14F8891}" type="pres">
      <dgm:prSet presAssocID="{7ADA8FB5-1AD9-47AC-9BAF-12082F5BDCA4}" presName="aSpace" presStyleCnt="0"/>
      <dgm:spPr/>
    </dgm:pt>
    <dgm:pt modelId="{56BD9231-3878-4204-B668-33A2496EE916}" type="pres">
      <dgm:prSet presAssocID="{76ED82A9-EA19-4B09-9D15-4AD919C0E378}" presName="aNode" presStyleLbl="fgAcc1" presStyleIdx="2" presStyleCnt="5">
        <dgm:presLayoutVars>
          <dgm:bulletEnabled val="1"/>
        </dgm:presLayoutVars>
      </dgm:prSet>
      <dgm:spPr/>
    </dgm:pt>
    <dgm:pt modelId="{44089665-53B2-458F-BC5D-E486124AF593}" type="pres">
      <dgm:prSet presAssocID="{76ED82A9-EA19-4B09-9D15-4AD919C0E378}" presName="aSpace" presStyleCnt="0"/>
      <dgm:spPr/>
    </dgm:pt>
    <dgm:pt modelId="{01ABC696-D6FA-4B8C-8543-2B16379D342E}" type="pres">
      <dgm:prSet presAssocID="{70D8BCAA-AB0F-4FAC-B0B8-B8882FE40A68}" presName="aNode" presStyleLbl="fgAcc1" presStyleIdx="3" presStyleCnt="5">
        <dgm:presLayoutVars>
          <dgm:bulletEnabled val="1"/>
        </dgm:presLayoutVars>
      </dgm:prSet>
      <dgm:spPr/>
    </dgm:pt>
    <dgm:pt modelId="{4F1E1A2B-9470-4E22-81B0-14EABE7BF978}" type="pres">
      <dgm:prSet presAssocID="{70D8BCAA-AB0F-4FAC-B0B8-B8882FE40A68}" presName="aSpace" presStyleCnt="0"/>
      <dgm:spPr/>
    </dgm:pt>
    <dgm:pt modelId="{3E9BA09A-5779-4B4C-B1C3-4EAB2F20C8D0}" type="pres">
      <dgm:prSet presAssocID="{1886F5FD-FAA8-45B3-B4C7-A5C06745D216}" presName="aNode" presStyleLbl="fgAcc1" presStyleIdx="4" presStyleCnt="5">
        <dgm:presLayoutVars>
          <dgm:bulletEnabled val="1"/>
        </dgm:presLayoutVars>
      </dgm:prSet>
      <dgm:spPr/>
    </dgm:pt>
    <dgm:pt modelId="{F5AFC8CD-76C3-485B-B449-6F3E917C1551}" type="pres">
      <dgm:prSet presAssocID="{1886F5FD-FAA8-45B3-B4C7-A5C06745D216}" presName="aSpace" presStyleCnt="0"/>
      <dgm:spPr/>
    </dgm:pt>
  </dgm:ptLst>
  <dgm:cxnLst>
    <dgm:cxn modelId="{CC53C301-06F9-4F9F-8EE8-305153328A43}" type="presOf" srcId="{D96BE3B5-5409-4AF4-B0E5-D25222589B51}" destId="{21074736-103A-4FF9-9496-7787E41BACE7}" srcOrd="0" destOrd="0" presId="urn:microsoft.com/office/officeart/2005/8/layout/pyramid2"/>
    <dgm:cxn modelId="{823A990D-A015-4D34-BF6A-6159F2274357}" srcId="{D96BE3B5-5409-4AF4-B0E5-D25222589B51}" destId="{085D6677-D7FA-4CB1-A123-7FA8DDDF5E97}" srcOrd="0" destOrd="0" parTransId="{F0134600-2FD3-472A-9BD3-1EE8984B0F74}" sibTransId="{72BC1C9A-0BA3-4C4B-B2BE-22FC40066603}"/>
    <dgm:cxn modelId="{00865210-3033-4B4D-B4A9-33E87933ED90}" srcId="{D96BE3B5-5409-4AF4-B0E5-D25222589B51}" destId="{7ADA8FB5-1AD9-47AC-9BAF-12082F5BDCA4}" srcOrd="1" destOrd="0" parTransId="{B751D019-2EB3-46F4-B6E4-81CB35230FEB}" sibTransId="{4E38C962-BD49-4ED8-BDC2-E0C808880787}"/>
    <dgm:cxn modelId="{8CE90245-83ED-4B87-A47A-43A53B732377}" type="presOf" srcId="{1886F5FD-FAA8-45B3-B4C7-A5C06745D216}" destId="{3E9BA09A-5779-4B4C-B1C3-4EAB2F20C8D0}" srcOrd="0" destOrd="0" presId="urn:microsoft.com/office/officeart/2005/8/layout/pyramid2"/>
    <dgm:cxn modelId="{0B01494C-6F19-4736-847F-B0CB15E9C6E3}" type="presOf" srcId="{7ADA8FB5-1AD9-47AC-9BAF-12082F5BDCA4}" destId="{F787026C-A51B-45F5-9A42-214E06DE44E3}" srcOrd="0" destOrd="0" presId="urn:microsoft.com/office/officeart/2005/8/layout/pyramid2"/>
    <dgm:cxn modelId="{42370E93-8DEB-4550-A2DE-D5449CFC7917}" type="presOf" srcId="{70D8BCAA-AB0F-4FAC-B0B8-B8882FE40A68}" destId="{01ABC696-D6FA-4B8C-8543-2B16379D342E}" srcOrd="0" destOrd="0" presId="urn:microsoft.com/office/officeart/2005/8/layout/pyramid2"/>
    <dgm:cxn modelId="{E7652AD7-2674-446B-B0B3-09B2116D2A17}" srcId="{D96BE3B5-5409-4AF4-B0E5-D25222589B51}" destId="{70D8BCAA-AB0F-4FAC-B0B8-B8882FE40A68}" srcOrd="3" destOrd="0" parTransId="{0E756A41-8E1F-4716-A053-6D9816D576D4}" sibTransId="{CFEFA28C-E010-4108-8DFA-0522ADB6C2BE}"/>
    <dgm:cxn modelId="{7D36ABDC-D832-42FD-AF9D-7BD8D1279ACD}" srcId="{D96BE3B5-5409-4AF4-B0E5-D25222589B51}" destId="{1886F5FD-FAA8-45B3-B4C7-A5C06745D216}" srcOrd="4" destOrd="0" parTransId="{1A860614-A4A9-4B4C-82AE-1FE2C7E7C7D3}" sibTransId="{D6CA3EE9-30B1-47CF-AC06-171853E5C951}"/>
    <dgm:cxn modelId="{FCE1E9E5-93C3-4D98-BEB6-8E68316940B4}" srcId="{D96BE3B5-5409-4AF4-B0E5-D25222589B51}" destId="{76ED82A9-EA19-4B09-9D15-4AD919C0E378}" srcOrd="2" destOrd="0" parTransId="{100E01F9-FD00-403A-B9B7-DC2B750C8D07}" sibTransId="{51623FD8-0505-4263-B87C-3EB0387C2096}"/>
    <dgm:cxn modelId="{6C0503EF-36ED-4B9A-B733-0573F061C4DA}" type="presOf" srcId="{76ED82A9-EA19-4B09-9D15-4AD919C0E378}" destId="{56BD9231-3878-4204-B668-33A2496EE916}" srcOrd="0" destOrd="0" presId="urn:microsoft.com/office/officeart/2005/8/layout/pyramid2"/>
    <dgm:cxn modelId="{36E230FF-F837-4D9E-B2B2-FEBA6C3071EF}" type="presOf" srcId="{085D6677-D7FA-4CB1-A123-7FA8DDDF5E97}" destId="{5C591E89-BADD-4DD6-8E6D-8483F44C063C}" srcOrd="0" destOrd="0" presId="urn:microsoft.com/office/officeart/2005/8/layout/pyramid2"/>
    <dgm:cxn modelId="{A9F8FA28-83F3-4DC8-BC00-A761B7195CBD}" type="presParOf" srcId="{21074736-103A-4FF9-9496-7787E41BACE7}" destId="{820CE5D7-7D39-4C49-9285-70B70EFAB9AD}" srcOrd="0" destOrd="0" presId="urn:microsoft.com/office/officeart/2005/8/layout/pyramid2"/>
    <dgm:cxn modelId="{5CEDECE9-12C6-47C1-9594-CB8FF4FE1F06}" type="presParOf" srcId="{21074736-103A-4FF9-9496-7787E41BACE7}" destId="{D7CAFE15-CEF2-4CA0-ACD9-8D882D487B95}" srcOrd="1" destOrd="0" presId="urn:microsoft.com/office/officeart/2005/8/layout/pyramid2"/>
    <dgm:cxn modelId="{8733AFD4-83FF-4D2F-9B81-56E802140B71}" type="presParOf" srcId="{D7CAFE15-CEF2-4CA0-ACD9-8D882D487B95}" destId="{5C591E89-BADD-4DD6-8E6D-8483F44C063C}" srcOrd="0" destOrd="0" presId="urn:microsoft.com/office/officeart/2005/8/layout/pyramid2"/>
    <dgm:cxn modelId="{9F927B08-8FEB-49C8-9E2C-253D03886F76}" type="presParOf" srcId="{D7CAFE15-CEF2-4CA0-ACD9-8D882D487B95}" destId="{0BDA5E9C-86EC-4B27-BCDD-04B5753F0F25}" srcOrd="1" destOrd="0" presId="urn:microsoft.com/office/officeart/2005/8/layout/pyramid2"/>
    <dgm:cxn modelId="{D82AE1FA-C125-4DC3-9BA4-744C774C98A3}" type="presParOf" srcId="{D7CAFE15-CEF2-4CA0-ACD9-8D882D487B95}" destId="{F787026C-A51B-45F5-9A42-214E06DE44E3}" srcOrd="2" destOrd="0" presId="urn:microsoft.com/office/officeart/2005/8/layout/pyramid2"/>
    <dgm:cxn modelId="{F50F890A-6CC4-4732-B57F-F65402144929}" type="presParOf" srcId="{D7CAFE15-CEF2-4CA0-ACD9-8D882D487B95}" destId="{4F303AAB-F5E6-4044-8725-126AA14F8891}" srcOrd="3" destOrd="0" presId="urn:microsoft.com/office/officeart/2005/8/layout/pyramid2"/>
    <dgm:cxn modelId="{DA5C677C-1709-4D2D-9562-EC70624CD9C8}" type="presParOf" srcId="{D7CAFE15-CEF2-4CA0-ACD9-8D882D487B95}" destId="{56BD9231-3878-4204-B668-33A2496EE916}" srcOrd="4" destOrd="0" presId="urn:microsoft.com/office/officeart/2005/8/layout/pyramid2"/>
    <dgm:cxn modelId="{16F27077-A620-436E-B7F8-F1371656A636}" type="presParOf" srcId="{D7CAFE15-CEF2-4CA0-ACD9-8D882D487B95}" destId="{44089665-53B2-458F-BC5D-E486124AF593}" srcOrd="5" destOrd="0" presId="urn:microsoft.com/office/officeart/2005/8/layout/pyramid2"/>
    <dgm:cxn modelId="{E0D4963B-107B-4071-8FD9-420060915E50}" type="presParOf" srcId="{D7CAFE15-CEF2-4CA0-ACD9-8D882D487B95}" destId="{01ABC696-D6FA-4B8C-8543-2B16379D342E}" srcOrd="6" destOrd="0" presId="urn:microsoft.com/office/officeart/2005/8/layout/pyramid2"/>
    <dgm:cxn modelId="{34C0CCAA-8E38-42A0-AAA1-55E3712D3439}" type="presParOf" srcId="{D7CAFE15-CEF2-4CA0-ACD9-8D882D487B95}" destId="{4F1E1A2B-9470-4E22-81B0-14EABE7BF978}" srcOrd="7" destOrd="0" presId="urn:microsoft.com/office/officeart/2005/8/layout/pyramid2"/>
    <dgm:cxn modelId="{DE4BB8A3-8504-4690-9E58-4C7AC701496C}" type="presParOf" srcId="{D7CAFE15-CEF2-4CA0-ACD9-8D882D487B95}" destId="{3E9BA09A-5779-4B4C-B1C3-4EAB2F20C8D0}" srcOrd="8" destOrd="0" presId="urn:microsoft.com/office/officeart/2005/8/layout/pyramid2"/>
    <dgm:cxn modelId="{895851C4-8C8B-424E-9CFD-E7EB03194BE5}" type="presParOf" srcId="{D7CAFE15-CEF2-4CA0-ACD9-8D882D487B95}" destId="{F5AFC8CD-76C3-485B-B449-6F3E917C155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1D8A93-B92D-4C73-A646-46FBA4F8FC03}" type="doc">
      <dgm:prSet loTypeId="urn:microsoft.com/office/officeart/2011/layout/RadialPictureLis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C24DF-ED70-4EF0-A621-3EDB12435A6C}">
      <dgm:prSet phldrT="[Text]" custT="1"/>
      <dgm:spPr>
        <a:solidFill>
          <a:srgbClr val="00D200"/>
        </a:solidFill>
      </dgm:spPr>
      <dgm:t>
        <a:bodyPr/>
        <a:lstStyle/>
        <a:p>
          <a:endParaRPr lang="en-US" sz="1400" b="1" dirty="0">
            <a:solidFill>
              <a:schemeClr val="tx1"/>
            </a:solidFill>
          </a:endParaRPr>
        </a:p>
        <a:p>
          <a:r>
            <a:rPr lang="en-GB" sz="1500" b="1" dirty="0">
              <a:solidFill>
                <a:schemeClr val="tx1"/>
              </a:solidFill>
            </a:rPr>
            <a:t>The distribution of plant species and their vegetation on the Earth's surface is established in vegetation zones, just as climate zones are established.</a:t>
          </a:r>
          <a:endParaRPr lang="en-US" sz="1500" b="1" dirty="0">
            <a:solidFill>
              <a:schemeClr val="tx1"/>
            </a:solidFill>
          </a:endParaRPr>
        </a:p>
        <a:p>
          <a:endParaRPr lang="en-US" sz="2000" b="1" dirty="0">
            <a:solidFill>
              <a:schemeClr val="tx1"/>
            </a:solidFill>
          </a:endParaRPr>
        </a:p>
      </dgm:t>
    </dgm:pt>
    <dgm:pt modelId="{BE5AFF6C-6190-47C3-96DD-4E48FFE544EF}" type="parTrans" cxnId="{4D489F61-C911-451C-AAE1-FC559D6E660C}">
      <dgm:prSet/>
      <dgm:spPr/>
      <dgm:t>
        <a:bodyPr/>
        <a:lstStyle/>
        <a:p>
          <a:endParaRPr lang="en-US"/>
        </a:p>
      </dgm:t>
    </dgm:pt>
    <dgm:pt modelId="{4107961A-28AA-47C3-8106-0B1B6536AE88}" type="sibTrans" cxnId="{4D489F61-C911-451C-AAE1-FC559D6E660C}">
      <dgm:prSet/>
      <dgm:spPr/>
      <dgm:t>
        <a:bodyPr/>
        <a:lstStyle/>
        <a:p>
          <a:endParaRPr lang="en-US"/>
        </a:p>
      </dgm:t>
    </dgm:pt>
    <dgm:pt modelId="{3E71988F-CE50-4328-92CB-353DA2947BC2}">
      <dgm:prSet phldrT="[Text]" custT="1"/>
      <dgm:spPr/>
      <dgm:t>
        <a:bodyPr/>
        <a:lstStyle/>
        <a:p>
          <a:r>
            <a:rPr lang="en-GB" sz="1700" b="1" dirty="0">
              <a:solidFill>
                <a:schemeClr val="tx1"/>
              </a:solidFill>
            </a:rPr>
            <a:t>Polar zone</a:t>
          </a:r>
          <a:endParaRPr lang="en-US" sz="1700" b="1" dirty="0">
            <a:solidFill>
              <a:schemeClr val="tx1"/>
            </a:solidFill>
          </a:endParaRPr>
        </a:p>
      </dgm:t>
    </dgm:pt>
    <dgm:pt modelId="{881B5055-F124-445E-9065-815C7236A49C}" type="parTrans" cxnId="{526FB8D6-5F28-4E01-8516-397811509384}">
      <dgm:prSet/>
      <dgm:spPr/>
      <dgm:t>
        <a:bodyPr/>
        <a:lstStyle/>
        <a:p>
          <a:endParaRPr lang="en-US"/>
        </a:p>
      </dgm:t>
    </dgm:pt>
    <dgm:pt modelId="{4B8EA3A9-B6A8-4E83-A04D-FE1614DED0CD}" type="sibTrans" cxnId="{526FB8D6-5F28-4E01-8516-397811509384}">
      <dgm:prSet/>
      <dgm:spPr/>
      <dgm:t>
        <a:bodyPr/>
        <a:lstStyle/>
        <a:p>
          <a:endParaRPr lang="en-US"/>
        </a:p>
      </dgm:t>
    </dgm:pt>
    <dgm:pt modelId="{3062CEEA-9ED7-4451-9234-B33B0B6E4760}">
      <dgm:prSet phldrT="[Text]" custT="1"/>
      <dgm:spPr/>
      <dgm:t>
        <a:bodyPr/>
        <a:lstStyle/>
        <a:p>
          <a:r>
            <a:rPr lang="en-GB" sz="1700" b="1" dirty="0">
              <a:solidFill>
                <a:schemeClr val="tx1"/>
              </a:solidFill>
            </a:rPr>
            <a:t>Temperate zone</a:t>
          </a:r>
          <a:endParaRPr lang="en-US" sz="1700" b="1" dirty="0">
            <a:solidFill>
              <a:schemeClr val="tx1"/>
            </a:solidFill>
          </a:endParaRPr>
        </a:p>
      </dgm:t>
    </dgm:pt>
    <dgm:pt modelId="{485BD691-43C6-4F9B-AA4E-380CE25C387F}" type="parTrans" cxnId="{608D8870-CE8F-4E4E-B076-EF4D14AEA934}">
      <dgm:prSet/>
      <dgm:spPr/>
      <dgm:t>
        <a:bodyPr/>
        <a:lstStyle/>
        <a:p>
          <a:endParaRPr lang="en-US"/>
        </a:p>
      </dgm:t>
    </dgm:pt>
    <dgm:pt modelId="{7187D66E-16A9-403E-ACEF-E328FF1958D0}" type="sibTrans" cxnId="{608D8870-CE8F-4E4E-B076-EF4D14AEA934}">
      <dgm:prSet/>
      <dgm:spPr/>
      <dgm:t>
        <a:bodyPr/>
        <a:lstStyle/>
        <a:p>
          <a:endParaRPr lang="en-US"/>
        </a:p>
      </dgm:t>
    </dgm:pt>
    <dgm:pt modelId="{DCA1C57E-E37B-4C80-90CC-6B90FF634B87}">
      <dgm:prSet phldrT="[Text]" custT="1"/>
      <dgm:spPr/>
      <dgm:t>
        <a:bodyPr/>
        <a:lstStyle/>
        <a:p>
          <a:r>
            <a:rPr lang="en-US" sz="1700" b="1" dirty="0"/>
            <a:t>Tropical zone</a:t>
          </a:r>
        </a:p>
      </dgm:t>
    </dgm:pt>
    <dgm:pt modelId="{9A6A1E8C-9C3F-4695-A031-065B4DE5DE74}" type="parTrans" cxnId="{74F8F08E-B840-4203-8DFB-B741718AE397}">
      <dgm:prSet/>
      <dgm:spPr/>
      <dgm:t>
        <a:bodyPr/>
        <a:lstStyle/>
        <a:p>
          <a:endParaRPr lang="en-US"/>
        </a:p>
      </dgm:t>
    </dgm:pt>
    <dgm:pt modelId="{6A1A1C0B-8B81-4C9C-8406-11048627BBE9}" type="sibTrans" cxnId="{74F8F08E-B840-4203-8DFB-B741718AE397}">
      <dgm:prSet/>
      <dgm:spPr/>
      <dgm:t>
        <a:bodyPr/>
        <a:lstStyle/>
        <a:p>
          <a:endParaRPr lang="en-US"/>
        </a:p>
      </dgm:t>
    </dgm:pt>
    <dgm:pt modelId="{A50B5AE5-723D-41FC-918D-4877B674623F}" type="pres">
      <dgm:prSet presAssocID="{301D8A93-B92D-4C73-A646-46FBA4F8FC0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5A3AF23D-785E-4E77-B93F-F8114A5BDB3F}" type="pres">
      <dgm:prSet presAssocID="{A4EC24DF-ED70-4EF0-A621-3EDB12435A6C}" presName="Parent" presStyleLbl="node1" presStyleIdx="0" presStyleCnt="2" custScaleX="107635">
        <dgm:presLayoutVars>
          <dgm:chMax val="4"/>
          <dgm:chPref val="3"/>
        </dgm:presLayoutVars>
      </dgm:prSet>
      <dgm:spPr/>
    </dgm:pt>
    <dgm:pt modelId="{2E0A57B4-3A29-447E-99ED-8C691BDF151C}" type="pres">
      <dgm:prSet presAssocID="{3E71988F-CE50-4328-92CB-353DA2947BC2}" presName="Accent" presStyleLbl="node1" presStyleIdx="1" presStyleCnt="2"/>
      <dgm:spPr>
        <a:solidFill>
          <a:srgbClr val="00D200"/>
        </a:solidFill>
      </dgm:spPr>
    </dgm:pt>
    <dgm:pt modelId="{262DB3F9-D3A4-4759-BD37-785BCE445101}" type="pres">
      <dgm:prSet presAssocID="{3E71988F-CE50-4328-92CB-353DA2947BC2}" presName="Image1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30000" r="-30000"/>
          </a:stretch>
        </a:blipFill>
      </dgm:spPr>
    </dgm:pt>
    <dgm:pt modelId="{D15857EE-A827-4AB0-89A8-57EA19156F24}" type="pres">
      <dgm:prSet presAssocID="{3E71988F-CE50-4328-92CB-353DA2947BC2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8C1BD24-1870-4B92-A753-8CA197FA0581}" type="pres">
      <dgm:prSet presAssocID="{3062CEEA-9ED7-4451-9234-B33B0B6E4760}" presName="Image2" presStyleCnt="0"/>
      <dgm:spPr/>
    </dgm:pt>
    <dgm:pt modelId="{04E955DB-5986-4207-B43B-E6DE13AF82DB}" type="pres">
      <dgm:prSet presAssocID="{3062CEEA-9ED7-4451-9234-B33B0B6E4760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3559AF90-C139-4BF1-A6C9-E9D6A6BBF127}" type="pres">
      <dgm:prSet presAssocID="{3062CEEA-9ED7-4451-9234-B33B0B6E4760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C7BC5B8-0989-4CF5-9346-709624F300A6}" type="pres">
      <dgm:prSet presAssocID="{DCA1C57E-E37B-4C80-90CC-6B90FF634B87}" presName="Image3" presStyleCnt="0"/>
      <dgm:spPr/>
    </dgm:pt>
    <dgm:pt modelId="{E6E37C4F-DF21-4CF8-AEA1-9F584F54E53F}" type="pres">
      <dgm:prSet presAssocID="{DCA1C57E-E37B-4C80-90CC-6B90FF634B87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EE37C29-98FB-45E0-B9FF-D653008BFA81}" type="pres">
      <dgm:prSet presAssocID="{DCA1C57E-E37B-4C80-90CC-6B90FF634B8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D489F61-C911-451C-AAE1-FC559D6E660C}" srcId="{301D8A93-B92D-4C73-A646-46FBA4F8FC03}" destId="{A4EC24DF-ED70-4EF0-A621-3EDB12435A6C}" srcOrd="0" destOrd="0" parTransId="{BE5AFF6C-6190-47C3-96DD-4E48FFE544EF}" sibTransId="{4107961A-28AA-47C3-8106-0B1B6536AE88}"/>
    <dgm:cxn modelId="{608D8870-CE8F-4E4E-B076-EF4D14AEA934}" srcId="{A4EC24DF-ED70-4EF0-A621-3EDB12435A6C}" destId="{3062CEEA-9ED7-4451-9234-B33B0B6E4760}" srcOrd="1" destOrd="0" parTransId="{485BD691-43C6-4F9B-AA4E-380CE25C387F}" sibTransId="{7187D66E-16A9-403E-ACEF-E328FF1958D0}"/>
    <dgm:cxn modelId="{B529AB85-18F6-47B5-9616-9FE9CB644417}" type="presOf" srcId="{DCA1C57E-E37B-4C80-90CC-6B90FF634B87}" destId="{DEE37C29-98FB-45E0-B9FF-D653008BFA81}" srcOrd="0" destOrd="0" presId="urn:microsoft.com/office/officeart/2011/layout/RadialPictureList"/>
    <dgm:cxn modelId="{74F8F08E-B840-4203-8DFB-B741718AE397}" srcId="{A4EC24DF-ED70-4EF0-A621-3EDB12435A6C}" destId="{DCA1C57E-E37B-4C80-90CC-6B90FF634B87}" srcOrd="2" destOrd="0" parTransId="{9A6A1E8C-9C3F-4695-A031-065B4DE5DE74}" sibTransId="{6A1A1C0B-8B81-4C9C-8406-11048627BBE9}"/>
    <dgm:cxn modelId="{E2B8AB8F-7FB3-4C8B-A2A2-57BFBF0043E6}" type="presOf" srcId="{301D8A93-B92D-4C73-A646-46FBA4F8FC03}" destId="{A50B5AE5-723D-41FC-918D-4877B674623F}" srcOrd="0" destOrd="0" presId="urn:microsoft.com/office/officeart/2011/layout/RadialPictureList"/>
    <dgm:cxn modelId="{9C215D99-6306-4D25-B98A-C26764649E10}" type="presOf" srcId="{A4EC24DF-ED70-4EF0-A621-3EDB12435A6C}" destId="{5A3AF23D-785E-4E77-B93F-F8114A5BDB3F}" srcOrd="0" destOrd="0" presId="urn:microsoft.com/office/officeart/2011/layout/RadialPictureList"/>
    <dgm:cxn modelId="{B6842EA8-095C-4788-9A24-14A65128F5DD}" type="presOf" srcId="{3E71988F-CE50-4328-92CB-353DA2947BC2}" destId="{D15857EE-A827-4AB0-89A8-57EA19156F24}" srcOrd="0" destOrd="0" presId="urn:microsoft.com/office/officeart/2011/layout/RadialPictureList"/>
    <dgm:cxn modelId="{C38204D1-D15D-4658-BE7D-E52A5757A4B6}" type="presOf" srcId="{3062CEEA-9ED7-4451-9234-B33B0B6E4760}" destId="{3559AF90-C139-4BF1-A6C9-E9D6A6BBF127}" srcOrd="0" destOrd="0" presId="urn:microsoft.com/office/officeart/2011/layout/RadialPictureList"/>
    <dgm:cxn modelId="{526FB8D6-5F28-4E01-8516-397811509384}" srcId="{A4EC24DF-ED70-4EF0-A621-3EDB12435A6C}" destId="{3E71988F-CE50-4328-92CB-353DA2947BC2}" srcOrd="0" destOrd="0" parTransId="{881B5055-F124-445E-9065-815C7236A49C}" sibTransId="{4B8EA3A9-B6A8-4E83-A04D-FE1614DED0CD}"/>
    <dgm:cxn modelId="{506B2B42-C27E-4EE8-9418-99E6C898D46B}" type="presParOf" srcId="{A50B5AE5-723D-41FC-918D-4877B674623F}" destId="{5A3AF23D-785E-4E77-B93F-F8114A5BDB3F}" srcOrd="0" destOrd="0" presId="urn:microsoft.com/office/officeart/2011/layout/RadialPictureList"/>
    <dgm:cxn modelId="{5ACA162C-2753-4EEB-BBA3-7CF4CC1DFCC6}" type="presParOf" srcId="{A50B5AE5-723D-41FC-918D-4877B674623F}" destId="{2E0A57B4-3A29-447E-99ED-8C691BDF151C}" srcOrd="1" destOrd="0" presId="urn:microsoft.com/office/officeart/2011/layout/RadialPictureList"/>
    <dgm:cxn modelId="{99454EC8-105C-410E-B062-1F57106921A0}" type="presParOf" srcId="{A50B5AE5-723D-41FC-918D-4877B674623F}" destId="{262DB3F9-D3A4-4759-BD37-785BCE445101}" srcOrd="2" destOrd="0" presId="urn:microsoft.com/office/officeart/2011/layout/RadialPictureList"/>
    <dgm:cxn modelId="{65921632-FABA-44F1-AE39-39A8D6BBFEBE}" type="presParOf" srcId="{A50B5AE5-723D-41FC-918D-4877B674623F}" destId="{D15857EE-A827-4AB0-89A8-57EA19156F24}" srcOrd="3" destOrd="0" presId="urn:microsoft.com/office/officeart/2011/layout/RadialPictureList"/>
    <dgm:cxn modelId="{FF45ABF1-0A9B-4DDD-9729-675E35912566}" type="presParOf" srcId="{A50B5AE5-723D-41FC-918D-4877B674623F}" destId="{58C1BD24-1870-4B92-A753-8CA197FA0581}" srcOrd="4" destOrd="0" presId="urn:microsoft.com/office/officeart/2011/layout/RadialPictureList"/>
    <dgm:cxn modelId="{BF599D4E-8F66-4B30-87C6-FB6A60CEA021}" type="presParOf" srcId="{58C1BD24-1870-4B92-A753-8CA197FA0581}" destId="{04E955DB-5986-4207-B43B-E6DE13AF82DB}" srcOrd="0" destOrd="0" presId="urn:microsoft.com/office/officeart/2011/layout/RadialPictureList"/>
    <dgm:cxn modelId="{F49E862A-12AD-40F2-9896-A4B46F57F775}" type="presParOf" srcId="{A50B5AE5-723D-41FC-918D-4877B674623F}" destId="{3559AF90-C139-4BF1-A6C9-E9D6A6BBF127}" srcOrd="5" destOrd="0" presId="urn:microsoft.com/office/officeart/2011/layout/RadialPictureList"/>
    <dgm:cxn modelId="{A7C4D1AE-99D2-4846-A408-37EC50A51554}" type="presParOf" srcId="{A50B5AE5-723D-41FC-918D-4877B674623F}" destId="{DC7BC5B8-0989-4CF5-9346-709624F300A6}" srcOrd="6" destOrd="0" presId="urn:microsoft.com/office/officeart/2011/layout/RadialPictureList"/>
    <dgm:cxn modelId="{1EFE7413-4803-455A-A00E-5F2792F65FD3}" type="presParOf" srcId="{DC7BC5B8-0989-4CF5-9346-709624F300A6}" destId="{E6E37C4F-DF21-4CF8-AEA1-9F584F54E53F}" srcOrd="0" destOrd="0" presId="urn:microsoft.com/office/officeart/2011/layout/RadialPictureList"/>
    <dgm:cxn modelId="{D7405E00-8968-4A42-A558-1E5FE7288C53}" type="presParOf" srcId="{A50B5AE5-723D-41FC-918D-4877B674623F}" destId="{DEE37C29-98FB-45E0-B9FF-D653008BFA8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6369A-F307-4079-B274-D8F04F358CF1}" type="doc">
      <dgm:prSet loTypeId="urn:microsoft.com/office/officeart/2009/3/layout/FramedTextPicture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955F96-9191-4BEA-9CA9-BD0DC8C3743A}">
      <dgm:prSet phldrT="[Text]" custT="1"/>
      <dgm:spPr/>
      <dgm:t>
        <a:bodyPr/>
        <a:lstStyle/>
        <a:p>
          <a:pPr algn="ctr"/>
          <a:r>
            <a:rPr lang="en-GB" sz="1800" b="1" kern="1200" dirty="0">
              <a:solidFill>
                <a:srgbClr val="008000"/>
              </a:solidFill>
            </a:rPr>
            <a:t>Tundra</a:t>
          </a:r>
          <a:endParaRPr lang="el-GR" sz="1800" b="1" kern="1200" dirty="0">
            <a:solidFill>
              <a:srgbClr val="008000"/>
            </a:solidFill>
          </a:endParaRPr>
        </a:p>
        <a:p>
          <a:pPr algn="just"/>
          <a:r>
            <a:rPr lang="el-GR" sz="15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500" b="1" i="1" kern="1200" dirty="0">
              <a:solidFill>
                <a:srgbClr val="008000"/>
              </a:solidFill>
            </a:rPr>
            <a:t>The tundra </a:t>
          </a:r>
          <a:r>
            <a:rPr lang="en-GB" sz="1500" b="1" i="1" kern="1200" dirty="0">
              <a:solidFill>
                <a:schemeClr val="tx1"/>
              </a:solidFill>
            </a:rPr>
            <a:t>refers to the bioclimatic landscape that prevails in </a:t>
          </a:r>
          <a:r>
            <a:rPr lang="en-GB" sz="1500" b="1" i="1" kern="1200" dirty="0">
              <a:solidFill>
                <a:srgbClr val="008000"/>
              </a:solidFill>
            </a:rPr>
            <a:t>glacial regions.</a:t>
          </a:r>
          <a:endParaRPr lang="en-US" sz="1500" b="1" i="1" kern="1200" dirty="0">
            <a:solidFill>
              <a:srgbClr val="008000"/>
            </a:solidFill>
          </a:endParaRPr>
        </a:p>
        <a:p>
          <a:pPr algn="just"/>
          <a:r>
            <a:rPr lang="el-GR" sz="15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sz="15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500" b="1" i="1" kern="1200" dirty="0">
              <a:solidFill>
                <a:srgbClr val="008000"/>
              </a:solidFill>
            </a:rPr>
            <a:t>Tree growth is hindered by low temperatures.</a:t>
          </a:r>
          <a:endParaRPr lang="el-GR" sz="1500" b="1" i="1" kern="1200" dirty="0">
            <a:solidFill>
              <a:srgbClr val="008000"/>
            </a:solidFill>
          </a:endParaRPr>
        </a:p>
        <a:p>
          <a:pPr algn="just"/>
          <a:r>
            <a:rPr lang="el-GR" sz="15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sz="15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500" b="1" kern="1200" dirty="0"/>
            <a:t>The </a:t>
          </a:r>
          <a:r>
            <a:rPr lang="en-GB" sz="15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vegetation</a:t>
          </a:r>
          <a:r>
            <a:rPr lang="en-GB" sz="1500" b="1" kern="1200" dirty="0"/>
            <a:t> of the </a:t>
          </a:r>
          <a:r>
            <a:rPr lang="en-GB" sz="15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tundra</a:t>
          </a:r>
          <a:r>
            <a:rPr lang="en-GB" sz="1500" b="1" kern="1200" dirty="0"/>
            <a:t> consists mainly of </a:t>
          </a:r>
          <a:r>
            <a:rPr lang="en-GB" sz="15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moss, lichens, small shrubs, dwarf trees </a:t>
          </a:r>
          <a:r>
            <a:rPr lang="en-GB" sz="1500" b="1" kern="1200" dirty="0"/>
            <a:t>and </a:t>
          </a:r>
          <a:r>
            <a:rPr lang="en-GB" sz="15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perennial grasses</a:t>
          </a:r>
          <a:r>
            <a:rPr lang="en-GB" sz="1500" b="1" kern="1200" dirty="0"/>
            <a:t>. Reindeer, wolves, bears, migratory birds, etc. can live in this type of vegetation.</a:t>
          </a:r>
          <a:endParaRPr lang="el-GR" sz="1500" b="1" kern="1200" dirty="0"/>
        </a:p>
        <a:p>
          <a:pPr algn="ctr"/>
          <a:endParaRPr lang="en-US" sz="1800" b="1" kern="1200" dirty="0"/>
        </a:p>
      </dgm:t>
    </dgm:pt>
    <dgm:pt modelId="{B5E167A1-E71A-4EA1-ADFF-B00254E54886}" type="parTrans" cxnId="{4519745B-0A4A-4871-9A34-6835B408C90E}">
      <dgm:prSet/>
      <dgm:spPr/>
      <dgm:t>
        <a:bodyPr/>
        <a:lstStyle/>
        <a:p>
          <a:endParaRPr lang="en-US"/>
        </a:p>
      </dgm:t>
    </dgm:pt>
    <dgm:pt modelId="{3CBD0CFB-76E4-4073-98C5-F2E8FE67D5CC}" type="sibTrans" cxnId="{4519745B-0A4A-4871-9A34-6835B408C90E}">
      <dgm:prSet/>
      <dgm:spPr/>
      <dgm:t>
        <a:bodyPr/>
        <a:lstStyle/>
        <a:p>
          <a:endParaRPr lang="en-US"/>
        </a:p>
      </dgm:t>
    </dgm:pt>
    <dgm:pt modelId="{E318CC6A-7309-43C4-99DA-EAF076FF2BA8}" type="pres">
      <dgm:prSet presAssocID="{89E6369A-F307-4079-B274-D8F04F358CF1}" presName="Name0" presStyleCnt="0">
        <dgm:presLayoutVars>
          <dgm:chMax/>
          <dgm:chPref/>
          <dgm:dir/>
        </dgm:presLayoutVars>
      </dgm:prSet>
      <dgm:spPr/>
    </dgm:pt>
    <dgm:pt modelId="{88D4853B-421D-4AFC-920E-AC83953A4148}" type="pres">
      <dgm:prSet presAssocID="{0A955F96-9191-4BEA-9CA9-BD0DC8C3743A}" presName="composite" presStyleCnt="0">
        <dgm:presLayoutVars>
          <dgm:chMax/>
          <dgm:chPref/>
        </dgm:presLayoutVars>
      </dgm:prSet>
      <dgm:spPr/>
    </dgm:pt>
    <dgm:pt modelId="{39D8132B-22C9-45C5-A670-F41BDD5EDA39}" type="pres">
      <dgm:prSet presAssocID="{0A955F96-9191-4BEA-9CA9-BD0DC8C3743A}" presName="Image" presStyleLbl="bgImgPlace1" presStyleIdx="0" presStyleCnt="1" custScaleX="130728" custScaleY="150664" custLinFactNeighborX="-30983" custLinFactNeighborY="8577"/>
      <dgm:spPr>
        <a:blipFill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E797D778-1955-438E-B108-EDECBCAB5AF1}" type="pres">
      <dgm:prSet presAssocID="{0A955F96-9191-4BEA-9CA9-BD0DC8C3743A}" presName="ParentText" presStyleLbl="revTx" presStyleIdx="0" presStyleCnt="1" custScaleX="102321" custLinFactNeighborX="1432" custLinFactNeighborY="1391">
        <dgm:presLayoutVars>
          <dgm:chMax val="0"/>
          <dgm:chPref val="0"/>
          <dgm:bulletEnabled val="1"/>
        </dgm:presLayoutVars>
      </dgm:prSet>
      <dgm:spPr/>
    </dgm:pt>
    <dgm:pt modelId="{F611BD79-2160-4FBC-99BA-9450DCF7086B}" type="pres">
      <dgm:prSet presAssocID="{0A955F96-9191-4BEA-9CA9-BD0DC8C3743A}" presName="tlFrame" presStyleLbl="node1" presStyleIdx="0" presStyleCnt="4"/>
      <dgm:spPr>
        <a:solidFill>
          <a:srgbClr val="008000"/>
        </a:solidFill>
      </dgm:spPr>
    </dgm:pt>
    <dgm:pt modelId="{6D5BA6A7-47CC-4F13-B015-6040678AE182}" type="pres">
      <dgm:prSet presAssocID="{0A955F96-9191-4BEA-9CA9-BD0DC8C3743A}" presName="trFrame" presStyleLbl="node1" presStyleIdx="1" presStyleCnt="4"/>
      <dgm:spPr>
        <a:solidFill>
          <a:srgbClr val="008000"/>
        </a:solidFill>
      </dgm:spPr>
    </dgm:pt>
    <dgm:pt modelId="{37DA3FA5-241B-446A-BB22-60A7CD153F28}" type="pres">
      <dgm:prSet presAssocID="{0A955F96-9191-4BEA-9CA9-BD0DC8C3743A}" presName="blFrame" presStyleLbl="node1" presStyleIdx="2" presStyleCnt="4"/>
      <dgm:spPr>
        <a:solidFill>
          <a:srgbClr val="008000"/>
        </a:solidFill>
      </dgm:spPr>
    </dgm:pt>
    <dgm:pt modelId="{B74FF913-8E50-408F-A0CE-A3225C5F8F99}" type="pres">
      <dgm:prSet presAssocID="{0A955F96-9191-4BEA-9CA9-BD0DC8C3743A}" presName="brFrame" presStyleLbl="node1" presStyleIdx="3" presStyleCnt="4"/>
      <dgm:spPr>
        <a:solidFill>
          <a:srgbClr val="008000"/>
        </a:solidFill>
      </dgm:spPr>
    </dgm:pt>
  </dgm:ptLst>
  <dgm:cxnLst>
    <dgm:cxn modelId="{4519745B-0A4A-4871-9A34-6835B408C90E}" srcId="{89E6369A-F307-4079-B274-D8F04F358CF1}" destId="{0A955F96-9191-4BEA-9CA9-BD0DC8C3743A}" srcOrd="0" destOrd="0" parTransId="{B5E167A1-E71A-4EA1-ADFF-B00254E54886}" sibTransId="{3CBD0CFB-76E4-4073-98C5-F2E8FE67D5CC}"/>
    <dgm:cxn modelId="{AD5BE0A3-B6B6-4C67-8403-D814F74986D4}" type="presOf" srcId="{0A955F96-9191-4BEA-9CA9-BD0DC8C3743A}" destId="{E797D778-1955-438E-B108-EDECBCAB5AF1}" srcOrd="0" destOrd="0" presId="urn:microsoft.com/office/officeart/2009/3/layout/FramedTextPicture"/>
    <dgm:cxn modelId="{EFFE0AAF-7B06-4BDC-A863-86D3EB5B8363}" type="presOf" srcId="{89E6369A-F307-4079-B274-D8F04F358CF1}" destId="{E318CC6A-7309-43C4-99DA-EAF076FF2BA8}" srcOrd="0" destOrd="0" presId="urn:microsoft.com/office/officeart/2009/3/layout/FramedTextPicture"/>
    <dgm:cxn modelId="{8A695FC9-F445-4616-B2F4-7D6985919926}" type="presParOf" srcId="{E318CC6A-7309-43C4-99DA-EAF076FF2BA8}" destId="{88D4853B-421D-4AFC-920E-AC83953A4148}" srcOrd="0" destOrd="0" presId="urn:microsoft.com/office/officeart/2009/3/layout/FramedTextPicture"/>
    <dgm:cxn modelId="{DE36B41A-4950-4847-B1AC-236DE4045F2E}" type="presParOf" srcId="{88D4853B-421D-4AFC-920E-AC83953A4148}" destId="{39D8132B-22C9-45C5-A670-F41BDD5EDA39}" srcOrd="0" destOrd="0" presId="urn:microsoft.com/office/officeart/2009/3/layout/FramedTextPicture"/>
    <dgm:cxn modelId="{9B52C958-BDD6-46C1-9834-B17B1E323E93}" type="presParOf" srcId="{88D4853B-421D-4AFC-920E-AC83953A4148}" destId="{E797D778-1955-438E-B108-EDECBCAB5AF1}" srcOrd="1" destOrd="0" presId="urn:microsoft.com/office/officeart/2009/3/layout/FramedTextPicture"/>
    <dgm:cxn modelId="{E0492A55-9965-4703-B84B-AB27EF58FEFE}" type="presParOf" srcId="{88D4853B-421D-4AFC-920E-AC83953A4148}" destId="{F611BD79-2160-4FBC-99BA-9450DCF7086B}" srcOrd="2" destOrd="0" presId="urn:microsoft.com/office/officeart/2009/3/layout/FramedTextPicture"/>
    <dgm:cxn modelId="{2E220CC1-902A-4A6C-9EAE-EC0139E65E06}" type="presParOf" srcId="{88D4853B-421D-4AFC-920E-AC83953A4148}" destId="{6D5BA6A7-47CC-4F13-B015-6040678AE182}" srcOrd="3" destOrd="0" presId="urn:microsoft.com/office/officeart/2009/3/layout/FramedTextPicture"/>
    <dgm:cxn modelId="{8F9AFF2A-7F11-459A-9DEE-879374A7F49D}" type="presParOf" srcId="{88D4853B-421D-4AFC-920E-AC83953A4148}" destId="{37DA3FA5-241B-446A-BB22-60A7CD153F28}" srcOrd="4" destOrd="0" presId="urn:microsoft.com/office/officeart/2009/3/layout/FramedTextPicture"/>
    <dgm:cxn modelId="{BB071B95-948C-4149-B7A9-30DF92B1F6C2}" type="presParOf" srcId="{88D4853B-421D-4AFC-920E-AC83953A4148}" destId="{B74FF913-8E50-408F-A0CE-A3225C5F8F9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031F4F-A229-426A-AD8D-FAC38C2F5502}" type="doc">
      <dgm:prSet loTypeId="urn:microsoft.com/office/officeart/2008/layout/PictureLineup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C46BB-393C-401C-BCF4-ED58A1C272FA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GB" sz="14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Taiga</a:t>
          </a:r>
          <a:endParaRPr lang="el-GR" sz="1400" b="1" kern="1200" dirty="0">
            <a:solidFill>
              <a:srgbClr val="008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/>
          <a:r>
            <a:rPr lang="el-G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• </a:t>
          </a:r>
          <a:r>
            <a:rPr lang="en-GB" sz="1300" b="1" i="1" kern="1200" dirty="0">
              <a:solidFill>
                <a:schemeClr val="tx1"/>
              </a:solidFill>
            </a:rPr>
            <a:t>The</a:t>
          </a:r>
          <a:r>
            <a:rPr lang="en-GB" sz="1300" b="1" i="1" kern="1200" dirty="0">
              <a:solidFill>
                <a:srgbClr val="008000"/>
              </a:solidFill>
            </a:rPr>
            <a:t> taiga </a:t>
          </a:r>
          <a:r>
            <a:rPr lang="en-GB" sz="1300" b="1" i="1" kern="1200" dirty="0">
              <a:solidFill>
                <a:schemeClr val="tx1"/>
              </a:solidFill>
            </a:rPr>
            <a:t>is found between tundra and the temperate forest,</a:t>
          </a:r>
          <a:r>
            <a:rPr lang="en-GB" sz="1300" b="1" i="1" kern="1200" dirty="0">
              <a:solidFill>
                <a:srgbClr val="008000"/>
              </a:solidFill>
            </a:rPr>
            <a:t> in regions of high altitude. </a:t>
          </a:r>
          <a:r>
            <a:rPr lang="en-GB" sz="1300" b="1" i="1" kern="1200" dirty="0">
              <a:solidFill>
                <a:schemeClr val="tx1"/>
              </a:solidFill>
            </a:rPr>
            <a:t>The taiga forests are mainly </a:t>
          </a:r>
          <a:r>
            <a:rPr lang="en-GB" sz="1300" b="1" i="1" kern="1200" dirty="0">
              <a:solidFill>
                <a:srgbClr val="008000"/>
              </a:solidFill>
            </a:rPr>
            <a:t>coniferous forests, </a:t>
          </a:r>
          <a:r>
            <a:rPr lang="en-GB" sz="1300" b="1" i="1" kern="1200" dirty="0">
              <a:solidFill>
                <a:schemeClr val="tx1"/>
              </a:solidFill>
            </a:rPr>
            <a:t>such as </a:t>
          </a:r>
          <a:r>
            <a:rPr lang="en-GB" sz="1300" b="1" i="1" kern="1200" dirty="0">
              <a:solidFill>
                <a:srgbClr val="008000"/>
              </a:solidFill>
            </a:rPr>
            <a:t>firs </a:t>
          </a:r>
          <a:r>
            <a:rPr lang="en-GB" sz="1300" b="1" i="1" kern="1200" dirty="0">
              <a:solidFill>
                <a:schemeClr val="tx1"/>
              </a:solidFill>
            </a:rPr>
            <a:t>and</a:t>
          </a:r>
          <a:r>
            <a:rPr lang="en-GB" sz="1300" b="1" i="1" kern="1200" dirty="0">
              <a:solidFill>
                <a:srgbClr val="008000"/>
              </a:solidFill>
            </a:rPr>
            <a:t> pines.</a:t>
          </a:r>
          <a:endParaRPr lang="en-US" sz="1300" kern="1200" dirty="0"/>
        </a:p>
      </dgm:t>
    </dgm:pt>
    <dgm:pt modelId="{1021DEB0-7EC5-4C6B-9186-00D8C47DEF54}" type="parTrans" cxnId="{F97FD119-2809-4CE7-A14C-3D07FA64238B}">
      <dgm:prSet/>
      <dgm:spPr/>
      <dgm:t>
        <a:bodyPr/>
        <a:lstStyle/>
        <a:p>
          <a:endParaRPr lang="en-US"/>
        </a:p>
      </dgm:t>
    </dgm:pt>
    <dgm:pt modelId="{5145BCDA-B817-41FA-ABFF-B247850433C9}" type="sibTrans" cxnId="{F97FD119-2809-4CE7-A14C-3D07FA64238B}">
      <dgm:prSet/>
      <dgm:spPr/>
      <dgm:t>
        <a:bodyPr/>
        <a:lstStyle/>
        <a:p>
          <a:endParaRPr lang="en-US"/>
        </a:p>
      </dgm:t>
    </dgm:pt>
    <dgm:pt modelId="{DE1EB67C-4C0C-47C7-A86C-62A388451118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GB" sz="1300" b="1" kern="1200" dirty="0">
              <a:latin typeface="+mn-lt"/>
            </a:rPr>
            <a:t>Animal species include reindeer, bears, wolves, deer, hares, rodents, etc. There is a </a:t>
          </a:r>
          <a:r>
            <a:rPr lang="en-GB" sz="13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wide variety of birds </a:t>
          </a:r>
          <a:r>
            <a:rPr lang="en-GB" sz="1300" b="1" kern="1200" dirty="0">
              <a:latin typeface="+mn-lt"/>
            </a:rPr>
            <a:t>that migrate south to spend the winter, a few amphibians and reptiles.</a:t>
          </a:r>
          <a:r>
            <a:rPr lang="el-GR" sz="1300" b="1" kern="1200" dirty="0">
              <a:latin typeface="+mn-lt"/>
            </a:rPr>
            <a:t> </a:t>
          </a:r>
          <a:endParaRPr lang="en-US" sz="1300" kern="1200" dirty="0">
            <a:latin typeface="+mn-lt"/>
          </a:endParaRPr>
        </a:p>
      </dgm:t>
    </dgm:pt>
    <dgm:pt modelId="{9233B77C-4411-4CE4-AAFF-9C7751959330}" type="parTrans" cxnId="{E66F2CFC-ABDA-4137-896D-6845A09BB0FB}">
      <dgm:prSet/>
      <dgm:spPr/>
      <dgm:t>
        <a:bodyPr/>
        <a:lstStyle/>
        <a:p>
          <a:endParaRPr lang="en-US"/>
        </a:p>
      </dgm:t>
    </dgm:pt>
    <dgm:pt modelId="{F952CAB7-2823-495B-A065-801F0D00716C}" type="sibTrans" cxnId="{E66F2CFC-ABDA-4137-896D-6845A09BB0FB}">
      <dgm:prSet/>
      <dgm:spPr/>
      <dgm:t>
        <a:bodyPr/>
        <a:lstStyle/>
        <a:p>
          <a:endParaRPr lang="en-US"/>
        </a:p>
      </dgm:t>
    </dgm:pt>
    <dgm:pt modelId="{CDA061FE-61C3-4530-A580-992BDBB20569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GB" sz="14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Mediterranean vegetation</a:t>
          </a:r>
          <a:endParaRPr lang="el-GR" sz="1400" b="1" kern="1200" dirty="0">
            <a:solidFill>
              <a:srgbClr val="008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/>
          <a:r>
            <a:rPr lang="el-G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GB" sz="1300" b="1" kern="1200" dirty="0">
              <a:solidFill>
                <a:schemeClr val="tx1"/>
              </a:solidFill>
            </a:rPr>
            <a:t> The temperate zone also includes the </a:t>
          </a:r>
          <a:r>
            <a:rPr lang="en-GB" sz="13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Mediterranean vegetation </a:t>
          </a:r>
          <a:r>
            <a:rPr lang="en-GB" sz="1300" b="1" kern="1200" dirty="0">
              <a:solidFill>
                <a:schemeClr val="tx1"/>
              </a:solidFill>
            </a:rPr>
            <a:t>with dominant plant species such as </a:t>
          </a:r>
          <a:r>
            <a:rPr lang="en-GB" sz="13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vine,</a:t>
          </a:r>
          <a:r>
            <a:rPr lang="en-GB" sz="1300" b="1" kern="1200" dirty="0">
              <a:solidFill>
                <a:schemeClr val="tx1"/>
              </a:solidFill>
            </a:rPr>
            <a:t> </a:t>
          </a:r>
          <a:r>
            <a:rPr lang="en-GB" sz="13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olive tree</a:t>
          </a:r>
          <a:r>
            <a:rPr lang="en-GB" sz="1300" b="1" kern="1200" dirty="0">
              <a:solidFill>
                <a:schemeClr val="tx1"/>
              </a:solidFill>
            </a:rPr>
            <a:t>, </a:t>
          </a:r>
          <a:r>
            <a:rPr lang="en-GB" sz="13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phrygana</a:t>
          </a:r>
          <a:r>
            <a:rPr lang="en-GB" sz="1300" b="1" kern="1200" dirty="0">
              <a:solidFill>
                <a:schemeClr val="tx1"/>
              </a:solidFill>
            </a:rPr>
            <a:t>, etc.</a:t>
          </a:r>
          <a:endParaRPr lang="el-GR" sz="1300" b="1" kern="1200" dirty="0">
            <a:solidFill>
              <a:schemeClr val="tx1"/>
            </a:solidFill>
          </a:endParaRPr>
        </a:p>
        <a:p>
          <a:pPr algn="ctr"/>
          <a:r>
            <a:rPr lang="el-GR" sz="1300" b="1" kern="1200" dirty="0">
              <a:latin typeface="+mn-lt"/>
              <a:cs typeface="Calibri" panose="020F0502020204030204" pitchFamily="34" charset="0"/>
            </a:rPr>
            <a:t>• </a:t>
          </a:r>
          <a:r>
            <a:rPr lang="en-GB" sz="1300" b="1" kern="1200" dirty="0">
              <a:latin typeface="+mn-lt"/>
            </a:rPr>
            <a:t>Animal species include snakes, chameleons, turtles, foxes, etc.</a:t>
          </a:r>
          <a:endParaRPr lang="en-US" sz="1300" kern="1200" dirty="0">
            <a:latin typeface="+mn-lt"/>
          </a:endParaRPr>
        </a:p>
      </dgm:t>
    </dgm:pt>
    <dgm:pt modelId="{A0121AB2-9F47-4168-B1AB-6B488027BDFA}" type="parTrans" cxnId="{692C6BFD-BCB7-4810-ACED-5648D096B2E3}">
      <dgm:prSet/>
      <dgm:spPr/>
      <dgm:t>
        <a:bodyPr/>
        <a:lstStyle/>
        <a:p>
          <a:endParaRPr lang="en-US"/>
        </a:p>
      </dgm:t>
    </dgm:pt>
    <dgm:pt modelId="{E32F472B-A96F-45FB-9E76-6B0BD94919CF}" type="sibTrans" cxnId="{692C6BFD-BCB7-4810-ACED-5648D096B2E3}">
      <dgm:prSet/>
      <dgm:spPr/>
      <dgm:t>
        <a:bodyPr/>
        <a:lstStyle/>
        <a:p>
          <a:endParaRPr lang="en-US"/>
        </a:p>
      </dgm:t>
    </dgm:pt>
    <dgm:pt modelId="{07690277-2347-4C30-80A7-5BCD6F35C474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GB" sz="1400" b="1" dirty="0">
              <a:solidFill>
                <a:srgbClr val="008000"/>
              </a:solidFill>
              <a:latin typeface="+mn-lt"/>
            </a:rPr>
            <a:t>Steppe</a:t>
          </a:r>
          <a:endParaRPr lang="en-US" sz="1400" b="1" dirty="0">
            <a:solidFill>
              <a:srgbClr val="008000"/>
            </a:solidFill>
            <a:latin typeface="+mn-lt"/>
          </a:endParaRPr>
        </a:p>
      </dgm:t>
    </dgm:pt>
    <dgm:pt modelId="{12205346-0E2F-4EF5-8FD4-8A325A6D8F22}" type="parTrans" cxnId="{E8FC3A4C-4713-426F-B97C-01A4CE3F5409}">
      <dgm:prSet/>
      <dgm:spPr/>
      <dgm:t>
        <a:bodyPr/>
        <a:lstStyle/>
        <a:p>
          <a:endParaRPr lang="en-US"/>
        </a:p>
      </dgm:t>
    </dgm:pt>
    <dgm:pt modelId="{EF83F251-B9BF-4363-B74B-3FD8EA7039B0}" type="sibTrans" cxnId="{E8FC3A4C-4713-426F-B97C-01A4CE3F5409}">
      <dgm:prSet/>
      <dgm:spPr/>
      <dgm:t>
        <a:bodyPr/>
        <a:lstStyle/>
        <a:p>
          <a:endParaRPr lang="en-US"/>
        </a:p>
      </dgm:t>
    </dgm:pt>
    <dgm:pt modelId="{442A220F-9436-43FA-AA33-1ADC35294CDF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GB" sz="1300" b="1" i="1" dirty="0">
              <a:solidFill>
                <a:schemeClr val="tx1"/>
              </a:solidFill>
              <a:latin typeface="+mn-lt"/>
            </a:rPr>
            <a:t>In the temperate zone there are also </a:t>
          </a:r>
          <a:r>
            <a:rPr lang="en-GB" sz="1300" b="1" i="1" dirty="0">
              <a:solidFill>
                <a:srgbClr val="008000"/>
              </a:solidFill>
              <a:latin typeface="+mn-lt"/>
            </a:rPr>
            <a:t>meadows with a dry climate </a:t>
          </a:r>
          <a:r>
            <a:rPr lang="en-GB" sz="1300" b="1" i="1" dirty="0">
              <a:solidFill>
                <a:schemeClr val="tx1"/>
              </a:solidFill>
              <a:latin typeface="+mn-lt"/>
            </a:rPr>
            <a:t>called</a:t>
          </a:r>
          <a:r>
            <a:rPr lang="en-GB" sz="1300" b="1" i="1" dirty="0">
              <a:solidFill>
                <a:srgbClr val="008000"/>
              </a:solidFill>
              <a:latin typeface="+mn-lt"/>
            </a:rPr>
            <a:t> steppes.</a:t>
          </a:r>
          <a:endParaRPr lang="en-US" sz="1300" b="1" i="1" dirty="0">
            <a:solidFill>
              <a:srgbClr val="008000"/>
            </a:solidFill>
            <a:latin typeface="+mn-lt"/>
          </a:endParaRPr>
        </a:p>
      </dgm:t>
    </dgm:pt>
    <dgm:pt modelId="{AC9461E2-7D8E-4661-8D20-500D026D936B}" type="parTrans" cxnId="{ABC430AB-AEB0-45A6-BCAD-6BAA4CD5ADE1}">
      <dgm:prSet/>
      <dgm:spPr/>
      <dgm:t>
        <a:bodyPr/>
        <a:lstStyle/>
        <a:p>
          <a:endParaRPr lang="en-US"/>
        </a:p>
      </dgm:t>
    </dgm:pt>
    <dgm:pt modelId="{CE807B7E-33A5-4E52-89BA-722BD5E4423C}" type="sibTrans" cxnId="{ABC430AB-AEB0-45A6-BCAD-6BAA4CD5ADE1}">
      <dgm:prSet/>
      <dgm:spPr/>
      <dgm:t>
        <a:bodyPr/>
        <a:lstStyle/>
        <a:p>
          <a:endParaRPr lang="en-US"/>
        </a:p>
      </dgm:t>
    </dgm:pt>
    <dgm:pt modelId="{BCD2C493-42E3-4587-91F7-3A2C8464A631}">
      <dgm:prSet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GB" sz="1400" b="1" dirty="0">
              <a:solidFill>
                <a:srgbClr val="008000"/>
              </a:solidFill>
              <a:latin typeface="+mn-lt"/>
              <a:cs typeface="Calibri" panose="020F0502020204030204" pitchFamily="34" charset="0"/>
            </a:rPr>
            <a:t>Deciduous forests</a:t>
          </a:r>
          <a:endParaRPr lang="el-GR" sz="1400" b="1" dirty="0">
            <a:solidFill>
              <a:srgbClr val="008000"/>
            </a:solidFill>
            <a:latin typeface="+mn-lt"/>
            <a:cs typeface="Calibri" panose="020F0502020204030204" pitchFamily="34" charset="0"/>
          </a:endParaRPr>
        </a:p>
        <a:p>
          <a:pPr algn="ctr"/>
          <a:r>
            <a:rPr lang="el-GR" sz="1300" b="1" dirty="0">
              <a:latin typeface="+mn-lt"/>
              <a:cs typeface="Calibri" panose="020F0502020204030204" pitchFamily="34" charset="0"/>
            </a:rPr>
            <a:t>•</a:t>
          </a:r>
          <a:r>
            <a:rPr lang="en-GB" sz="1300" b="1" i="1" dirty="0">
              <a:solidFill>
                <a:schemeClr val="tx1"/>
              </a:solidFill>
              <a:latin typeface="+mn-lt"/>
            </a:rPr>
            <a:t> In</a:t>
          </a:r>
          <a:r>
            <a:rPr lang="en-GB" sz="1300" b="1" i="1" dirty="0">
              <a:solidFill>
                <a:srgbClr val="008000"/>
              </a:solidFill>
              <a:latin typeface="+mn-lt"/>
            </a:rPr>
            <a:t> temperate climates, summers are long </a:t>
          </a:r>
          <a:r>
            <a:rPr lang="en-GB" sz="1300" b="1" i="1" dirty="0">
              <a:solidFill>
                <a:schemeClr val="tx1"/>
              </a:solidFill>
              <a:latin typeface="+mn-lt"/>
            </a:rPr>
            <a:t>and</a:t>
          </a:r>
          <a:r>
            <a:rPr lang="en-GB" sz="1300" b="1" i="1" dirty="0">
              <a:solidFill>
                <a:srgbClr val="008000"/>
              </a:solidFill>
              <a:latin typeface="+mn-lt"/>
            </a:rPr>
            <a:t> winters are cold but not too cold, </a:t>
          </a:r>
          <a:r>
            <a:rPr lang="en-GB" sz="1300" b="1" i="1" dirty="0">
              <a:solidFill>
                <a:schemeClr val="tx1"/>
              </a:solidFill>
              <a:latin typeface="+mn-lt"/>
            </a:rPr>
            <a:t>with </a:t>
          </a:r>
          <a:r>
            <a:rPr lang="en-GB" sz="1300" b="1" i="1" dirty="0">
              <a:solidFill>
                <a:srgbClr val="008000"/>
              </a:solidFill>
              <a:latin typeface="+mn-lt"/>
            </a:rPr>
            <a:t>plenty of rain. </a:t>
          </a:r>
          <a:r>
            <a:rPr lang="en-GB" sz="1300" b="1" i="1" dirty="0">
              <a:solidFill>
                <a:schemeClr val="tx1"/>
              </a:solidFill>
              <a:latin typeface="+mn-lt"/>
            </a:rPr>
            <a:t>The predominant </a:t>
          </a:r>
          <a:r>
            <a:rPr lang="en-GB" sz="1300" b="1" i="1" dirty="0">
              <a:solidFill>
                <a:srgbClr val="008000"/>
              </a:solidFill>
              <a:latin typeface="+mn-lt"/>
            </a:rPr>
            <a:t>plant species </a:t>
          </a:r>
          <a:r>
            <a:rPr lang="en-GB" sz="1300" b="1" i="1" dirty="0">
              <a:solidFill>
                <a:schemeClr val="tx1"/>
              </a:solidFill>
              <a:latin typeface="+mn-lt"/>
            </a:rPr>
            <a:t>are</a:t>
          </a:r>
          <a:r>
            <a:rPr lang="en-GB" sz="1300" b="1" i="1" dirty="0">
              <a:solidFill>
                <a:srgbClr val="008000"/>
              </a:solidFill>
              <a:latin typeface="+mn-lt"/>
            </a:rPr>
            <a:t> oak and beech.</a:t>
          </a:r>
          <a:endParaRPr lang="el-GR" sz="1300" b="1" i="1" dirty="0">
            <a:solidFill>
              <a:srgbClr val="008000"/>
            </a:solidFill>
            <a:latin typeface="+mn-lt"/>
          </a:endParaRPr>
        </a:p>
        <a:p>
          <a:pPr algn="ctr"/>
          <a:r>
            <a:rPr lang="el-GR" sz="1300" b="1" dirty="0">
              <a:latin typeface="Calibri" panose="020F0502020204030204" pitchFamily="34" charset="0"/>
              <a:cs typeface="Calibri" panose="020F0502020204030204" pitchFamily="34" charset="0"/>
            </a:rPr>
            <a:t>• </a:t>
          </a:r>
          <a:r>
            <a:rPr lang="en-GB" sz="1300" b="1" i="1" dirty="0">
              <a:solidFill>
                <a:schemeClr val="tx1"/>
              </a:solidFill>
            </a:rPr>
            <a:t>Animal species include</a:t>
          </a:r>
          <a:r>
            <a:rPr lang="en-GB" sz="1300" b="1" i="1" dirty="0">
              <a:solidFill>
                <a:srgbClr val="008000"/>
              </a:solidFill>
            </a:rPr>
            <a:t> a wide variety of mammals </a:t>
          </a:r>
          <a:r>
            <a:rPr lang="en-GB" sz="1300" b="1" i="1" dirty="0">
              <a:solidFill>
                <a:schemeClr val="tx1"/>
              </a:solidFill>
            </a:rPr>
            <a:t>such as squirrels, deer, rats, foxes, wild boars,</a:t>
          </a:r>
          <a:r>
            <a:rPr lang="en-GB" sz="1300" b="1" i="1" dirty="0">
              <a:solidFill>
                <a:srgbClr val="008000"/>
              </a:solidFill>
            </a:rPr>
            <a:t> insects </a:t>
          </a:r>
          <a:r>
            <a:rPr lang="en-GB" sz="1300" b="1" i="1" dirty="0">
              <a:solidFill>
                <a:schemeClr val="tx1"/>
              </a:solidFill>
            </a:rPr>
            <a:t>and</a:t>
          </a:r>
          <a:r>
            <a:rPr lang="en-GB" sz="1300" b="1" i="1" dirty="0">
              <a:solidFill>
                <a:srgbClr val="008000"/>
              </a:solidFill>
            </a:rPr>
            <a:t> birds </a:t>
          </a:r>
          <a:r>
            <a:rPr lang="en-GB" sz="1300" b="1" i="1" dirty="0">
              <a:solidFill>
                <a:schemeClr val="tx1"/>
              </a:solidFill>
            </a:rPr>
            <a:t>such as woodpeckers etc.</a:t>
          </a:r>
          <a:endParaRPr lang="el-GR" sz="1300" b="1" i="1" dirty="0">
            <a:solidFill>
              <a:schemeClr val="tx1"/>
            </a:solidFill>
            <a:latin typeface="+mn-lt"/>
          </a:endParaRPr>
        </a:p>
        <a:p>
          <a:pPr algn="ctr"/>
          <a:endParaRPr lang="en-US" sz="1300" dirty="0">
            <a:latin typeface="+mn-lt"/>
          </a:endParaRPr>
        </a:p>
      </dgm:t>
    </dgm:pt>
    <dgm:pt modelId="{1CBAF585-CA6D-4D70-B4B5-5A3E4D764D1B}" type="parTrans" cxnId="{3A6798DD-C04A-49DA-A4E0-7C6F19AB498B}">
      <dgm:prSet/>
      <dgm:spPr/>
      <dgm:t>
        <a:bodyPr/>
        <a:lstStyle/>
        <a:p>
          <a:endParaRPr lang="en-US"/>
        </a:p>
      </dgm:t>
    </dgm:pt>
    <dgm:pt modelId="{41499C64-3599-4374-B2CE-0CAD0BC55BEA}" type="sibTrans" cxnId="{3A6798DD-C04A-49DA-A4E0-7C6F19AB498B}">
      <dgm:prSet/>
      <dgm:spPr/>
      <dgm:t>
        <a:bodyPr/>
        <a:lstStyle/>
        <a:p>
          <a:endParaRPr lang="en-US"/>
        </a:p>
      </dgm:t>
    </dgm:pt>
    <dgm:pt modelId="{FE483145-3752-437B-BF90-33131A597E11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GB" sz="1300" b="1" i="0" dirty="0">
              <a:solidFill>
                <a:schemeClr val="tx1"/>
              </a:solidFill>
              <a:latin typeface="+mn-lt"/>
            </a:rPr>
            <a:t>The main species of fauna are bison, antelopes, coyotes, wolves, wild horses, rodents, etc.</a:t>
          </a:r>
          <a:endParaRPr lang="en-US" sz="1300" b="1" i="0" dirty="0">
            <a:solidFill>
              <a:schemeClr val="tx1"/>
            </a:solidFill>
            <a:latin typeface="+mn-lt"/>
          </a:endParaRPr>
        </a:p>
      </dgm:t>
    </dgm:pt>
    <dgm:pt modelId="{B4C48970-57DE-4160-8424-FA7924FCDB74}" type="parTrans" cxnId="{F6EE21C7-D521-4156-8B0A-86D8FADF81C7}">
      <dgm:prSet/>
      <dgm:spPr/>
      <dgm:t>
        <a:bodyPr/>
        <a:lstStyle/>
        <a:p>
          <a:endParaRPr lang="en-US"/>
        </a:p>
      </dgm:t>
    </dgm:pt>
    <dgm:pt modelId="{95C20EEE-87A6-43A7-A5EE-12BB81E33BEC}" type="sibTrans" cxnId="{F6EE21C7-D521-4156-8B0A-86D8FADF81C7}">
      <dgm:prSet/>
      <dgm:spPr/>
      <dgm:t>
        <a:bodyPr/>
        <a:lstStyle/>
        <a:p>
          <a:endParaRPr lang="en-US"/>
        </a:p>
      </dgm:t>
    </dgm:pt>
    <dgm:pt modelId="{9A2807A0-379F-4A51-9426-60722E7BAAC1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GB" sz="1300" b="1" i="1" dirty="0">
              <a:solidFill>
                <a:schemeClr val="tx1"/>
              </a:solidFill>
            </a:rPr>
            <a:t>The</a:t>
          </a:r>
          <a:r>
            <a:rPr lang="en-GB" sz="1300" b="1" i="1" dirty="0">
              <a:solidFill>
                <a:srgbClr val="008000"/>
              </a:solidFill>
            </a:rPr>
            <a:t> steppe </a:t>
          </a:r>
          <a:r>
            <a:rPr lang="en-GB" sz="1300" b="1" i="1" dirty="0">
              <a:solidFill>
                <a:schemeClr val="tx1"/>
              </a:solidFill>
            </a:rPr>
            <a:t>is covered with </a:t>
          </a:r>
          <a:r>
            <a:rPr lang="en-GB" sz="1300" b="1" i="1" dirty="0">
              <a:solidFill>
                <a:srgbClr val="008000"/>
              </a:solidFill>
            </a:rPr>
            <a:t>clusters of short grasses</a:t>
          </a:r>
          <a:r>
            <a:rPr lang="en-GB" sz="1300" b="1" i="1" dirty="0">
              <a:solidFill>
                <a:schemeClr val="tx1"/>
              </a:solidFill>
            </a:rPr>
            <a:t>, due to the little water available and has </a:t>
          </a:r>
          <a:r>
            <a:rPr lang="en-GB" sz="1300" b="1" i="1" dirty="0">
              <a:solidFill>
                <a:srgbClr val="008000"/>
              </a:solidFill>
            </a:rPr>
            <a:t>few plants with woody trunks.</a:t>
          </a:r>
          <a:endParaRPr lang="en-US" sz="1300" b="1" i="1" dirty="0">
            <a:solidFill>
              <a:srgbClr val="008000"/>
            </a:solidFill>
            <a:latin typeface="+mn-lt"/>
          </a:endParaRPr>
        </a:p>
      </dgm:t>
    </dgm:pt>
    <dgm:pt modelId="{57CAD15E-58B1-425D-BC3C-92064F6B0A7F}" type="sibTrans" cxnId="{7FE46934-C5F0-4D97-9852-8C3ABB9E4384}">
      <dgm:prSet/>
      <dgm:spPr/>
      <dgm:t>
        <a:bodyPr/>
        <a:lstStyle/>
        <a:p>
          <a:endParaRPr lang="en-US"/>
        </a:p>
      </dgm:t>
    </dgm:pt>
    <dgm:pt modelId="{B2FC184B-AB41-402E-B452-B2109779BD98}" type="parTrans" cxnId="{7FE46934-C5F0-4D97-9852-8C3ABB9E4384}">
      <dgm:prSet/>
      <dgm:spPr/>
      <dgm:t>
        <a:bodyPr/>
        <a:lstStyle/>
        <a:p>
          <a:endParaRPr lang="en-US"/>
        </a:p>
      </dgm:t>
    </dgm:pt>
    <dgm:pt modelId="{03E6C0D1-D267-4AEF-B983-7D6307A64392}" type="pres">
      <dgm:prSet presAssocID="{31031F4F-A229-426A-AD8D-FAC38C2F5502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7E3BD350-47E3-4AF0-A8EE-CFF619614A85}" type="pres">
      <dgm:prSet presAssocID="{3D4C46BB-393C-401C-BCF4-ED58A1C272FA}" presName="composite" presStyleCnt="0"/>
      <dgm:spPr/>
    </dgm:pt>
    <dgm:pt modelId="{2FB4734B-6AD6-4F81-AC8E-EA4D7C1E210F}" type="pres">
      <dgm:prSet presAssocID="{3D4C46BB-393C-401C-BCF4-ED58A1C272FA}" presName="Image" presStyleLbl="align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D8B64B48-CDC0-4315-B0BD-07145E477B55}" type="pres">
      <dgm:prSet presAssocID="{3D4C46BB-393C-401C-BCF4-ED58A1C272FA}" presName="Accent" presStyleLbl="parChTrans1D1" presStyleIdx="0" presStyleCnt="4"/>
      <dgm:spPr/>
    </dgm:pt>
    <dgm:pt modelId="{819A86E6-EBB3-4C4B-975A-5748A0897A97}" type="pres">
      <dgm:prSet presAssocID="{3D4C46BB-393C-401C-BCF4-ED58A1C272FA}" presName="Paren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5153BDC-C294-47FD-9376-53FC83D90CF3}" type="pres">
      <dgm:prSet presAssocID="{5145BCDA-B817-41FA-ABFF-B247850433C9}" presName="sibTrans" presStyleCnt="0"/>
      <dgm:spPr/>
    </dgm:pt>
    <dgm:pt modelId="{E8235C34-C835-4781-9BA5-E5445AE9DB09}" type="pres">
      <dgm:prSet presAssocID="{BCD2C493-42E3-4587-91F7-3A2C8464A631}" presName="composite" presStyleCnt="0"/>
      <dgm:spPr/>
    </dgm:pt>
    <dgm:pt modelId="{EF41708A-5E00-41C4-8314-93522CEE0236}" type="pres">
      <dgm:prSet presAssocID="{BCD2C493-42E3-4587-91F7-3A2C8464A631}" presName="Image" presStyleLbl="alignNod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E45B789-A26C-4F55-9314-F1D2C72165EA}" type="pres">
      <dgm:prSet presAssocID="{BCD2C493-42E3-4587-91F7-3A2C8464A631}" presName="Accent" presStyleLbl="parChTrans1D1" presStyleIdx="1" presStyleCnt="4"/>
      <dgm:spPr/>
    </dgm:pt>
    <dgm:pt modelId="{219D8B5D-6B91-4A79-8077-06924789866F}" type="pres">
      <dgm:prSet presAssocID="{BCD2C493-42E3-4587-91F7-3A2C8464A631}" presName="Paren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393BDBB-CF46-4EC3-BA45-348493274461}" type="pres">
      <dgm:prSet presAssocID="{41499C64-3599-4374-B2CE-0CAD0BC55BEA}" presName="sibTrans" presStyleCnt="0"/>
      <dgm:spPr/>
    </dgm:pt>
    <dgm:pt modelId="{6FEDD4D8-2AC5-4DC2-A5BA-59066640F272}" type="pres">
      <dgm:prSet presAssocID="{CDA061FE-61C3-4530-A580-992BDBB20569}" presName="composite" presStyleCnt="0"/>
      <dgm:spPr/>
    </dgm:pt>
    <dgm:pt modelId="{53593EB5-7467-4445-AE92-CC28D9702F92}" type="pres">
      <dgm:prSet presAssocID="{CDA061FE-61C3-4530-A580-992BDBB20569}" presName="Image" presStyleLbl="align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90FB799D-B20D-4CD6-AAD0-97C6DF50215C}" type="pres">
      <dgm:prSet presAssocID="{CDA061FE-61C3-4530-A580-992BDBB20569}" presName="Accent" presStyleLbl="parChTrans1D1" presStyleIdx="2" presStyleCnt="4"/>
      <dgm:spPr/>
    </dgm:pt>
    <dgm:pt modelId="{45A2047B-F33E-4119-98BB-71CF5367802B}" type="pres">
      <dgm:prSet presAssocID="{CDA061FE-61C3-4530-A580-992BDBB20569}" presName="Paren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4534580-580E-4D9E-8DA0-03612C0C2C60}" type="pres">
      <dgm:prSet presAssocID="{E32F472B-A96F-45FB-9E76-6B0BD94919CF}" presName="sibTrans" presStyleCnt="0"/>
      <dgm:spPr/>
    </dgm:pt>
    <dgm:pt modelId="{64C9AFA7-7DFA-436A-A3EB-E9BEBEA437D4}" type="pres">
      <dgm:prSet presAssocID="{07690277-2347-4C30-80A7-5BCD6F35C474}" presName="composite" presStyleCnt="0"/>
      <dgm:spPr/>
    </dgm:pt>
    <dgm:pt modelId="{CFF67B9B-0A6E-45A8-8A37-1F2A3C846050}" type="pres">
      <dgm:prSet presAssocID="{07690277-2347-4C30-80A7-5BCD6F35C474}" presName="Image" presStyleLbl="alig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A72E8A33-B288-4F3E-A12A-9CCA2C17E291}" type="pres">
      <dgm:prSet presAssocID="{07690277-2347-4C30-80A7-5BCD6F35C474}" presName="Accent" presStyleLbl="parChTrans1D1" presStyleIdx="3" presStyleCnt="4"/>
      <dgm:spPr/>
    </dgm:pt>
    <dgm:pt modelId="{BDE7A7D4-BB16-4538-88D0-B4292E447ECC}" type="pres">
      <dgm:prSet presAssocID="{07690277-2347-4C30-80A7-5BCD6F35C474}" presName="Paren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97FD119-2809-4CE7-A14C-3D07FA64238B}" srcId="{31031F4F-A229-426A-AD8D-FAC38C2F5502}" destId="{3D4C46BB-393C-401C-BCF4-ED58A1C272FA}" srcOrd="0" destOrd="0" parTransId="{1021DEB0-7EC5-4C6B-9186-00D8C47DEF54}" sibTransId="{5145BCDA-B817-41FA-ABFF-B247850433C9}"/>
    <dgm:cxn modelId="{FD355924-6417-49B5-8851-E62F5625B485}" type="presOf" srcId="{BCD2C493-42E3-4587-91F7-3A2C8464A631}" destId="{219D8B5D-6B91-4A79-8077-06924789866F}" srcOrd="0" destOrd="0" presId="urn:microsoft.com/office/officeart/2008/layout/PictureLineup"/>
    <dgm:cxn modelId="{A7CCDE33-E68E-489F-A5DF-70168E86C80A}" type="presOf" srcId="{3D4C46BB-393C-401C-BCF4-ED58A1C272FA}" destId="{819A86E6-EBB3-4C4B-975A-5748A0897A97}" srcOrd="0" destOrd="0" presId="urn:microsoft.com/office/officeart/2008/layout/PictureLineup"/>
    <dgm:cxn modelId="{7FE46934-C5F0-4D97-9852-8C3ABB9E4384}" srcId="{07690277-2347-4C30-80A7-5BCD6F35C474}" destId="{9A2807A0-379F-4A51-9426-60722E7BAAC1}" srcOrd="1" destOrd="0" parTransId="{B2FC184B-AB41-402E-B452-B2109779BD98}" sibTransId="{57CAD15E-58B1-425D-BC3C-92064F6B0A7F}"/>
    <dgm:cxn modelId="{835F0540-8234-4771-A560-46DEA97C8BBF}" type="presOf" srcId="{DE1EB67C-4C0C-47C7-A86C-62A388451118}" destId="{819A86E6-EBB3-4C4B-975A-5748A0897A97}" srcOrd="0" destOrd="1" presId="urn:microsoft.com/office/officeart/2008/layout/PictureLineup"/>
    <dgm:cxn modelId="{842B5F41-3CC2-40F5-A318-8592C679EC33}" type="presOf" srcId="{442A220F-9436-43FA-AA33-1ADC35294CDF}" destId="{BDE7A7D4-BB16-4538-88D0-B4292E447ECC}" srcOrd="0" destOrd="1" presId="urn:microsoft.com/office/officeart/2008/layout/PictureLineup"/>
    <dgm:cxn modelId="{E8FC3A4C-4713-426F-B97C-01A4CE3F5409}" srcId="{31031F4F-A229-426A-AD8D-FAC38C2F5502}" destId="{07690277-2347-4C30-80A7-5BCD6F35C474}" srcOrd="3" destOrd="0" parTransId="{12205346-0E2F-4EF5-8FD4-8A325A6D8F22}" sibTransId="{EF83F251-B9BF-4363-B74B-3FD8EA7039B0}"/>
    <dgm:cxn modelId="{BE914255-4E26-41A5-9444-39EFCDF0EFA2}" type="presOf" srcId="{07690277-2347-4C30-80A7-5BCD6F35C474}" destId="{BDE7A7D4-BB16-4538-88D0-B4292E447ECC}" srcOrd="0" destOrd="0" presId="urn:microsoft.com/office/officeart/2008/layout/PictureLineup"/>
    <dgm:cxn modelId="{859F988F-5809-493F-B806-92E652C0DCC5}" type="presOf" srcId="{9A2807A0-379F-4A51-9426-60722E7BAAC1}" destId="{BDE7A7D4-BB16-4538-88D0-B4292E447ECC}" srcOrd="0" destOrd="2" presId="urn:microsoft.com/office/officeart/2008/layout/PictureLineup"/>
    <dgm:cxn modelId="{453FF8A3-1912-4303-B142-3CB669006058}" type="presOf" srcId="{FE483145-3752-437B-BF90-33131A597E11}" destId="{BDE7A7D4-BB16-4538-88D0-B4292E447ECC}" srcOrd="0" destOrd="3" presId="urn:microsoft.com/office/officeart/2008/layout/PictureLineup"/>
    <dgm:cxn modelId="{ABC430AB-AEB0-45A6-BCAD-6BAA4CD5ADE1}" srcId="{07690277-2347-4C30-80A7-5BCD6F35C474}" destId="{442A220F-9436-43FA-AA33-1ADC35294CDF}" srcOrd="0" destOrd="0" parTransId="{AC9461E2-7D8E-4661-8D20-500D026D936B}" sibTransId="{CE807B7E-33A5-4E52-89BA-722BD5E4423C}"/>
    <dgm:cxn modelId="{F6EE21C7-D521-4156-8B0A-86D8FADF81C7}" srcId="{07690277-2347-4C30-80A7-5BCD6F35C474}" destId="{FE483145-3752-437B-BF90-33131A597E11}" srcOrd="2" destOrd="0" parTransId="{B4C48970-57DE-4160-8424-FA7924FCDB74}" sibTransId="{95C20EEE-87A6-43A7-A5EE-12BB81E33BEC}"/>
    <dgm:cxn modelId="{3A6798DD-C04A-49DA-A4E0-7C6F19AB498B}" srcId="{31031F4F-A229-426A-AD8D-FAC38C2F5502}" destId="{BCD2C493-42E3-4587-91F7-3A2C8464A631}" srcOrd="1" destOrd="0" parTransId="{1CBAF585-CA6D-4D70-B4B5-5A3E4D764D1B}" sibTransId="{41499C64-3599-4374-B2CE-0CAD0BC55BEA}"/>
    <dgm:cxn modelId="{1A6643EE-729F-4CF4-8AF3-D18AD20EA7CB}" type="presOf" srcId="{31031F4F-A229-426A-AD8D-FAC38C2F5502}" destId="{03E6C0D1-D267-4AEF-B983-7D6307A64392}" srcOrd="0" destOrd="0" presId="urn:microsoft.com/office/officeart/2008/layout/PictureLineup"/>
    <dgm:cxn modelId="{5E7A82F5-D6DE-4225-A517-90FA0AAD4EF8}" type="presOf" srcId="{CDA061FE-61C3-4530-A580-992BDBB20569}" destId="{45A2047B-F33E-4119-98BB-71CF5367802B}" srcOrd="0" destOrd="0" presId="urn:microsoft.com/office/officeart/2008/layout/PictureLineup"/>
    <dgm:cxn modelId="{E66F2CFC-ABDA-4137-896D-6845A09BB0FB}" srcId="{3D4C46BB-393C-401C-BCF4-ED58A1C272FA}" destId="{DE1EB67C-4C0C-47C7-A86C-62A388451118}" srcOrd="0" destOrd="0" parTransId="{9233B77C-4411-4CE4-AAFF-9C7751959330}" sibTransId="{F952CAB7-2823-495B-A065-801F0D00716C}"/>
    <dgm:cxn modelId="{692C6BFD-BCB7-4810-ACED-5648D096B2E3}" srcId="{31031F4F-A229-426A-AD8D-FAC38C2F5502}" destId="{CDA061FE-61C3-4530-A580-992BDBB20569}" srcOrd="2" destOrd="0" parTransId="{A0121AB2-9F47-4168-B1AB-6B488027BDFA}" sibTransId="{E32F472B-A96F-45FB-9E76-6B0BD94919CF}"/>
    <dgm:cxn modelId="{ACB3E3F8-DD34-43C5-B372-E0D4DFD9E067}" type="presParOf" srcId="{03E6C0D1-D267-4AEF-B983-7D6307A64392}" destId="{7E3BD350-47E3-4AF0-A8EE-CFF619614A85}" srcOrd="0" destOrd="0" presId="urn:microsoft.com/office/officeart/2008/layout/PictureLineup"/>
    <dgm:cxn modelId="{45F4A7D5-BA09-4394-81A1-FF35D59D094D}" type="presParOf" srcId="{7E3BD350-47E3-4AF0-A8EE-CFF619614A85}" destId="{2FB4734B-6AD6-4F81-AC8E-EA4D7C1E210F}" srcOrd="0" destOrd="0" presId="urn:microsoft.com/office/officeart/2008/layout/PictureLineup"/>
    <dgm:cxn modelId="{60C0B66E-4EA6-4F1C-BC2D-2722B9FCF728}" type="presParOf" srcId="{7E3BD350-47E3-4AF0-A8EE-CFF619614A85}" destId="{D8B64B48-CDC0-4315-B0BD-07145E477B55}" srcOrd="1" destOrd="0" presId="urn:microsoft.com/office/officeart/2008/layout/PictureLineup"/>
    <dgm:cxn modelId="{D42E65F9-1BDE-472F-9EFA-1A570C14FAEA}" type="presParOf" srcId="{7E3BD350-47E3-4AF0-A8EE-CFF619614A85}" destId="{819A86E6-EBB3-4C4B-975A-5748A0897A97}" srcOrd="2" destOrd="0" presId="urn:microsoft.com/office/officeart/2008/layout/PictureLineup"/>
    <dgm:cxn modelId="{13A23727-DC34-4070-9FF8-2691663E5F92}" type="presParOf" srcId="{03E6C0D1-D267-4AEF-B983-7D6307A64392}" destId="{25153BDC-C294-47FD-9376-53FC83D90CF3}" srcOrd="1" destOrd="0" presId="urn:microsoft.com/office/officeart/2008/layout/PictureLineup"/>
    <dgm:cxn modelId="{90AE2943-BA3F-4D4D-827B-4D3015A2F220}" type="presParOf" srcId="{03E6C0D1-D267-4AEF-B983-7D6307A64392}" destId="{E8235C34-C835-4781-9BA5-E5445AE9DB09}" srcOrd="2" destOrd="0" presId="urn:microsoft.com/office/officeart/2008/layout/PictureLineup"/>
    <dgm:cxn modelId="{65048852-AB8E-447B-BA86-E60AE026F45A}" type="presParOf" srcId="{E8235C34-C835-4781-9BA5-E5445AE9DB09}" destId="{EF41708A-5E00-41C4-8314-93522CEE0236}" srcOrd="0" destOrd="0" presId="urn:microsoft.com/office/officeart/2008/layout/PictureLineup"/>
    <dgm:cxn modelId="{629AD13E-FDB0-411A-8BDC-FEC33BCFB5F3}" type="presParOf" srcId="{E8235C34-C835-4781-9BA5-E5445AE9DB09}" destId="{1E45B789-A26C-4F55-9314-F1D2C72165EA}" srcOrd="1" destOrd="0" presId="urn:microsoft.com/office/officeart/2008/layout/PictureLineup"/>
    <dgm:cxn modelId="{6FD236FD-684E-4F4E-A208-9CCF1B5F14B3}" type="presParOf" srcId="{E8235C34-C835-4781-9BA5-E5445AE9DB09}" destId="{219D8B5D-6B91-4A79-8077-06924789866F}" srcOrd="2" destOrd="0" presId="urn:microsoft.com/office/officeart/2008/layout/PictureLineup"/>
    <dgm:cxn modelId="{0E2CC49E-6DF7-44CA-B3EB-A3E19A97F022}" type="presParOf" srcId="{03E6C0D1-D267-4AEF-B983-7D6307A64392}" destId="{2393BDBB-CF46-4EC3-BA45-348493274461}" srcOrd="3" destOrd="0" presId="urn:microsoft.com/office/officeart/2008/layout/PictureLineup"/>
    <dgm:cxn modelId="{467B3673-E388-4749-80AA-0A02539B33C6}" type="presParOf" srcId="{03E6C0D1-D267-4AEF-B983-7D6307A64392}" destId="{6FEDD4D8-2AC5-4DC2-A5BA-59066640F272}" srcOrd="4" destOrd="0" presId="urn:microsoft.com/office/officeart/2008/layout/PictureLineup"/>
    <dgm:cxn modelId="{9BDCA1A8-3513-4044-9C57-42BF7CB505DC}" type="presParOf" srcId="{6FEDD4D8-2AC5-4DC2-A5BA-59066640F272}" destId="{53593EB5-7467-4445-AE92-CC28D9702F92}" srcOrd="0" destOrd="0" presId="urn:microsoft.com/office/officeart/2008/layout/PictureLineup"/>
    <dgm:cxn modelId="{AC32007E-C1F8-4FAF-ABB1-5BDA1486FD2F}" type="presParOf" srcId="{6FEDD4D8-2AC5-4DC2-A5BA-59066640F272}" destId="{90FB799D-B20D-4CD6-AAD0-97C6DF50215C}" srcOrd="1" destOrd="0" presId="urn:microsoft.com/office/officeart/2008/layout/PictureLineup"/>
    <dgm:cxn modelId="{E576EE52-674E-4632-A15D-D4E3805F754D}" type="presParOf" srcId="{6FEDD4D8-2AC5-4DC2-A5BA-59066640F272}" destId="{45A2047B-F33E-4119-98BB-71CF5367802B}" srcOrd="2" destOrd="0" presId="urn:microsoft.com/office/officeart/2008/layout/PictureLineup"/>
    <dgm:cxn modelId="{84FD6B4C-705D-430D-BD11-52924728B225}" type="presParOf" srcId="{03E6C0D1-D267-4AEF-B983-7D6307A64392}" destId="{B4534580-580E-4D9E-8DA0-03612C0C2C60}" srcOrd="5" destOrd="0" presId="urn:microsoft.com/office/officeart/2008/layout/PictureLineup"/>
    <dgm:cxn modelId="{24A8A5B3-B471-4678-866F-E3483D264245}" type="presParOf" srcId="{03E6C0D1-D267-4AEF-B983-7D6307A64392}" destId="{64C9AFA7-7DFA-436A-A3EB-E9BEBEA437D4}" srcOrd="6" destOrd="0" presId="urn:microsoft.com/office/officeart/2008/layout/PictureLineup"/>
    <dgm:cxn modelId="{208B32E0-2D8B-4161-8AA8-E109A0D31DD4}" type="presParOf" srcId="{64C9AFA7-7DFA-436A-A3EB-E9BEBEA437D4}" destId="{CFF67B9B-0A6E-45A8-8A37-1F2A3C846050}" srcOrd="0" destOrd="0" presId="urn:microsoft.com/office/officeart/2008/layout/PictureLineup"/>
    <dgm:cxn modelId="{1974119C-2863-4082-AC35-053A4D397048}" type="presParOf" srcId="{64C9AFA7-7DFA-436A-A3EB-E9BEBEA437D4}" destId="{A72E8A33-B288-4F3E-A12A-9CCA2C17E291}" srcOrd="1" destOrd="0" presId="urn:microsoft.com/office/officeart/2008/layout/PictureLineup"/>
    <dgm:cxn modelId="{B53A94F8-E3F0-4A18-912D-A819F1162119}" type="presParOf" srcId="{64C9AFA7-7DFA-436A-A3EB-E9BEBEA437D4}" destId="{BDE7A7D4-BB16-4538-88D0-B4292E447ECC}" srcOrd="2" destOrd="0" presId="urn:microsoft.com/office/officeart/2008/layout/PictureLineup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D4ECDA-86B5-48F5-86C2-E351B05B4757}" type="doc">
      <dgm:prSet loTypeId="urn:microsoft.com/office/officeart/2005/8/layout/hList7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8574C6-8327-4ABE-A63F-A730855EC9DA}">
      <dgm:prSet phldrT="[Text]" custT="1"/>
      <dgm:spPr>
        <a:solidFill>
          <a:srgbClr val="DDFFEC"/>
        </a:solidFill>
      </dgm:spPr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ηηξ</a:t>
          </a:r>
          <a:endParaRPr lang="el-GR" sz="1200" b="1" kern="1200" dirty="0">
            <a:solidFill>
              <a:schemeClr val="tx1"/>
            </a:solidFill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b="1" kern="1200" dirty="0">
            <a:solidFill>
              <a:srgbClr val="006600"/>
            </a:solidFill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6600"/>
              </a:solidFill>
              <a:latin typeface="+mn-lt"/>
            </a:rPr>
            <a:t>Tropical forests or jungle</a:t>
          </a:r>
          <a:endParaRPr lang="el-GR" sz="1400" b="1" kern="1200" dirty="0">
            <a:solidFill>
              <a:srgbClr val="006600"/>
            </a:solidFill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i="1" kern="1200" dirty="0">
              <a:solidFill>
                <a:srgbClr val="008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Tropical forests are home to more species than any other biosystem.</a:t>
          </a:r>
          <a:endParaRPr lang="el-GR" sz="1200" b="1" i="1" kern="1200" dirty="0">
            <a:solidFill>
              <a:srgbClr val="008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</a:t>
          </a:r>
          <a:r>
            <a:rPr lang="en-GB" sz="1200" b="1" i="1" kern="1200" dirty="0">
              <a:solidFill>
                <a:srgbClr val="006600"/>
              </a:solidFill>
              <a:latin typeface="+mn-lt"/>
            </a:rPr>
            <a:t> 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In rainforests we find</a:t>
          </a:r>
          <a:r>
            <a:rPr lang="en-GB" sz="1200" b="1" i="1" kern="1200" dirty="0">
              <a:solidFill>
                <a:srgbClr val="006600"/>
              </a:solidFill>
              <a:latin typeface="+mn-lt"/>
            </a:rPr>
            <a:t> broadleaf trees, epiphytic plants 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(they cling to the branches and trunks of trees), as well as shrubs and bushes.</a:t>
          </a:r>
          <a:endParaRPr lang="el-GR" sz="1200" b="1" i="0" kern="1200" dirty="0">
            <a:solidFill>
              <a:schemeClr val="tx1"/>
            </a:solidFill>
            <a:latin typeface="+mn-lt"/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The </a:t>
          </a:r>
          <a:r>
            <a:rPr lang="en-GB" sz="1200" b="1" i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fauna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 in the rainforests is </a:t>
          </a:r>
          <a:r>
            <a:rPr lang="en-GB" sz="1200" b="1" i="1" kern="1200" dirty="0">
              <a:solidFill>
                <a:srgbClr val="008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extensive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 and </a:t>
          </a:r>
          <a:r>
            <a:rPr lang="en-GB" sz="1200" b="1" i="1" kern="1200" dirty="0">
              <a:solidFill>
                <a:srgbClr val="008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varied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. It includes a few large animals such as tigers, puma, etc. and at the same time many species of insects, reptiles and birds.</a:t>
          </a:r>
          <a:endParaRPr lang="en-US" sz="1200" b="1" kern="1200" dirty="0">
            <a:solidFill>
              <a:schemeClr val="tx1"/>
            </a:solidFill>
            <a:latin typeface="+mn-lt"/>
          </a:endParaRPr>
        </a:p>
      </dgm:t>
    </dgm:pt>
    <dgm:pt modelId="{2F83B8DE-F9AB-4D32-A88D-B08F2C74180B}" type="parTrans" cxnId="{E6C13ACE-7196-4803-9AC4-C873BD8917D9}">
      <dgm:prSet/>
      <dgm:spPr/>
      <dgm:t>
        <a:bodyPr/>
        <a:lstStyle/>
        <a:p>
          <a:endParaRPr lang="en-US"/>
        </a:p>
      </dgm:t>
    </dgm:pt>
    <dgm:pt modelId="{88FAA61E-358A-4F87-9909-E95863818FDB}" type="sibTrans" cxnId="{E6C13ACE-7196-4803-9AC4-C873BD8917D9}">
      <dgm:prSet/>
      <dgm:spPr/>
      <dgm:t>
        <a:bodyPr/>
        <a:lstStyle/>
        <a:p>
          <a:endParaRPr lang="en-US"/>
        </a:p>
      </dgm:t>
    </dgm:pt>
    <dgm:pt modelId="{32AA007C-47F5-443E-8883-86BB3911A84C}">
      <dgm:prSet phldrT="[Text]" custT="1"/>
      <dgm:spPr>
        <a:solidFill>
          <a:srgbClr val="DDFFEC"/>
        </a:solidFill>
      </dgm:spPr>
      <dgm:t>
        <a:bodyPr/>
        <a:lstStyle/>
        <a:p>
          <a:endParaRPr lang="el-GR" sz="1400" b="1" dirty="0">
            <a:solidFill>
              <a:srgbClr val="006600"/>
            </a:solidFill>
            <a:latin typeface="+mn-lt"/>
          </a:endParaRPr>
        </a:p>
        <a:p>
          <a:r>
            <a:rPr lang="en-GB" sz="1400" b="1" dirty="0">
              <a:solidFill>
                <a:srgbClr val="006600"/>
              </a:solidFill>
              <a:latin typeface="+mn-lt"/>
            </a:rPr>
            <a:t>Savanna</a:t>
          </a:r>
          <a:endParaRPr lang="el-GR" sz="1400" b="1" dirty="0">
            <a:solidFill>
              <a:srgbClr val="006600"/>
            </a:solidFill>
            <a:latin typeface="+mn-lt"/>
          </a:endParaRPr>
        </a:p>
        <a:p>
          <a:r>
            <a:rPr lang="el-GR" sz="1200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i="1" dirty="0">
              <a:solidFill>
                <a:srgbClr val="006600"/>
              </a:solidFill>
              <a:latin typeface="+mn-lt"/>
            </a:rPr>
            <a:t>Very high herbaceous </a:t>
          </a:r>
          <a:r>
            <a:rPr lang="en-GB" sz="1200" b="1" i="0" dirty="0">
              <a:solidFill>
                <a:schemeClr val="tx1"/>
              </a:solidFill>
              <a:latin typeface="+mn-lt"/>
            </a:rPr>
            <a:t>and</a:t>
          </a:r>
          <a:r>
            <a:rPr lang="en-GB" sz="1200" b="1" i="1" dirty="0">
              <a:solidFill>
                <a:srgbClr val="006600"/>
              </a:solidFill>
              <a:latin typeface="+mn-lt"/>
            </a:rPr>
            <a:t> shrubby vegetation </a:t>
          </a:r>
          <a:r>
            <a:rPr lang="en-GB" sz="1200" b="1" i="0" dirty="0">
              <a:solidFill>
                <a:schemeClr val="tx1"/>
              </a:solidFill>
              <a:latin typeface="+mn-lt"/>
            </a:rPr>
            <a:t>with the presence of only scattered trees. It consists of </a:t>
          </a:r>
          <a:r>
            <a:rPr lang="en-GB" sz="1200" b="1" i="1" dirty="0">
              <a:solidFill>
                <a:srgbClr val="006600"/>
              </a:solidFill>
              <a:latin typeface="+mn-lt"/>
            </a:rPr>
            <a:t>palm trees, cacti </a:t>
          </a:r>
          <a:r>
            <a:rPr lang="en-GB" sz="1200" b="1" i="0" dirty="0">
              <a:solidFill>
                <a:schemeClr val="tx1"/>
              </a:solidFill>
              <a:latin typeface="+mn-lt"/>
            </a:rPr>
            <a:t>and </a:t>
          </a:r>
          <a:r>
            <a:rPr lang="en-GB" sz="1200" b="1" i="1" dirty="0">
              <a:solidFill>
                <a:srgbClr val="006600"/>
              </a:solidFill>
              <a:latin typeface="+mn-lt"/>
            </a:rPr>
            <a:t>deciduous trees with small leaves and thorns.</a:t>
          </a:r>
          <a:r>
            <a:rPr lang="el-GR" sz="1200" b="1" i="0" dirty="0">
              <a:solidFill>
                <a:schemeClr val="tx1"/>
              </a:solidFill>
              <a:latin typeface="+mn-lt"/>
            </a:rPr>
            <a:t> </a:t>
          </a:r>
        </a:p>
        <a:p>
          <a:r>
            <a:rPr lang="el-GR" sz="1200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i="0" dirty="0">
              <a:solidFill>
                <a:schemeClr val="tx1"/>
              </a:solidFill>
              <a:latin typeface="+mn-lt"/>
            </a:rPr>
            <a:t>Elephants, zebras, tigers, lions, etc. live in the savannah.</a:t>
          </a:r>
          <a:endParaRPr lang="el-GR" sz="1200" b="1" dirty="0">
            <a:solidFill>
              <a:schemeClr val="tx1"/>
            </a:solidFill>
            <a:latin typeface="+mn-lt"/>
          </a:endParaRPr>
        </a:p>
        <a:p>
          <a:endParaRPr lang="en-US" sz="1400" b="1" dirty="0">
            <a:solidFill>
              <a:srgbClr val="006600"/>
            </a:solidFill>
            <a:latin typeface="+mn-lt"/>
          </a:endParaRPr>
        </a:p>
      </dgm:t>
    </dgm:pt>
    <dgm:pt modelId="{E006F69E-601D-498A-967A-B4F66FEC899E}" type="parTrans" cxnId="{490B6EFB-3F4C-48C5-BBEE-28E285980F4D}">
      <dgm:prSet/>
      <dgm:spPr/>
      <dgm:t>
        <a:bodyPr/>
        <a:lstStyle/>
        <a:p>
          <a:endParaRPr lang="en-US"/>
        </a:p>
      </dgm:t>
    </dgm:pt>
    <dgm:pt modelId="{0F20B21B-E591-4050-A29D-6810044C8D17}" type="sibTrans" cxnId="{490B6EFB-3F4C-48C5-BBEE-28E285980F4D}">
      <dgm:prSet/>
      <dgm:spPr/>
      <dgm:t>
        <a:bodyPr/>
        <a:lstStyle/>
        <a:p>
          <a:endParaRPr lang="en-US"/>
        </a:p>
      </dgm:t>
    </dgm:pt>
    <dgm:pt modelId="{823044F6-ECBE-4785-8C33-F02EBC40675C}">
      <dgm:prSet phldrT="[Text]" custT="1"/>
      <dgm:spPr>
        <a:solidFill>
          <a:srgbClr val="DDFFEC"/>
        </a:solidFill>
      </dgm:spPr>
      <dgm:t>
        <a:bodyPr/>
        <a:lstStyle/>
        <a:p>
          <a:r>
            <a:rPr lang="en-GB" sz="1400" b="1" dirty="0">
              <a:solidFill>
                <a:srgbClr val="006600"/>
              </a:solidFill>
              <a:latin typeface="+mn-lt"/>
            </a:rPr>
            <a:t>Steppe</a:t>
          </a:r>
          <a:endParaRPr lang="el-GR" sz="1400" b="1" dirty="0">
            <a:solidFill>
              <a:srgbClr val="006600"/>
            </a:solidFill>
            <a:latin typeface="+mn-lt"/>
          </a:endParaRPr>
        </a:p>
        <a:p>
          <a:r>
            <a:rPr lang="el-GR" sz="1200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i="0" dirty="0">
              <a:solidFill>
                <a:schemeClr val="tx1"/>
              </a:solidFill>
            </a:rPr>
            <a:t>The</a:t>
          </a:r>
          <a:r>
            <a:rPr lang="en-GB" sz="1200" b="1" i="1" dirty="0">
              <a:solidFill>
                <a:srgbClr val="006600"/>
              </a:solidFill>
            </a:rPr>
            <a:t> steppe </a:t>
          </a:r>
          <a:r>
            <a:rPr lang="en-GB" sz="1200" b="1" i="0" dirty="0">
              <a:solidFill>
                <a:schemeClr val="tx1"/>
              </a:solidFill>
            </a:rPr>
            <a:t>is found in the tropical zone (as in the temperate zone), and consists of </a:t>
          </a:r>
          <a:r>
            <a:rPr lang="en-GB" sz="1200" b="1" i="1" dirty="0">
              <a:solidFill>
                <a:srgbClr val="006600"/>
              </a:solidFill>
            </a:rPr>
            <a:t>small shrubs</a:t>
          </a:r>
          <a:r>
            <a:rPr lang="en-GB" sz="1200" b="1" i="0" dirty="0">
              <a:solidFill>
                <a:schemeClr val="tx1"/>
              </a:solidFill>
            </a:rPr>
            <a:t> and </a:t>
          </a:r>
          <a:r>
            <a:rPr lang="en-GB" sz="1200" b="1" i="1" dirty="0">
              <a:solidFill>
                <a:srgbClr val="006600"/>
              </a:solidFill>
            </a:rPr>
            <a:t>small trees.</a:t>
          </a:r>
          <a:r>
            <a:rPr lang="el-GR" sz="1200" b="1" i="1" dirty="0">
              <a:solidFill>
                <a:srgbClr val="006600"/>
              </a:solidFill>
            </a:rPr>
            <a:t> </a:t>
          </a:r>
        </a:p>
        <a:p>
          <a:r>
            <a:rPr lang="el-GR" sz="1200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</a:t>
          </a:r>
          <a:r>
            <a:rPr lang="en-GB" sz="1200" b="1" i="0" dirty="0">
              <a:solidFill>
                <a:schemeClr val="tx1"/>
              </a:solidFill>
            </a:rPr>
            <a:t>teppes are dominated by herbivores (horse, camel), rodents (hamsters, rabbits), lizards and snakes.</a:t>
          </a:r>
          <a:r>
            <a:rPr lang="el-GR" sz="1200" b="1" i="0" dirty="0">
              <a:solidFill>
                <a:schemeClr val="tx1"/>
              </a:solidFill>
            </a:rPr>
            <a:t>.</a:t>
          </a:r>
          <a:endParaRPr lang="en-US" sz="1200" b="1" dirty="0">
            <a:solidFill>
              <a:schemeClr val="tx1"/>
            </a:solidFill>
            <a:latin typeface="+mn-lt"/>
          </a:endParaRPr>
        </a:p>
      </dgm:t>
    </dgm:pt>
    <dgm:pt modelId="{F1861369-840D-40FB-8FDB-23B6076FAC51}" type="parTrans" cxnId="{5DF754B9-1C01-4EC2-9FAF-9420C0A10C55}">
      <dgm:prSet/>
      <dgm:spPr/>
      <dgm:t>
        <a:bodyPr/>
        <a:lstStyle/>
        <a:p>
          <a:endParaRPr lang="en-US"/>
        </a:p>
      </dgm:t>
    </dgm:pt>
    <dgm:pt modelId="{6F481ACD-EDFD-4F1B-8B77-EB9608B4533A}" type="sibTrans" cxnId="{5DF754B9-1C01-4EC2-9FAF-9420C0A10C55}">
      <dgm:prSet/>
      <dgm:spPr/>
      <dgm:t>
        <a:bodyPr/>
        <a:lstStyle/>
        <a:p>
          <a:endParaRPr lang="en-US"/>
        </a:p>
      </dgm:t>
    </dgm:pt>
    <dgm:pt modelId="{25B04B3B-283D-4752-8F3E-AD2CFBC94FCA}">
      <dgm:prSet custT="1"/>
      <dgm:spPr>
        <a:solidFill>
          <a:srgbClr val="DDFFEC"/>
        </a:solidFill>
      </dgm:spPr>
      <dgm:t>
        <a:bodyPr/>
        <a:lstStyle/>
        <a:p>
          <a:r>
            <a:rPr lang="en-GB" sz="1400" b="1" kern="1200" dirty="0">
              <a:solidFill>
                <a:srgbClr val="008000"/>
              </a:solidFill>
              <a:latin typeface="Calibri" panose="020F0502020204030204"/>
              <a:ea typeface="+mn-ea"/>
              <a:cs typeface="Calibri" panose="020F0502020204030204" pitchFamily="34" charset="0"/>
            </a:rPr>
            <a:t>Desert </a:t>
          </a:r>
          <a:endParaRPr lang="el-GR" sz="1400" b="1" kern="1200" dirty="0">
            <a:solidFill>
              <a:srgbClr val="008000"/>
            </a:solidFill>
            <a:latin typeface="Calibri" panose="020F0502020204030204"/>
            <a:ea typeface="+mn-ea"/>
            <a:cs typeface="Calibri" panose="020F0502020204030204" pitchFamily="34" charset="0"/>
          </a:endParaRPr>
        </a:p>
        <a:p>
          <a:r>
            <a:rPr lang="el-GR" sz="14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i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ecosystem consists of various species of plants and animals </a:t>
          </a:r>
          <a:r>
            <a:rPr lang="en-GB" sz="1200" b="1" i="1" kern="1200" dirty="0">
              <a:solidFill>
                <a:srgbClr val="008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adapted to live in regions with severe drought. </a:t>
          </a:r>
          <a:r>
            <a:rPr lang="en-GB" sz="1200" b="1" i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Some examples of desert plants are succulents, such as cacti.</a:t>
          </a:r>
          <a:endParaRPr lang="el-GR" sz="1200" b="1" i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el-GR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kern="1200" dirty="0">
              <a:solidFill>
                <a:schemeClr val="tx1"/>
              </a:solidFill>
            </a:rPr>
            <a:t>Snakes, lizards, arachnids, vultures, mice, camels, etc. live in the desert.</a:t>
          </a:r>
          <a:r>
            <a:rPr lang="el-GR" sz="1200" b="1" kern="1200" dirty="0">
              <a:solidFill>
                <a:schemeClr val="tx1"/>
              </a:solidFill>
            </a:rPr>
            <a:t> </a:t>
          </a:r>
          <a:endParaRPr lang="en-US" sz="1200" b="1" i="1" kern="1200" dirty="0">
            <a:solidFill>
              <a:schemeClr val="tx1"/>
            </a:solidFill>
          </a:endParaRPr>
        </a:p>
      </dgm:t>
    </dgm:pt>
    <dgm:pt modelId="{B011D5E7-2FBC-49C2-B35C-85108C460BF8}" type="parTrans" cxnId="{83BFA9AA-CC18-425D-8BC1-A38552DAB749}">
      <dgm:prSet/>
      <dgm:spPr/>
      <dgm:t>
        <a:bodyPr/>
        <a:lstStyle/>
        <a:p>
          <a:endParaRPr lang="en-US"/>
        </a:p>
      </dgm:t>
    </dgm:pt>
    <dgm:pt modelId="{EA97F9F3-D0E3-409A-8380-4FB877DFEB40}" type="sibTrans" cxnId="{83BFA9AA-CC18-425D-8BC1-A38552DAB749}">
      <dgm:prSet/>
      <dgm:spPr/>
      <dgm:t>
        <a:bodyPr/>
        <a:lstStyle/>
        <a:p>
          <a:endParaRPr lang="en-US"/>
        </a:p>
      </dgm:t>
    </dgm:pt>
    <dgm:pt modelId="{DB3AD3A5-D1EA-4111-B328-BE7E113E820D}" type="pres">
      <dgm:prSet presAssocID="{AFD4ECDA-86B5-48F5-86C2-E351B05B4757}" presName="Name0" presStyleCnt="0">
        <dgm:presLayoutVars>
          <dgm:dir/>
          <dgm:resizeHandles val="exact"/>
        </dgm:presLayoutVars>
      </dgm:prSet>
      <dgm:spPr/>
    </dgm:pt>
    <dgm:pt modelId="{0EB44AAE-77BE-47B9-8414-53EBFF450A98}" type="pres">
      <dgm:prSet presAssocID="{AFD4ECDA-86B5-48F5-86C2-E351B05B4757}" presName="fgShape" presStyleLbl="fgShp" presStyleIdx="0" presStyleCnt="1" custFlipVert="1" custScaleY="36933" custLinFactNeighborX="-1962" custLinFactNeighborY="59837"/>
      <dgm:spPr>
        <a:solidFill>
          <a:srgbClr val="008000"/>
        </a:solidFill>
      </dgm:spPr>
    </dgm:pt>
    <dgm:pt modelId="{53C0D5DB-D52C-49D9-AC84-56DF7B198D2F}" type="pres">
      <dgm:prSet presAssocID="{AFD4ECDA-86B5-48F5-86C2-E351B05B4757}" presName="linComp" presStyleCnt="0"/>
      <dgm:spPr/>
    </dgm:pt>
    <dgm:pt modelId="{77655162-CC53-4D1B-B8F6-921DC333CFA8}" type="pres">
      <dgm:prSet presAssocID="{108574C6-8327-4ABE-A63F-A730855EC9DA}" presName="compNode" presStyleCnt="0"/>
      <dgm:spPr/>
    </dgm:pt>
    <dgm:pt modelId="{C091D5FB-0E53-45BF-A99B-0DC6DEDC6450}" type="pres">
      <dgm:prSet presAssocID="{108574C6-8327-4ABE-A63F-A730855EC9DA}" presName="bkgdShape" presStyleLbl="node1" presStyleIdx="0" presStyleCnt="4" custLinFactNeighborX="-321" custLinFactNeighborY="-238"/>
      <dgm:spPr/>
    </dgm:pt>
    <dgm:pt modelId="{285A8AAB-2160-470F-B1BD-549F423E69AD}" type="pres">
      <dgm:prSet presAssocID="{108574C6-8327-4ABE-A63F-A730855EC9DA}" presName="nodeTx" presStyleLbl="node1" presStyleIdx="0" presStyleCnt="4">
        <dgm:presLayoutVars>
          <dgm:bulletEnabled val="1"/>
        </dgm:presLayoutVars>
      </dgm:prSet>
      <dgm:spPr/>
    </dgm:pt>
    <dgm:pt modelId="{DA16A48E-77D0-47E0-B96D-65C344636A9F}" type="pres">
      <dgm:prSet presAssocID="{108574C6-8327-4ABE-A63F-A730855EC9DA}" presName="invisiNode" presStyleLbl="node1" presStyleIdx="0" presStyleCnt="4"/>
      <dgm:spPr/>
    </dgm:pt>
    <dgm:pt modelId="{CA16D3B1-8C49-4795-BF7D-A3BEC51B0F50}" type="pres">
      <dgm:prSet presAssocID="{108574C6-8327-4ABE-A63F-A730855EC9DA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56922315-8C07-4D7F-8CAF-1B95BE5156AE}" type="pres">
      <dgm:prSet presAssocID="{88FAA61E-358A-4F87-9909-E95863818FDB}" presName="sibTrans" presStyleLbl="sibTrans2D1" presStyleIdx="0" presStyleCnt="0"/>
      <dgm:spPr/>
    </dgm:pt>
    <dgm:pt modelId="{49773449-6A45-4597-BAF7-C16E77799245}" type="pres">
      <dgm:prSet presAssocID="{32AA007C-47F5-443E-8883-86BB3911A84C}" presName="compNode" presStyleCnt="0"/>
      <dgm:spPr/>
    </dgm:pt>
    <dgm:pt modelId="{E7019DBC-D15B-4968-B202-AB17B9AC1A2C}" type="pres">
      <dgm:prSet presAssocID="{32AA007C-47F5-443E-8883-86BB3911A84C}" presName="bkgdShape" presStyleLbl="node1" presStyleIdx="1" presStyleCnt="4"/>
      <dgm:spPr/>
    </dgm:pt>
    <dgm:pt modelId="{6CBA42C0-D365-4777-9AAD-E756F41B1A92}" type="pres">
      <dgm:prSet presAssocID="{32AA007C-47F5-443E-8883-86BB3911A84C}" presName="nodeTx" presStyleLbl="node1" presStyleIdx="1" presStyleCnt="4">
        <dgm:presLayoutVars>
          <dgm:bulletEnabled val="1"/>
        </dgm:presLayoutVars>
      </dgm:prSet>
      <dgm:spPr/>
    </dgm:pt>
    <dgm:pt modelId="{10993872-07BC-4476-A44B-1AEE8FF0ED98}" type="pres">
      <dgm:prSet presAssocID="{32AA007C-47F5-443E-8883-86BB3911A84C}" presName="invisiNode" presStyleLbl="node1" presStyleIdx="1" presStyleCnt="4"/>
      <dgm:spPr/>
    </dgm:pt>
    <dgm:pt modelId="{D7625BEC-42A2-42EB-A498-527C584BD4D2}" type="pres">
      <dgm:prSet presAssocID="{32AA007C-47F5-443E-8883-86BB3911A84C}" presName="imagNode" presStyleLbl="fgImgPlace1" presStyleIdx="1" presStyleCnt="4"/>
      <dgm:spPr>
        <a:blipFill>
          <a:blip xmlns:r="http://schemas.openxmlformats.org/officeDocument/2006/relationships" r:embed="rId2"/>
          <a:stretch>
            <a:fillRect l="-35000" r="-35000"/>
          </a:stretch>
        </a:blipFill>
      </dgm:spPr>
    </dgm:pt>
    <dgm:pt modelId="{1330B561-3E9C-4159-A953-E5B184B531A9}" type="pres">
      <dgm:prSet presAssocID="{0F20B21B-E591-4050-A29D-6810044C8D17}" presName="sibTrans" presStyleLbl="sibTrans2D1" presStyleIdx="0" presStyleCnt="0"/>
      <dgm:spPr/>
    </dgm:pt>
    <dgm:pt modelId="{D5232487-18BA-4292-989B-FCF4DAD9C5B9}" type="pres">
      <dgm:prSet presAssocID="{823044F6-ECBE-4785-8C33-F02EBC40675C}" presName="compNode" presStyleCnt="0"/>
      <dgm:spPr/>
    </dgm:pt>
    <dgm:pt modelId="{98D49952-C4F6-4658-AC70-D07D3BA09755}" type="pres">
      <dgm:prSet presAssocID="{823044F6-ECBE-4785-8C33-F02EBC40675C}" presName="bkgdShape" presStyleLbl="node1" presStyleIdx="2" presStyleCnt="4"/>
      <dgm:spPr/>
    </dgm:pt>
    <dgm:pt modelId="{0A4D24F9-45BC-4CE3-BC94-986338684CBD}" type="pres">
      <dgm:prSet presAssocID="{823044F6-ECBE-4785-8C33-F02EBC40675C}" presName="nodeTx" presStyleLbl="node1" presStyleIdx="2" presStyleCnt="4">
        <dgm:presLayoutVars>
          <dgm:bulletEnabled val="1"/>
        </dgm:presLayoutVars>
      </dgm:prSet>
      <dgm:spPr/>
    </dgm:pt>
    <dgm:pt modelId="{B7F636D2-EA18-46BC-85CA-6B755C257BE4}" type="pres">
      <dgm:prSet presAssocID="{823044F6-ECBE-4785-8C33-F02EBC40675C}" presName="invisiNode" presStyleLbl="node1" presStyleIdx="2" presStyleCnt="4"/>
      <dgm:spPr/>
    </dgm:pt>
    <dgm:pt modelId="{2453D1FD-E60D-463B-82C4-33BE36FF6860}" type="pres">
      <dgm:prSet presAssocID="{823044F6-ECBE-4785-8C33-F02EBC40675C}" presName="imagNode" presStyleLbl="fgImgPlace1" presStyleIdx="2" presStyleCnt="4"/>
      <dgm:spPr>
        <a:blipFill>
          <a:blip xmlns:r="http://schemas.openxmlformats.org/officeDocument/2006/relationships" r:embed="rId3"/>
          <a:stretch>
            <a:fillRect l="-35000" r="-35000"/>
          </a:stretch>
        </a:blipFill>
      </dgm:spPr>
    </dgm:pt>
    <dgm:pt modelId="{FF07E714-8879-4825-A85F-DBD9787D4401}" type="pres">
      <dgm:prSet presAssocID="{6F481ACD-EDFD-4F1B-8B77-EB9608B4533A}" presName="sibTrans" presStyleLbl="sibTrans2D1" presStyleIdx="0" presStyleCnt="0"/>
      <dgm:spPr/>
    </dgm:pt>
    <dgm:pt modelId="{24FF5240-77C3-4686-91A8-8A84A6BCBE1D}" type="pres">
      <dgm:prSet presAssocID="{25B04B3B-283D-4752-8F3E-AD2CFBC94FCA}" presName="compNode" presStyleCnt="0"/>
      <dgm:spPr/>
    </dgm:pt>
    <dgm:pt modelId="{739A175E-71DC-44B0-BF52-D316852D777A}" type="pres">
      <dgm:prSet presAssocID="{25B04B3B-283D-4752-8F3E-AD2CFBC94FCA}" presName="bkgdShape" presStyleLbl="node1" presStyleIdx="3" presStyleCnt="4"/>
      <dgm:spPr/>
    </dgm:pt>
    <dgm:pt modelId="{A10B5E5A-777F-4E28-BA6C-9D8DEE91ED1F}" type="pres">
      <dgm:prSet presAssocID="{25B04B3B-283D-4752-8F3E-AD2CFBC94FCA}" presName="nodeTx" presStyleLbl="node1" presStyleIdx="3" presStyleCnt="4">
        <dgm:presLayoutVars>
          <dgm:bulletEnabled val="1"/>
        </dgm:presLayoutVars>
      </dgm:prSet>
      <dgm:spPr/>
    </dgm:pt>
    <dgm:pt modelId="{0DDD91B8-3E53-4E48-96D7-D66D2C1E53B0}" type="pres">
      <dgm:prSet presAssocID="{25B04B3B-283D-4752-8F3E-AD2CFBC94FCA}" presName="invisiNode" presStyleLbl="node1" presStyleIdx="3" presStyleCnt="4"/>
      <dgm:spPr/>
    </dgm:pt>
    <dgm:pt modelId="{07292EDE-1286-45AE-B587-689843F2A698}" type="pres">
      <dgm:prSet presAssocID="{25B04B3B-283D-4752-8F3E-AD2CFBC94FCA}" presName="imagNode" presStyleLbl="fgImgPlace1" presStyleIdx="3" presStyleCnt="4"/>
      <dgm:spPr>
        <a:blipFill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932130A-D4D4-4D7A-A033-7C56F1F7E0EE}" type="presOf" srcId="{108574C6-8327-4ABE-A63F-A730855EC9DA}" destId="{C091D5FB-0E53-45BF-A99B-0DC6DEDC6450}" srcOrd="0" destOrd="0" presId="urn:microsoft.com/office/officeart/2005/8/layout/hList7"/>
    <dgm:cxn modelId="{658BA70A-F8D6-4E16-9AA6-07344B4F3204}" type="presOf" srcId="{0F20B21B-E591-4050-A29D-6810044C8D17}" destId="{1330B561-3E9C-4159-A953-E5B184B531A9}" srcOrd="0" destOrd="0" presId="urn:microsoft.com/office/officeart/2005/8/layout/hList7"/>
    <dgm:cxn modelId="{A1CA4660-7D36-47A8-BB2B-08F6EC138243}" type="presOf" srcId="{25B04B3B-283D-4752-8F3E-AD2CFBC94FCA}" destId="{739A175E-71DC-44B0-BF52-D316852D777A}" srcOrd="0" destOrd="0" presId="urn:microsoft.com/office/officeart/2005/8/layout/hList7"/>
    <dgm:cxn modelId="{D5EC7460-7E0B-425D-8363-6608D9BDB2F9}" type="presOf" srcId="{108574C6-8327-4ABE-A63F-A730855EC9DA}" destId="{285A8AAB-2160-470F-B1BD-549F423E69AD}" srcOrd="1" destOrd="0" presId="urn:microsoft.com/office/officeart/2005/8/layout/hList7"/>
    <dgm:cxn modelId="{C7786268-0866-4876-B649-348EF492DA1F}" type="presOf" srcId="{32AA007C-47F5-443E-8883-86BB3911A84C}" destId="{E7019DBC-D15B-4968-B202-AB17B9AC1A2C}" srcOrd="0" destOrd="0" presId="urn:microsoft.com/office/officeart/2005/8/layout/hList7"/>
    <dgm:cxn modelId="{386B7475-A702-4FC1-A1BF-14BCA88F1C5B}" type="presOf" srcId="{AFD4ECDA-86B5-48F5-86C2-E351B05B4757}" destId="{DB3AD3A5-D1EA-4111-B328-BE7E113E820D}" srcOrd="0" destOrd="0" presId="urn:microsoft.com/office/officeart/2005/8/layout/hList7"/>
    <dgm:cxn modelId="{D6990A8D-68D3-4A89-A0A0-C2277F14D8D4}" type="presOf" srcId="{6F481ACD-EDFD-4F1B-8B77-EB9608B4533A}" destId="{FF07E714-8879-4825-A85F-DBD9787D4401}" srcOrd="0" destOrd="0" presId="urn:microsoft.com/office/officeart/2005/8/layout/hList7"/>
    <dgm:cxn modelId="{83BFA9AA-CC18-425D-8BC1-A38552DAB749}" srcId="{AFD4ECDA-86B5-48F5-86C2-E351B05B4757}" destId="{25B04B3B-283D-4752-8F3E-AD2CFBC94FCA}" srcOrd="3" destOrd="0" parTransId="{B011D5E7-2FBC-49C2-B35C-85108C460BF8}" sibTransId="{EA97F9F3-D0E3-409A-8380-4FB877DFEB40}"/>
    <dgm:cxn modelId="{BA6A2CB9-90CD-472E-BAE9-49DD9DBB7891}" type="presOf" srcId="{25B04B3B-283D-4752-8F3E-AD2CFBC94FCA}" destId="{A10B5E5A-777F-4E28-BA6C-9D8DEE91ED1F}" srcOrd="1" destOrd="0" presId="urn:microsoft.com/office/officeart/2005/8/layout/hList7"/>
    <dgm:cxn modelId="{5DF754B9-1C01-4EC2-9FAF-9420C0A10C55}" srcId="{AFD4ECDA-86B5-48F5-86C2-E351B05B4757}" destId="{823044F6-ECBE-4785-8C33-F02EBC40675C}" srcOrd="2" destOrd="0" parTransId="{F1861369-840D-40FB-8FDB-23B6076FAC51}" sibTransId="{6F481ACD-EDFD-4F1B-8B77-EB9608B4533A}"/>
    <dgm:cxn modelId="{A9CE2AC0-81E8-4774-9F0A-7932F5C4F3A9}" type="presOf" srcId="{823044F6-ECBE-4785-8C33-F02EBC40675C}" destId="{98D49952-C4F6-4658-AC70-D07D3BA09755}" srcOrd="0" destOrd="0" presId="urn:microsoft.com/office/officeart/2005/8/layout/hList7"/>
    <dgm:cxn modelId="{092BB6C1-CD71-4113-B86C-04B1D974F79E}" type="presOf" srcId="{88FAA61E-358A-4F87-9909-E95863818FDB}" destId="{56922315-8C07-4D7F-8CAF-1B95BE5156AE}" srcOrd="0" destOrd="0" presId="urn:microsoft.com/office/officeart/2005/8/layout/hList7"/>
    <dgm:cxn modelId="{E6C13ACE-7196-4803-9AC4-C873BD8917D9}" srcId="{AFD4ECDA-86B5-48F5-86C2-E351B05B4757}" destId="{108574C6-8327-4ABE-A63F-A730855EC9DA}" srcOrd="0" destOrd="0" parTransId="{2F83B8DE-F9AB-4D32-A88D-B08F2C74180B}" sibTransId="{88FAA61E-358A-4F87-9909-E95863818FDB}"/>
    <dgm:cxn modelId="{71AEF7EE-BF3B-497B-8D7E-73462EFD8A35}" type="presOf" srcId="{823044F6-ECBE-4785-8C33-F02EBC40675C}" destId="{0A4D24F9-45BC-4CE3-BC94-986338684CBD}" srcOrd="1" destOrd="0" presId="urn:microsoft.com/office/officeart/2005/8/layout/hList7"/>
    <dgm:cxn modelId="{490B6EFB-3F4C-48C5-BBEE-28E285980F4D}" srcId="{AFD4ECDA-86B5-48F5-86C2-E351B05B4757}" destId="{32AA007C-47F5-443E-8883-86BB3911A84C}" srcOrd="1" destOrd="0" parTransId="{E006F69E-601D-498A-967A-B4F66FEC899E}" sibTransId="{0F20B21B-E591-4050-A29D-6810044C8D17}"/>
    <dgm:cxn modelId="{45A7E5FE-FCE6-4156-B1E3-7DEFEA963274}" type="presOf" srcId="{32AA007C-47F5-443E-8883-86BB3911A84C}" destId="{6CBA42C0-D365-4777-9AAD-E756F41B1A92}" srcOrd="1" destOrd="0" presId="urn:microsoft.com/office/officeart/2005/8/layout/hList7"/>
    <dgm:cxn modelId="{E48ABEBB-369B-4B11-B8EB-596DEEB65428}" type="presParOf" srcId="{DB3AD3A5-D1EA-4111-B328-BE7E113E820D}" destId="{0EB44AAE-77BE-47B9-8414-53EBFF450A98}" srcOrd="0" destOrd="0" presId="urn:microsoft.com/office/officeart/2005/8/layout/hList7"/>
    <dgm:cxn modelId="{811BB247-338C-45C7-BC32-B1E419FE85CA}" type="presParOf" srcId="{DB3AD3A5-D1EA-4111-B328-BE7E113E820D}" destId="{53C0D5DB-D52C-49D9-AC84-56DF7B198D2F}" srcOrd="1" destOrd="0" presId="urn:microsoft.com/office/officeart/2005/8/layout/hList7"/>
    <dgm:cxn modelId="{85A32D44-DF36-47D3-824B-140B6D3FA37C}" type="presParOf" srcId="{53C0D5DB-D52C-49D9-AC84-56DF7B198D2F}" destId="{77655162-CC53-4D1B-B8F6-921DC333CFA8}" srcOrd="0" destOrd="0" presId="urn:microsoft.com/office/officeart/2005/8/layout/hList7"/>
    <dgm:cxn modelId="{0611D2AC-D672-49A3-87D3-B904AE098CD4}" type="presParOf" srcId="{77655162-CC53-4D1B-B8F6-921DC333CFA8}" destId="{C091D5FB-0E53-45BF-A99B-0DC6DEDC6450}" srcOrd="0" destOrd="0" presId="urn:microsoft.com/office/officeart/2005/8/layout/hList7"/>
    <dgm:cxn modelId="{44064213-599D-4721-AA35-D1F8FEED4C0D}" type="presParOf" srcId="{77655162-CC53-4D1B-B8F6-921DC333CFA8}" destId="{285A8AAB-2160-470F-B1BD-549F423E69AD}" srcOrd="1" destOrd="0" presId="urn:microsoft.com/office/officeart/2005/8/layout/hList7"/>
    <dgm:cxn modelId="{8B965D3E-32A2-41A5-B88C-9C53164F6459}" type="presParOf" srcId="{77655162-CC53-4D1B-B8F6-921DC333CFA8}" destId="{DA16A48E-77D0-47E0-B96D-65C344636A9F}" srcOrd="2" destOrd="0" presId="urn:microsoft.com/office/officeart/2005/8/layout/hList7"/>
    <dgm:cxn modelId="{F06CC562-1C94-4091-AB72-6AAF246CD560}" type="presParOf" srcId="{77655162-CC53-4D1B-B8F6-921DC333CFA8}" destId="{CA16D3B1-8C49-4795-BF7D-A3BEC51B0F50}" srcOrd="3" destOrd="0" presId="urn:microsoft.com/office/officeart/2005/8/layout/hList7"/>
    <dgm:cxn modelId="{55C2A286-C875-4AC9-B658-F5C0689240F5}" type="presParOf" srcId="{53C0D5DB-D52C-49D9-AC84-56DF7B198D2F}" destId="{56922315-8C07-4D7F-8CAF-1B95BE5156AE}" srcOrd="1" destOrd="0" presId="urn:microsoft.com/office/officeart/2005/8/layout/hList7"/>
    <dgm:cxn modelId="{8881F7A8-DF73-4CB9-B450-46700BF19800}" type="presParOf" srcId="{53C0D5DB-D52C-49D9-AC84-56DF7B198D2F}" destId="{49773449-6A45-4597-BAF7-C16E77799245}" srcOrd="2" destOrd="0" presId="urn:microsoft.com/office/officeart/2005/8/layout/hList7"/>
    <dgm:cxn modelId="{5F26B3B3-9E00-49B1-A414-E9D7E78B90AF}" type="presParOf" srcId="{49773449-6A45-4597-BAF7-C16E77799245}" destId="{E7019DBC-D15B-4968-B202-AB17B9AC1A2C}" srcOrd="0" destOrd="0" presId="urn:microsoft.com/office/officeart/2005/8/layout/hList7"/>
    <dgm:cxn modelId="{D12FFB19-A7F0-47F1-8036-56B32B9C3CE5}" type="presParOf" srcId="{49773449-6A45-4597-BAF7-C16E77799245}" destId="{6CBA42C0-D365-4777-9AAD-E756F41B1A92}" srcOrd="1" destOrd="0" presId="urn:microsoft.com/office/officeart/2005/8/layout/hList7"/>
    <dgm:cxn modelId="{72B106D1-E1A1-4B36-BAA9-7A646316EA39}" type="presParOf" srcId="{49773449-6A45-4597-BAF7-C16E77799245}" destId="{10993872-07BC-4476-A44B-1AEE8FF0ED98}" srcOrd="2" destOrd="0" presId="urn:microsoft.com/office/officeart/2005/8/layout/hList7"/>
    <dgm:cxn modelId="{CAC3CBEA-251E-40C5-BFA6-0AC12F150B21}" type="presParOf" srcId="{49773449-6A45-4597-BAF7-C16E77799245}" destId="{D7625BEC-42A2-42EB-A498-527C584BD4D2}" srcOrd="3" destOrd="0" presId="urn:microsoft.com/office/officeart/2005/8/layout/hList7"/>
    <dgm:cxn modelId="{0DEC6073-F024-48C9-B62C-A0C3D972E079}" type="presParOf" srcId="{53C0D5DB-D52C-49D9-AC84-56DF7B198D2F}" destId="{1330B561-3E9C-4159-A953-E5B184B531A9}" srcOrd="3" destOrd="0" presId="urn:microsoft.com/office/officeart/2005/8/layout/hList7"/>
    <dgm:cxn modelId="{E776B0EE-F14E-42E5-8CF8-F78C9EDF01B2}" type="presParOf" srcId="{53C0D5DB-D52C-49D9-AC84-56DF7B198D2F}" destId="{D5232487-18BA-4292-989B-FCF4DAD9C5B9}" srcOrd="4" destOrd="0" presId="urn:microsoft.com/office/officeart/2005/8/layout/hList7"/>
    <dgm:cxn modelId="{4CBBA3D6-CC3C-4FEE-BF1C-F83E461D8403}" type="presParOf" srcId="{D5232487-18BA-4292-989B-FCF4DAD9C5B9}" destId="{98D49952-C4F6-4658-AC70-D07D3BA09755}" srcOrd="0" destOrd="0" presId="urn:microsoft.com/office/officeart/2005/8/layout/hList7"/>
    <dgm:cxn modelId="{5B515091-F6F9-4D96-BDA9-CAB3B9E1A1FC}" type="presParOf" srcId="{D5232487-18BA-4292-989B-FCF4DAD9C5B9}" destId="{0A4D24F9-45BC-4CE3-BC94-986338684CBD}" srcOrd="1" destOrd="0" presId="urn:microsoft.com/office/officeart/2005/8/layout/hList7"/>
    <dgm:cxn modelId="{E8A080E8-43DB-40FC-8AC2-F4AD9465D343}" type="presParOf" srcId="{D5232487-18BA-4292-989B-FCF4DAD9C5B9}" destId="{B7F636D2-EA18-46BC-85CA-6B755C257BE4}" srcOrd="2" destOrd="0" presId="urn:microsoft.com/office/officeart/2005/8/layout/hList7"/>
    <dgm:cxn modelId="{B1B9184B-3280-4E9C-A45A-9C69B50ACFFD}" type="presParOf" srcId="{D5232487-18BA-4292-989B-FCF4DAD9C5B9}" destId="{2453D1FD-E60D-463B-82C4-33BE36FF6860}" srcOrd="3" destOrd="0" presId="urn:microsoft.com/office/officeart/2005/8/layout/hList7"/>
    <dgm:cxn modelId="{15F6FF59-35D1-4A2D-B151-36CB1C4F966F}" type="presParOf" srcId="{53C0D5DB-D52C-49D9-AC84-56DF7B198D2F}" destId="{FF07E714-8879-4825-A85F-DBD9787D4401}" srcOrd="5" destOrd="0" presId="urn:microsoft.com/office/officeart/2005/8/layout/hList7"/>
    <dgm:cxn modelId="{F0A8CADE-E0B7-49CB-92FD-CDA1C93D5C66}" type="presParOf" srcId="{53C0D5DB-D52C-49D9-AC84-56DF7B198D2F}" destId="{24FF5240-77C3-4686-91A8-8A84A6BCBE1D}" srcOrd="6" destOrd="0" presId="urn:microsoft.com/office/officeart/2005/8/layout/hList7"/>
    <dgm:cxn modelId="{A0FB9656-8790-4B66-BCD2-2C29CE58BC80}" type="presParOf" srcId="{24FF5240-77C3-4686-91A8-8A84A6BCBE1D}" destId="{739A175E-71DC-44B0-BF52-D316852D777A}" srcOrd="0" destOrd="0" presId="urn:microsoft.com/office/officeart/2005/8/layout/hList7"/>
    <dgm:cxn modelId="{D3D51EAA-2D1F-4FB7-9573-D589D0AEE4DB}" type="presParOf" srcId="{24FF5240-77C3-4686-91A8-8A84A6BCBE1D}" destId="{A10B5E5A-777F-4E28-BA6C-9D8DEE91ED1F}" srcOrd="1" destOrd="0" presId="urn:microsoft.com/office/officeart/2005/8/layout/hList7"/>
    <dgm:cxn modelId="{53798E65-F682-4250-919D-C7105382AD4A}" type="presParOf" srcId="{24FF5240-77C3-4686-91A8-8A84A6BCBE1D}" destId="{0DDD91B8-3E53-4E48-96D7-D66D2C1E53B0}" srcOrd="2" destOrd="0" presId="urn:microsoft.com/office/officeart/2005/8/layout/hList7"/>
    <dgm:cxn modelId="{C3F0461C-937D-46B2-A3D8-196A07DB6528}" type="presParOf" srcId="{24FF5240-77C3-4686-91A8-8A84A6BCBE1D}" destId="{07292EDE-1286-45AE-B587-689843F2A69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EF5FB-A556-405D-9B4F-74C0DB5AE785}">
      <dsp:nvSpPr>
        <dsp:cNvPr id="0" name=""/>
        <dsp:cNvSpPr/>
      </dsp:nvSpPr>
      <dsp:spPr>
        <a:xfrm>
          <a:off x="3323593" y="3345568"/>
          <a:ext cx="2363195" cy="2037486"/>
        </a:xfrm>
        <a:prstGeom prst="hexagon">
          <a:avLst>
            <a:gd name="adj" fmla="val 25000"/>
            <a:gd name="vf" fmla="val 115470"/>
          </a:avLst>
        </a:prstGeom>
        <a:solidFill>
          <a:srgbClr val="FF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Flora is the name given to all the plant species of an area.</a:t>
          </a:r>
          <a:r>
            <a:rPr lang="el-GR" sz="1300" b="1" kern="1200" dirty="0">
              <a:solidFill>
                <a:schemeClr val="tx1"/>
              </a:solidFill>
            </a:rPr>
            <a:t> 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690316" y="3661748"/>
        <a:ext cx="1629749" cy="1405126"/>
      </dsp:txXfrm>
    </dsp:sp>
    <dsp:sp modelId="{D955BC47-C695-4283-A36B-B5AA3B0DCB1B}">
      <dsp:nvSpPr>
        <dsp:cNvPr id="0" name=""/>
        <dsp:cNvSpPr/>
      </dsp:nvSpPr>
      <dsp:spPr>
        <a:xfrm>
          <a:off x="3384986" y="4245077"/>
          <a:ext cx="276687" cy="238469"/>
        </a:xfrm>
        <a:prstGeom prst="hexagon">
          <a:avLst>
            <a:gd name="adj" fmla="val 25000"/>
            <a:gd name="vf" fmla="val 115470"/>
          </a:avLst>
        </a:prstGeom>
        <a:solidFill>
          <a:srgbClr val="FF006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D63C75-94FF-4D77-A3E4-F5EF121474D0}">
      <dsp:nvSpPr>
        <dsp:cNvPr id="0" name=""/>
        <dsp:cNvSpPr/>
      </dsp:nvSpPr>
      <dsp:spPr>
        <a:xfrm>
          <a:off x="1303524" y="2251193"/>
          <a:ext cx="2363195" cy="203748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783626-CE6C-4F3B-A606-DEF183C6E288}">
      <dsp:nvSpPr>
        <dsp:cNvPr id="0" name=""/>
        <dsp:cNvSpPr/>
      </dsp:nvSpPr>
      <dsp:spPr>
        <a:xfrm>
          <a:off x="2912347" y="4019527"/>
          <a:ext cx="276687" cy="238469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3C4868-7CD2-4C40-95C1-55A10D128B28}">
      <dsp:nvSpPr>
        <dsp:cNvPr id="0" name=""/>
        <dsp:cNvSpPr/>
      </dsp:nvSpPr>
      <dsp:spPr>
        <a:xfrm>
          <a:off x="5336935" y="2226969"/>
          <a:ext cx="2363195" cy="2037486"/>
        </a:xfrm>
        <a:prstGeom prst="hexagon">
          <a:avLst>
            <a:gd name="adj" fmla="val 25000"/>
            <a:gd name="vf" fmla="val 115470"/>
          </a:avLst>
        </a:prstGeom>
        <a:solidFill>
          <a:srgbClr val="33A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The species of flora and the vegetation of an area also establish its  fauna, i.e. the animals that live in it, at a specific time</a:t>
          </a:r>
          <a:r>
            <a:rPr lang="el-GR" sz="1300" b="1" kern="1200" dirty="0">
              <a:solidFill>
                <a:schemeClr val="tx1"/>
              </a:solidFill>
            </a:rPr>
            <a:t> </a:t>
          </a:r>
          <a:r>
            <a:rPr lang="en-GB" sz="1300" b="1" kern="1200" dirty="0">
              <a:solidFill>
                <a:schemeClr val="tx1"/>
              </a:solidFill>
            </a:rPr>
            <a:t>period.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</a:p>
      </dsp:txBody>
      <dsp:txXfrm>
        <a:off x="5703658" y="2543149"/>
        <a:ext cx="1629749" cy="1405126"/>
      </dsp:txXfrm>
    </dsp:sp>
    <dsp:sp modelId="{DB8BDF70-820F-49F1-99B3-D9C2E32AA3D8}">
      <dsp:nvSpPr>
        <dsp:cNvPr id="0" name=""/>
        <dsp:cNvSpPr/>
      </dsp:nvSpPr>
      <dsp:spPr>
        <a:xfrm>
          <a:off x="6952485" y="3993150"/>
          <a:ext cx="276687" cy="238469"/>
        </a:xfrm>
        <a:prstGeom prst="hexagon">
          <a:avLst>
            <a:gd name="adj" fmla="val 25000"/>
            <a:gd name="vf" fmla="val 115470"/>
          </a:avLst>
        </a:prstGeom>
        <a:solidFill>
          <a:srgbClr val="2F83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1E0A85-ADDF-4237-ADAC-4042B7E234D7}">
      <dsp:nvSpPr>
        <dsp:cNvPr id="0" name=""/>
        <dsp:cNvSpPr/>
      </dsp:nvSpPr>
      <dsp:spPr>
        <a:xfrm>
          <a:off x="7350276" y="3345568"/>
          <a:ext cx="2363195" cy="203748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1A95C8-09F1-41B2-9036-393F8F91451F}">
      <dsp:nvSpPr>
        <dsp:cNvPr id="0" name=""/>
        <dsp:cNvSpPr/>
      </dsp:nvSpPr>
      <dsp:spPr>
        <a:xfrm>
          <a:off x="7411668" y="4245077"/>
          <a:ext cx="276687" cy="238469"/>
        </a:xfrm>
        <a:prstGeom prst="hexagon">
          <a:avLst>
            <a:gd name="adj" fmla="val 25000"/>
            <a:gd name="vf" fmla="val 115470"/>
          </a:avLst>
        </a:prstGeom>
        <a:solidFill>
          <a:srgbClr val="33CC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BAD313-DEF0-4E8F-812B-FDD12110D4B2}">
      <dsp:nvSpPr>
        <dsp:cNvPr id="0" name=""/>
        <dsp:cNvSpPr/>
      </dsp:nvSpPr>
      <dsp:spPr>
        <a:xfrm>
          <a:off x="3323593" y="1113215"/>
          <a:ext cx="2363195" cy="2037486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Vegetation refers to the way plants grow in an area.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690316" y="1429395"/>
        <a:ext cx="1629749" cy="1405126"/>
      </dsp:txXfrm>
    </dsp:sp>
    <dsp:sp modelId="{9151419B-B24F-4E31-BE42-8A6502D08005}">
      <dsp:nvSpPr>
        <dsp:cNvPr id="0" name=""/>
        <dsp:cNvSpPr/>
      </dsp:nvSpPr>
      <dsp:spPr>
        <a:xfrm>
          <a:off x="4925688" y="1157356"/>
          <a:ext cx="276687" cy="238469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0537E9-DAC3-47B0-917D-7A65F1F9A34E}">
      <dsp:nvSpPr>
        <dsp:cNvPr id="0" name=""/>
        <dsp:cNvSpPr/>
      </dsp:nvSpPr>
      <dsp:spPr>
        <a:xfrm>
          <a:off x="5336935" y="0"/>
          <a:ext cx="2363195" cy="203748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568735-31CB-4042-99CD-A1907856112F}">
      <dsp:nvSpPr>
        <dsp:cNvPr id="0" name=""/>
        <dsp:cNvSpPr/>
      </dsp:nvSpPr>
      <dsp:spPr>
        <a:xfrm>
          <a:off x="5406737" y="894663"/>
          <a:ext cx="276687" cy="238469"/>
        </a:xfrm>
        <a:prstGeom prst="hexagon">
          <a:avLst>
            <a:gd name="adj" fmla="val 25000"/>
            <a:gd name="vf" fmla="val 115470"/>
          </a:avLst>
        </a:prstGeom>
        <a:solidFill>
          <a:srgbClr val="3399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CE5D7-7D39-4C49-9285-70B70EFAB9AD}">
      <dsp:nvSpPr>
        <dsp:cNvPr id="0" name=""/>
        <dsp:cNvSpPr/>
      </dsp:nvSpPr>
      <dsp:spPr>
        <a:xfrm>
          <a:off x="1790469" y="0"/>
          <a:ext cx="5413248" cy="5413248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91E89-BADD-4DD6-8E6D-8483F44C063C}">
      <dsp:nvSpPr>
        <dsp:cNvPr id="0" name=""/>
        <dsp:cNvSpPr/>
      </dsp:nvSpPr>
      <dsp:spPr>
        <a:xfrm>
          <a:off x="4497093" y="541853"/>
          <a:ext cx="3518611" cy="769696"/>
        </a:xfrm>
        <a:prstGeom prst="roundRect">
          <a:avLst/>
        </a:prstGeom>
        <a:solidFill>
          <a:srgbClr val="FF00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Factors that determine the type of vegetation of a place</a:t>
          </a:r>
          <a:endParaRPr lang="en-US" sz="1600" kern="1200" dirty="0"/>
        </a:p>
      </dsp:txBody>
      <dsp:txXfrm>
        <a:off x="4534666" y="579426"/>
        <a:ext cx="3443465" cy="694550"/>
      </dsp:txXfrm>
    </dsp:sp>
    <dsp:sp modelId="{F787026C-A51B-45F5-9A42-214E06DE44E3}">
      <dsp:nvSpPr>
        <dsp:cNvPr id="0" name=""/>
        <dsp:cNvSpPr/>
      </dsp:nvSpPr>
      <dsp:spPr>
        <a:xfrm>
          <a:off x="4497093" y="1407761"/>
          <a:ext cx="3518611" cy="769696"/>
        </a:xfrm>
        <a:prstGeom prst="roundRect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Climate</a:t>
          </a:r>
          <a:endParaRPr lang="en-US" sz="1400" b="1" kern="1200" dirty="0"/>
        </a:p>
      </dsp:txBody>
      <dsp:txXfrm>
        <a:off x="4534666" y="1445334"/>
        <a:ext cx="3443465" cy="694550"/>
      </dsp:txXfrm>
    </dsp:sp>
    <dsp:sp modelId="{56BD9231-3878-4204-B668-33A2496EE916}">
      <dsp:nvSpPr>
        <dsp:cNvPr id="0" name=""/>
        <dsp:cNvSpPr/>
      </dsp:nvSpPr>
      <dsp:spPr>
        <a:xfrm>
          <a:off x="4497093" y="2273669"/>
          <a:ext cx="3518611" cy="769696"/>
        </a:xfrm>
        <a:prstGeom prst="roundRect">
          <a:avLst/>
        </a:prstGeom>
        <a:solidFill>
          <a:srgbClr val="00E2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Temperature</a:t>
          </a:r>
          <a:endParaRPr lang="en-US" sz="1400" b="1" kern="1200" dirty="0"/>
        </a:p>
      </dsp:txBody>
      <dsp:txXfrm>
        <a:off x="4534666" y="2311242"/>
        <a:ext cx="3443465" cy="694550"/>
      </dsp:txXfrm>
    </dsp:sp>
    <dsp:sp modelId="{01ABC696-D6FA-4B8C-8543-2B16379D342E}">
      <dsp:nvSpPr>
        <dsp:cNvPr id="0" name=""/>
        <dsp:cNvSpPr/>
      </dsp:nvSpPr>
      <dsp:spPr>
        <a:xfrm>
          <a:off x="4497093" y="3139578"/>
          <a:ext cx="3518611" cy="769696"/>
        </a:xfrm>
        <a:prstGeom prst="roundRect">
          <a:avLst/>
        </a:prstGeom>
        <a:solidFill>
          <a:srgbClr val="FF00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Altitude</a:t>
          </a:r>
          <a:endParaRPr lang="en-US" sz="1400" b="1" kern="1200" dirty="0"/>
        </a:p>
      </dsp:txBody>
      <dsp:txXfrm>
        <a:off x="4534666" y="3177151"/>
        <a:ext cx="3443465" cy="694550"/>
      </dsp:txXfrm>
    </dsp:sp>
    <dsp:sp modelId="{3E9BA09A-5779-4B4C-B1C3-4EAB2F20C8D0}">
      <dsp:nvSpPr>
        <dsp:cNvPr id="0" name=""/>
        <dsp:cNvSpPr/>
      </dsp:nvSpPr>
      <dsp:spPr>
        <a:xfrm>
          <a:off x="4497093" y="4005486"/>
          <a:ext cx="3518611" cy="769696"/>
        </a:xfrm>
        <a:prstGeom prst="roundRect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/>
            <a:t>Local conditions prevailing in an area (</a:t>
          </a:r>
          <a:r>
            <a:rPr lang="en-GB" sz="1400" b="1" i="0" kern="1200" dirty="0" err="1"/>
            <a:t>eg</a:t>
          </a:r>
          <a:r>
            <a:rPr lang="en-GB" sz="1400" b="1" i="0" kern="1200" dirty="0"/>
            <a:t> wind, humidity, rain, etc.)</a:t>
          </a:r>
          <a:endParaRPr lang="en-US" sz="1400" b="1" kern="1200" dirty="0"/>
        </a:p>
      </dsp:txBody>
      <dsp:txXfrm>
        <a:off x="4534666" y="4043059"/>
        <a:ext cx="3443465" cy="694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AF23D-785E-4E77-B93F-F8114A5BDB3F}">
      <dsp:nvSpPr>
        <dsp:cNvPr id="0" name=""/>
        <dsp:cNvSpPr/>
      </dsp:nvSpPr>
      <dsp:spPr>
        <a:xfrm>
          <a:off x="2910839" y="1434034"/>
          <a:ext cx="2775987" cy="2579202"/>
        </a:xfrm>
        <a:prstGeom prst="ellipse">
          <a:avLst/>
        </a:prstGeom>
        <a:solidFill>
          <a:srgbClr val="00D2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tx1"/>
              </a:solidFill>
            </a:rPr>
            <a:t>The distribution of plant species and their vegetation on the Earth's surface is established in vegetation zones, just as climate zones are established.</a:t>
          </a:r>
          <a:endParaRPr lang="en-US" sz="15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</a:endParaRPr>
        </a:p>
      </dsp:txBody>
      <dsp:txXfrm>
        <a:off x="3317373" y="1811749"/>
        <a:ext cx="1962919" cy="1823772"/>
      </dsp:txXfrm>
    </dsp:sp>
    <dsp:sp modelId="{2E0A57B4-3A29-447E-99ED-8C691BDF151C}">
      <dsp:nvSpPr>
        <dsp:cNvPr id="0" name=""/>
        <dsp:cNvSpPr/>
      </dsp:nvSpPr>
      <dsp:spPr>
        <a:xfrm>
          <a:off x="1679303" y="0"/>
          <a:ext cx="5198990" cy="541963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00D2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DB3F9-D3A4-4759-BD37-785BCE445101}">
      <dsp:nvSpPr>
        <dsp:cNvPr id="0" name=""/>
        <dsp:cNvSpPr/>
      </dsp:nvSpPr>
      <dsp:spPr>
        <a:xfrm>
          <a:off x="5507461" y="456874"/>
          <a:ext cx="1381619" cy="138200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5857EE-A827-4AB0-89A8-57EA19156F24}">
      <dsp:nvSpPr>
        <dsp:cNvPr id="0" name=""/>
        <dsp:cNvSpPr/>
      </dsp:nvSpPr>
      <dsp:spPr>
        <a:xfrm>
          <a:off x="6993878" y="479095"/>
          <a:ext cx="1849351" cy="133756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700" b="1" kern="1200" dirty="0">
              <a:solidFill>
                <a:schemeClr val="tx1"/>
              </a:solidFill>
            </a:rPr>
            <a:t>Polar zone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6993878" y="479095"/>
        <a:ext cx="1849351" cy="1337565"/>
      </dsp:txXfrm>
    </dsp:sp>
    <dsp:sp modelId="{04E955DB-5986-4207-B43B-E6DE13AF82DB}">
      <dsp:nvSpPr>
        <dsp:cNvPr id="0" name=""/>
        <dsp:cNvSpPr/>
      </dsp:nvSpPr>
      <dsp:spPr>
        <a:xfrm>
          <a:off x="6041462" y="2029110"/>
          <a:ext cx="1381619" cy="13820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59AF90-C139-4BF1-A6C9-E9D6A6BBF127}">
      <dsp:nvSpPr>
        <dsp:cNvPr id="0" name=""/>
        <dsp:cNvSpPr/>
      </dsp:nvSpPr>
      <dsp:spPr>
        <a:xfrm>
          <a:off x="7535584" y="2048620"/>
          <a:ext cx="1849351" cy="133756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700" b="1" kern="1200" dirty="0">
              <a:solidFill>
                <a:schemeClr val="tx1"/>
              </a:solidFill>
            </a:rPr>
            <a:t>Temperate zone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7535584" y="2048620"/>
        <a:ext cx="1849351" cy="1337565"/>
      </dsp:txXfrm>
    </dsp:sp>
    <dsp:sp modelId="{E6E37C4F-DF21-4CF8-AEA1-9F584F54E53F}">
      <dsp:nvSpPr>
        <dsp:cNvPr id="0" name=""/>
        <dsp:cNvSpPr/>
      </dsp:nvSpPr>
      <dsp:spPr>
        <a:xfrm>
          <a:off x="5507461" y="3623565"/>
          <a:ext cx="1381619" cy="138200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E37C29-98FB-45E0-B9FF-D653008BFA81}">
      <dsp:nvSpPr>
        <dsp:cNvPr id="0" name=""/>
        <dsp:cNvSpPr/>
      </dsp:nvSpPr>
      <dsp:spPr>
        <a:xfrm>
          <a:off x="6993878" y="3651748"/>
          <a:ext cx="1849351" cy="133756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700" b="1" kern="1200" dirty="0"/>
            <a:t>Tropical zone</a:t>
          </a:r>
        </a:p>
      </dsp:txBody>
      <dsp:txXfrm>
        <a:off x="6993878" y="3651748"/>
        <a:ext cx="1849351" cy="1337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8132B-22C9-45C5-A670-F41BDD5EDA39}">
      <dsp:nvSpPr>
        <dsp:cNvPr id="0" name=""/>
        <dsp:cNvSpPr/>
      </dsp:nvSpPr>
      <dsp:spPr>
        <a:xfrm>
          <a:off x="709532" y="163538"/>
          <a:ext cx="3681325" cy="282847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7D778-1955-438E-B108-EDECBCAB5AF1}">
      <dsp:nvSpPr>
        <dsp:cNvPr id="0" name=""/>
        <dsp:cNvSpPr/>
      </dsp:nvSpPr>
      <dsp:spPr>
        <a:xfrm>
          <a:off x="4959101" y="2507097"/>
          <a:ext cx="4082202" cy="2464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8000"/>
              </a:solidFill>
            </a:rPr>
            <a:t>Tundra</a:t>
          </a:r>
          <a:endParaRPr lang="el-GR" sz="1800" b="1" kern="1200" dirty="0">
            <a:solidFill>
              <a:srgbClr val="008000"/>
            </a:solidFill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500" b="1" i="1" kern="1200" dirty="0">
              <a:solidFill>
                <a:srgbClr val="008000"/>
              </a:solidFill>
            </a:rPr>
            <a:t>The tundra </a:t>
          </a:r>
          <a:r>
            <a:rPr lang="en-GB" sz="1500" b="1" i="1" kern="1200" dirty="0">
              <a:solidFill>
                <a:schemeClr val="tx1"/>
              </a:solidFill>
            </a:rPr>
            <a:t>refers to the bioclimatic landscape that prevails in </a:t>
          </a:r>
          <a:r>
            <a:rPr lang="en-GB" sz="1500" b="1" i="1" kern="1200" dirty="0">
              <a:solidFill>
                <a:srgbClr val="008000"/>
              </a:solidFill>
            </a:rPr>
            <a:t>glacial regions.</a:t>
          </a:r>
          <a:endParaRPr lang="en-US" sz="1500" b="1" i="1" kern="1200" dirty="0">
            <a:solidFill>
              <a:srgbClr val="008000"/>
            </a:solidFill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sz="15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500" b="1" i="1" kern="1200" dirty="0">
              <a:solidFill>
                <a:srgbClr val="008000"/>
              </a:solidFill>
            </a:rPr>
            <a:t>Tree growth is hindered by low temperatures.</a:t>
          </a:r>
          <a:endParaRPr lang="el-GR" sz="1500" b="1" i="1" kern="1200" dirty="0">
            <a:solidFill>
              <a:srgbClr val="008000"/>
            </a:solidFill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US" sz="15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500" b="1" kern="1200" dirty="0"/>
            <a:t>The </a:t>
          </a:r>
          <a:r>
            <a:rPr lang="en-GB" sz="15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vegetation</a:t>
          </a:r>
          <a:r>
            <a:rPr lang="en-GB" sz="1500" b="1" kern="1200" dirty="0"/>
            <a:t> of the </a:t>
          </a:r>
          <a:r>
            <a:rPr lang="en-GB" sz="15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tundra</a:t>
          </a:r>
          <a:r>
            <a:rPr lang="en-GB" sz="1500" b="1" kern="1200" dirty="0"/>
            <a:t> consists mainly of </a:t>
          </a:r>
          <a:r>
            <a:rPr lang="en-GB" sz="15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moss, lichens, small shrubs, dwarf trees </a:t>
          </a:r>
          <a:r>
            <a:rPr lang="en-GB" sz="1500" b="1" kern="1200" dirty="0"/>
            <a:t>and </a:t>
          </a:r>
          <a:r>
            <a:rPr lang="en-GB" sz="15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perennial grasses</a:t>
          </a:r>
          <a:r>
            <a:rPr lang="en-GB" sz="1500" b="1" kern="1200" dirty="0"/>
            <a:t>. Reindeer, wolves, bears, migratory birds, etc. can live in this type of vegetation.</a:t>
          </a:r>
          <a:endParaRPr lang="el-GR" sz="15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4959101" y="2507097"/>
        <a:ext cx="4082202" cy="2464308"/>
      </dsp:txXfrm>
    </dsp:sp>
    <dsp:sp modelId="{F611BD79-2160-4FBC-99BA-9450DCF7086B}">
      <dsp:nvSpPr>
        <dsp:cNvPr id="0" name=""/>
        <dsp:cNvSpPr/>
      </dsp:nvSpPr>
      <dsp:spPr>
        <a:xfrm>
          <a:off x="4596267" y="2121118"/>
          <a:ext cx="958147" cy="958395"/>
        </a:xfrm>
        <a:prstGeom prst="halfFrame">
          <a:avLst>
            <a:gd name="adj1" fmla="val 25770"/>
            <a:gd name="adj2" fmla="val 25770"/>
          </a:avLst>
        </a:prstGeom>
        <a:solidFill>
          <a:srgbClr val="008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5BA6A7-47CC-4F13-B015-6040678AE182}">
      <dsp:nvSpPr>
        <dsp:cNvPr id="0" name=""/>
        <dsp:cNvSpPr/>
      </dsp:nvSpPr>
      <dsp:spPr>
        <a:xfrm rot="5400000">
          <a:off x="8359355" y="2121242"/>
          <a:ext cx="958395" cy="958147"/>
        </a:xfrm>
        <a:prstGeom prst="halfFrame">
          <a:avLst>
            <a:gd name="adj1" fmla="val 25770"/>
            <a:gd name="adj2" fmla="val 25770"/>
          </a:avLst>
        </a:prstGeom>
        <a:solidFill>
          <a:srgbClr val="008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DA3FA5-241B-446A-BB22-60A7CD153F28}">
      <dsp:nvSpPr>
        <dsp:cNvPr id="0" name=""/>
        <dsp:cNvSpPr/>
      </dsp:nvSpPr>
      <dsp:spPr>
        <a:xfrm rot="16200000">
          <a:off x="4596143" y="4331037"/>
          <a:ext cx="958395" cy="958147"/>
        </a:xfrm>
        <a:prstGeom prst="halfFrame">
          <a:avLst>
            <a:gd name="adj1" fmla="val 25770"/>
            <a:gd name="adj2" fmla="val 25770"/>
          </a:avLst>
        </a:prstGeom>
        <a:solidFill>
          <a:srgbClr val="008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FF913-8E50-408F-A0CE-A3225C5F8F99}">
      <dsp:nvSpPr>
        <dsp:cNvPr id="0" name=""/>
        <dsp:cNvSpPr/>
      </dsp:nvSpPr>
      <dsp:spPr>
        <a:xfrm rot="10800000">
          <a:off x="8359479" y="4330913"/>
          <a:ext cx="958147" cy="958395"/>
        </a:xfrm>
        <a:prstGeom prst="halfFrame">
          <a:avLst>
            <a:gd name="adj1" fmla="val 25770"/>
            <a:gd name="adj2" fmla="val 25770"/>
          </a:avLst>
        </a:prstGeom>
        <a:solidFill>
          <a:srgbClr val="008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4734B-6AD6-4F81-AC8E-EA4D7C1E210F}">
      <dsp:nvSpPr>
        <dsp:cNvPr id="0" name=""/>
        <dsp:cNvSpPr/>
      </dsp:nvSpPr>
      <dsp:spPr>
        <a:xfrm>
          <a:off x="234717" y="0"/>
          <a:ext cx="2743599" cy="274359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B64B48-CDC0-4315-B0BD-07145E477B55}">
      <dsp:nvSpPr>
        <dsp:cNvPr id="0" name=""/>
        <dsp:cNvSpPr/>
      </dsp:nvSpPr>
      <dsp:spPr>
        <a:xfrm>
          <a:off x="234717" y="0"/>
          <a:ext cx="274" cy="5487199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A86E6-EBB3-4C4B-975A-5748A0897A97}">
      <dsp:nvSpPr>
        <dsp:cNvPr id="0" name=""/>
        <dsp:cNvSpPr/>
      </dsp:nvSpPr>
      <dsp:spPr>
        <a:xfrm>
          <a:off x="234717" y="2743599"/>
          <a:ext cx="2743599" cy="2743599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Taiga</a:t>
          </a:r>
          <a:endParaRPr lang="el-GR" sz="1400" b="1" kern="1200" dirty="0">
            <a:solidFill>
              <a:srgbClr val="008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• </a:t>
          </a:r>
          <a:r>
            <a:rPr lang="en-GB" sz="1300" b="1" i="1" kern="1200" dirty="0">
              <a:solidFill>
                <a:schemeClr val="tx1"/>
              </a:solidFill>
            </a:rPr>
            <a:t>The</a:t>
          </a:r>
          <a:r>
            <a:rPr lang="en-GB" sz="1300" b="1" i="1" kern="1200" dirty="0">
              <a:solidFill>
                <a:srgbClr val="008000"/>
              </a:solidFill>
            </a:rPr>
            <a:t> taiga </a:t>
          </a:r>
          <a:r>
            <a:rPr lang="en-GB" sz="1300" b="1" i="1" kern="1200" dirty="0">
              <a:solidFill>
                <a:schemeClr val="tx1"/>
              </a:solidFill>
            </a:rPr>
            <a:t>is found between tundra and the temperate forest,</a:t>
          </a:r>
          <a:r>
            <a:rPr lang="en-GB" sz="1300" b="1" i="1" kern="1200" dirty="0">
              <a:solidFill>
                <a:srgbClr val="008000"/>
              </a:solidFill>
            </a:rPr>
            <a:t> in regions of high altitude. </a:t>
          </a:r>
          <a:r>
            <a:rPr lang="en-GB" sz="1300" b="1" i="1" kern="1200" dirty="0">
              <a:solidFill>
                <a:schemeClr val="tx1"/>
              </a:solidFill>
            </a:rPr>
            <a:t>The taiga forests are mainly </a:t>
          </a:r>
          <a:r>
            <a:rPr lang="en-GB" sz="1300" b="1" i="1" kern="1200" dirty="0">
              <a:solidFill>
                <a:srgbClr val="008000"/>
              </a:solidFill>
            </a:rPr>
            <a:t>coniferous forests, </a:t>
          </a:r>
          <a:r>
            <a:rPr lang="en-GB" sz="1300" b="1" i="1" kern="1200" dirty="0">
              <a:solidFill>
                <a:schemeClr val="tx1"/>
              </a:solidFill>
            </a:rPr>
            <a:t>such as </a:t>
          </a:r>
          <a:r>
            <a:rPr lang="en-GB" sz="1300" b="1" i="1" kern="1200" dirty="0">
              <a:solidFill>
                <a:srgbClr val="008000"/>
              </a:solidFill>
            </a:rPr>
            <a:t>firs </a:t>
          </a:r>
          <a:r>
            <a:rPr lang="en-GB" sz="1300" b="1" i="1" kern="1200" dirty="0">
              <a:solidFill>
                <a:schemeClr val="tx1"/>
              </a:solidFill>
            </a:rPr>
            <a:t>and</a:t>
          </a:r>
          <a:r>
            <a:rPr lang="en-GB" sz="1300" b="1" i="1" kern="1200" dirty="0">
              <a:solidFill>
                <a:srgbClr val="008000"/>
              </a:solidFill>
            </a:rPr>
            <a:t> pines.</a:t>
          </a:r>
          <a:endParaRPr lang="en-US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latin typeface="+mn-lt"/>
            </a:rPr>
            <a:t>Animal species include reindeer, bears, wolves, deer, hares, rodents, etc. There is a </a:t>
          </a:r>
          <a:r>
            <a:rPr lang="en-GB" sz="13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wide variety of birds </a:t>
          </a:r>
          <a:r>
            <a:rPr lang="en-GB" sz="1300" b="1" kern="1200" dirty="0">
              <a:latin typeface="+mn-lt"/>
            </a:rPr>
            <a:t>that migrate south to spend the winter, a few amphibians and reptiles.</a:t>
          </a:r>
          <a:r>
            <a:rPr lang="el-GR" sz="1300" b="1" kern="1200" dirty="0">
              <a:latin typeface="+mn-lt"/>
            </a:rPr>
            <a:t> </a:t>
          </a:r>
          <a:endParaRPr lang="en-US" sz="1300" kern="1200" dirty="0">
            <a:latin typeface="+mn-lt"/>
          </a:endParaRPr>
        </a:p>
      </dsp:txBody>
      <dsp:txXfrm>
        <a:off x="234717" y="2743599"/>
        <a:ext cx="2743599" cy="2743599"/>
      </dsp:txXfrm>
    </dsp:sp>
    <dsp:sp modelId="{EF41708A-5E00-41C4-8314-93522CEE0236}">
      <dsp:nvSpPr>
        <dsp:cNvPr id="0" name=""/>
        <dsp:cNvSpPr/>
      </dsp:nvSpPr>
      <dsp:spPr>
        <a:xfrm>
          <a:off x="2979462" y="0"/>
          <a:ext cx="2743599" cy="2743599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45B789-A26C-4F55-9314-F1D2C72165EA}">
      <dsp:nvSpPr>
        <dsp:cNvPr id="0" name=""/>
        <dsp:cNvSpPr/>
      </dsp:nvSpPr>
      <dsp:spPr>
        <a:xfrm>
          <a:off x="2979462" y="0"/>
          <a:ext cx="274" cy="5487199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D8B5D-6B91-4A79-8077-06924789866F}">
      <dsp:nvSpPr>
        <dsp:cNvPr id="0" name=""/>
        <dsp:cNvSpPr/>
      </dsp:nvSpPr>
      <dsp:spPr>
        <a:xfrm>
          <a:off x="2979462" y="2743599"/>
          <a:ext cx="2743599" cy="2743599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000"/>
              </a:solidFill>
              <a:latin typeface="+mn-lt"/>
              <a:cs typeface="Calibri" panose="020F0502020204030204" pitchFamily="34" charset="0"/>
            </a:rPr>
            <a:t>Deciduous forests</a:t>
          </a:r>
          <a:endParaRPr lang="el-GR" sz="1400" b="1" kern="1200" dirty="0">
            <a:solidFill>
              <a:srgbClr val="008000"/>
            </a:solidFill>
            <a:latin typeface="+mn-lt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+mn-lt"/>
              <a:cs typeface="Calibri" panose="020F0502020204030204" pitchFamily="34" charset="0"/>
            </a:rPr>
            <a:t>•</a:t>
          </a:r>
          <a:r>
            <a:rPr lang="en-GB" sz="1300" b="1" i="1" kern="1200" dirty="0">
              <a:solidFill>
                <a:schemeClr val="tx1"/>
              </a:solidFill>
              <a:latin typeface="+mn-lt"/>
            </a:rPr>
            <a:t> In</a:t>
          </a:r>
          <a:r>
            <a:rPr lang="en-GB" sz="1300" b="1" i="1" kern="1200" dirty="0">
              <a:solidFill>
                <a:srgbClr val="008000"/>
              </a:solidFill>
              <a:latin typeface="+mn-lt"/>
            </a:rPr>
            <a:t> temperate climates, summers are long </a:t>
          </a:r>
          <a:r>
            <a:rPr lang="en-GB" sz="1300" b="1" i="1" kern="1200" dirty="0">
              <a:solidFill>
                <a:schemeClr val="tx1"/>
              </a:solidFill>
              <a:latin typeface="+mn-lt"/>
            </a:rPr>
            <a:t>and</a:t>
          </a:r>
          <a:r>
            <a:rPr lang="en-GB" sz="1300" b="1" i="1" kern="1200" dirty="0">
              <a:solidFill>
                <a:srgbClr val="008000"/>
              </a:solidFill>
              <a:latin typeface="+mn-lt"/>
            </a:rPr>
            <a:t> winters are cold but not too cold, </a:t>
          </a:r>
          <a:r>
            <a:rPr lang="en-GB" sz="1300" b="1" i="1" kern="1200" dirty="0">
              <a:solidFill>
                <a:schemeClr val="tx1"/>
              </a:solidFill>
              <a:latin typeface="+mn-lt"/>
            </a:rPr>
            <a:t>with </a:t>
          </a:r>
          <a:r>
            <a:rPr lang="en-GB" sz="1300" b="1" i="1" kern="1200" dirty="0">
              <a:solidFill>
                <a:srgbClr val="008000"/>
              </a:solidFill>
              <a:latin typeface="+mn-lt"/>
            </a:rPr>
            <a:t>plenty of rain. </a:t>
          </a:r>
          <a:r>
            <a:rPr lang="en-GB" sz="1300" b="1" i="1" kern="1200" dirty="0">
              <a:solidFill>
                <a:schemeClr val="tx1"/>
              </a:solidFill>
              <a:latin typeface="+mn-lt"/>
            </a:rPr>
            <a:t>The predominant </a:t>
          </a:r>
          <a:r>
            <a:rPr lang="en-GB" sz="1300" b="1" i="1" kern="1200" dirty="0">
              <a:solidFill>
                <a:srgbClr val="008000"/>
              </a:solidFill>
              <a:latin typeface="+mn-lt"/>
            </a:rPr>
            <a:t>plant species </a:t>
          </a:r>
          <a:r>
            <a:rPr lang="en-GB" sz="1300" b="1" i="1" kern="1200" dirty="0">
              <a:solidFill>
                <a:schemeClr val="tx1"/>
              </a:solidFill>
              <a:latin typeface="+mn-lt"/>
            </a:rPr>
            <a:t>are</a:t>
          </a:r>
          <a:r>
            <a:rPr lang="en-GB" sz="1300" b="1" i="1" kern="1200" dirty="0">
              <a:solidFill>
                <a:srgbClr val="008000"/>
              </a:solidFill>
              <a:latin typeface="+mn-lt"/>
            </a:rPr>
            <a:t> oak and beech.</a:t>
          </a:r>
          <a:endParaRPr lang="el-GR" sz="1300" b="1" i="1" kern="1200" dirty="0">
            <a:solidFill>
              <a:srgbClr val="008000"/>
            </a:solidFill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• </a:t>
          </a:r>
          <a:r>
            <a:rPr lang="en-GB" sz="1300" b="1" i="1" kern="1200" dirty="0">
              <a:solidFill>
                <a:schemeClr val="tx1"/>
              </a:solidFill>
            </a:rPr>
            <a:t>Animal species include</a:t>
          </a:r>
          <a:r>
            <a:rPr lang="en-GB" sz="1300" b="1" i="1" kern="1200" dirty="0">
              <a:solidFill>
                <a:srgbClr val="008000"/>
              </a:solidFill>
            </a:rPr>
            <a:t> a wide variety of mammals </a:t>
          </a:r>
          <a:r>
            <a:rPr lang="en-GB" sz="1300" b="1" i="1" kern="1200" dirty="0">
              <a:solidFill>
                <a:schemeClr val="tx1"/>
              </a:solidFill>
            </a:rPr>
            <a:t>such as squirrels, deer, rats, foxes, wild boars,</a:t>
          </a:r>
          <a:r>
            <a:rPr lang="en-GB" sz="1300" b="1" i="1" kern="1200" dirty="0">
              <a:solidFill>
                <a:srgbClr val="008000"/>
              </a:solidFill>
            </a:rPr>
            <a:t> insects </a:t>
          </a:r>
          <a:r>
            <a:rPr lang="en-GB" sz="1300" b="1" i="1" kern="1200" dirty="0">
              <a:solidFill>
                <a:schemeClr val="tx1"/>
              </a:solidFill>
            </a:rPr>
            <a:t>and</a:t>
          </a:r>
          <a:r>
            <a:rPr lang="en-GB" sz="1300" b="1" i="1" kern="1200" dirty="0">
              <a:solidFill>
                <a:srgbClr val="008000"/>
              </a:solidFill>
            </a:rPr>
            <a:t> birds </a:t>
          </a:r>
          <a:r>
            <a:rPr lang="en-GB" sz="1300" b="1" i="1" kern="1200" dirty="0">
              <a:solidFill>
                <a:schemeClr val="tx1"/>
              </a:solidFill>
            </a:rPr>
            <a:t>such as woodpeckers etc.</a:t>
          </a:r>
          <a:endParaRPr lang="el-GR" sz="1300" b="1" i="1" kern="1200" dirty="0">
            <a:solidFill>
              <a:schemeClr val="tx1"/>
            </a:solidFill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latin typeface="+mn-lt"/>
          </a:endParaRPr>
        </a:p>
      </dsp:txBody>
      <dsp:txXfrm>
        <a:off x="2979462" y="2743599"/>
        <a:ext cx="2743599" cy="2743599"/>
      </dsp:txXfrm>
    </dsp:sp>
    <dsp:sp modelId="{53593EB5-7467-4445-AE92-CC28D9702F92}">
      <dsp:nvSpPr>
        <dsp:cNvPr id="0" name=""/>
        <dsp:cNvSpPr/>
      </dsp:nvSpPr>
      <dsp:spPr>
        <a:xfrm>
          <a:off x="5724206" y="0"/>
          <a:ext cx="2743599" cy="2743599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FB799D-B20D-4CD6-AAD0-97C6DF50215C}">
      <dsp:nvSpPr>
        <dsp:cNvPr id="0" name=""/>
        <dsp:cNvSpPr/>
      </dsp:nvSpPr>
      <dsp:spPr>
        <a:xfrm>
          <a:off x="5724206" y="0"/>
          <a:ext cx="274" cy="5487199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2047B-F33E-4119-98BB-71CF5367802B}">
      <dsp:nvSpPr>
        <dsp:cNvPr id="0" name=""/>
        <dsp:cNvSpPr/>
      </dsp:nvSpPr>
      <dsp:spPr>
        <a:xfrm>
          <a:off x="5724206" y="2743599"/>
          <a:ext cx="2743599" cy="2743599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Mediterranean vegetation</a:t>
          </a:r>
          <a:endParaRPr lang="el-GR" sz="1400" b="1" kern="1200" dirty="0">
            <a:solidFill>
              <a:srgbClr val="008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•</a:t>
          </a:r>
          <a:r>
            <a:rPr lang="en-GB" sz="1300" b="1" kern="1200" dirty="0">
              <a:solidFill>
                <a:schemeClr val="tx1"/>
              </a:solidFill>
            </a:rPr>
            <a:t> The temperate zone also includes the </a:t>
          </a:r>
          <a:r>
            <a:rPr lang="en-GB" sz="13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Mediterranean vegetation </a:t>
          </a:r>
          <a:r>
            <a:rPr lang="en-GB" sz="1300" b="1" kern="1200" dirty="0">
              <a:solidFill>
                <a:schemeClr val="tx1"/>
              </a:solidFill>
            </a:rPr>
            <a:t>with dominant plant species such as </a:t>
          </a:r>
          <a:r>
            <a:rPr lang="en-GB" sz="13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vine,</a:t>
          </a:r>
          <a:r>
            <a:rPr lang="en-GB" sz="1300" b="1" kern="1200" dirty="0">
              <a:solidFill>
                <a:schemeClr val="tx1"/>
              </a:solidFill>
            </a:rPr>
            <a:t> </a:t>
          </a:r>
          <a:r>
            <a:rPr lang="en-GB" sz="13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olive tree</a:t>
          </a:r>
          <a:r>
            <a:rPr lang="en-GB" sz="1300" b="1" kern="1200" dirty="0">
              <a:solidFill>
                <a:schemeClr val="tx1"/>
              </a:solidFill>
            </a:rPr>
            <a:t>, </a:t>
          </a:r>
          <a:r>
            <a:rPr lang="en-GB" sz="1300" b="1" i="1" kern="1200" dirty="0">
              <a:solidFill>
                <a:srgbClr val="008000"/>
              </a:solidFill>
              <a:latin typeface="Calibri" panose="020F0502020204030204"/>
              <a:ea typeface="+mn-ea"/>
              <a:cs typeface="+mn-cs"/>
            </a:rPr>
            <a:t>phrygana</a:t>
          </a:r>
          <a:r>
            <a:rPr lang="en-GB" sz="1300" b="1" kern="1200" dirty="0">
              <a:solidFill>
                <a:schemeClr val="tx1"/>
              </a:solidFill>
            </a:rPr>
            <a:t>, etc.</a:t>
          </a:r>
          <a:endParaRPr lang="el-GR" sz="13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+mn-lt"/>
              <a:cs typeface="Calibri" panose="020F0502020204030204" pitchFamily="34" charset="0"/>
            </a:rPr>
            <a:t>• </a:t>
          </a:r>
          <a:r>
            <a:rPr lang="en-GB" sz="1300" b="1" kern="1200" dirty="0">
              <a:latin typeface="+mn-lt"/>
            </a:rPr>
            <a:t>Animal species include snakes, chameleons, turtles, foxes, etc.</a:t>
          </a:r>
          <a:endParaRPr lang="en-US" sz="1300" kern="1200" dirty="0">
            <a:latin typeface="+mn-lt"/>
          </a:endParaRPr>
        </a:p>
      </dsp:txBody>
      <dsp:txXfrm>
        <a:off x="5724206" y="2743599"/>
        <a:ext cx="2743599" cy="2743599"/>
      </dsp:txXfrm>
    </dsp:sp>
    <dsp:sp modelId="{CFF67B9B-0A6E-45A8-8A37-1F2A3C846050}">
      <dsp:nvSpPr>
        <dsp:cNvPr id="0" name=""/>
        <dsp:cNvSpPr/>
      </dsp:nvSpPr>
      <dsp:spPr>
        <a:xfrm>
          <a:off x="8468950" y="0"/>
          <a:ext cx="2743599" cy="274359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E8A33-B288-4F3E-A12A-9CCA2C17E291}">
      <dsp:nvSpPr>
        <dsp:cNvPr id="0" name=""/>
        <dsp:cNvSpPr/>
      </dsp:nvSpPr>
      <dsp:spPr>
        <a:xfrm>
          <a:off x="8468950" y="0"/>
          <a:ext cx="274" cy="5487199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7A7D4-BB16-4538-88D0-B4292E447ECC}">
      <dsp:nvSpPr>
        <dsp:cNvPr id="0" name=""/>
        <dsp:cNvSpPr/>
      </dsp:nvSpPr>
      <dsp:spPr>
        <a:xfrm>
          <a:off x="8468950" y="2743599"/>
          <a:ext cx="2743599" cy="2743599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000"/>
              </a:solidFill>
              <a:latin typeface="+mn-lt"/>
            </a:rPr>
            <a:t>Steppe</a:t>
          </a:r>
          <a:endParaRPr lang="en-US" sz="1400" b="1" kern="1200" dirty="0">
            <a:solidFill>
              <a:srgbClr val="008000"/>
            </a:solidFill>
            <a:latin typeface="+mn-lt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i="1" kern="1200" dirty="0">
              <a:solidFill>
                <a:schemeClr val="tx1"/>
              </a:solidFill>
              <a:latin typeface="+mn-lt"/>
            </a:rPr>
            <a:t>In the temperate zone there are also </a:t>
          </a:r>
          <a:r>
            <a:rPr lang="en-GB" sz="1300" b="1" i="1" kern="1200" dirty="0">
              <a:solidFill>
                <a:srgbClr val="008000"/>
              </a:solidFill>
              <a:latin typeface="+mn-lt"/>
            </a:rPr>
            <a:t>meadows with a dry climate </a:t>
          </a:r>
          <a:r>
            <a:rPr lang="en-GB" sz="1300" b="1" i="1" kern="1200" dirty="0">
              <a:solidFill>
                <a:schemeClr val="tx1"/>
              </a:solidFill>
              <a:latin typeface="+mn-lt"/>
            </a:rPr>
            <a:t>called</a:t>
          </a:r>
          <a:r>
            <a:rPr lang="en-GB" sz="1300" b="1" i="1" kern="1200" dirty="0">
              <a:solidFill>
                <a:srgbClr val="008000"/>
              </a:solidFill>
              <a:latin typeface="+mn-lt"/>
            </a:rPr>
            <a:t> steppes.</a:t>
          </a:r>
          <a:endParaRPr lang="en-US" sz="1300" b="1" i="1" kern="1200" dirty="0">
            <a:solidFill>
              <a:srgbClr val="008000"/>
            </a:solidFill>
            <a:latin typeface="+mn-lt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i="1" kern="1200" dirty="0">
              <a:solidFill>
                <a:schemeClr val="tx1"/>
              </a:solidFill>
            </a:rPr>
            <a:t>The</a:t>
          </a:r>
          <a:r>
            <a:rPr lang="en-GB" sz="1300" b="1" i="1" kern="1200" dirty="0">
              <a:solidFill>
                <a:srgbClr val="008000"/>
              </a:solidFill>
            </a:rPr>
            <a:t> steppe </a:t>
          </a:r>
          <a:r>
            <a:rPr lang="en-GB" sz="1300" b="1" i="1" kern="1200" dirty="0">
              <a:solidFill>
                <a:schemeClr val="tx1"/>
              </a:solidFill>
            </a:rPr>
            <a:t>is covered with </a:t>
          </a:r>
          <a:r>
            <a:rPr lang="en-GB" sz="1300" b="1" i="1" kern="1200" dirty="0">
              <a:solidFill>
                <a:srgbClr val="008000"/>
              </a:solidFill>
            </a:rPr>
            <a:t>clusters of short grasses</a:t>
          </a:r>
          <a:r>
            <a:rPr lang="en-GB" sz="1300" b="1" i="1" kern="1200" dirty="0">
              <a:solidFill>
                <a:schemeClr val="tx1"/>
              </a:solidFill>
            </a:rPr>
            <a:t>, due to the little water available and has </a:t>
          </a:r>
          <a:r>
            <a:rPr lang="en-GB" sz="1300" b="1" i="1" kern="1200" dirty="0">
              <a:solidFill>
                <a:srgbClr val="008000"/>
              </a:solidFill>
            </a:rPr>
            <a:t>few plants with woody trunks.</a:t>
          </a:r>
          <a:endParaRPr lang="en-US" sz="1300" b="1" i="1" kern="1200" dirty="0">
            <a:solidFill>
              <a:srgbClr val="008000"/>
            </a:solidFill>
            <a:latin typeface="+mn-lt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i="0" kern="1200" dirty="0">
              <a:solidFill>
                <a:schemeClr val="tx1"/>
              </a:solidFill>
              <a:latin typeface="+mn-lt"/>
            </a:rPr>
            <a:t>The main species of fauna are bison, antelopes, coyotes, wolves, wild horses, rodents, etc.</a:t>
          </a:r>
          <a:endParaRPr lang="en-US" sz="1300" b="1" i="0" kern="1200" dirty="0">
            <a:solidFill>
              <a:schemeClr val="tx1"/>
            </a:solidFill>
            <a:latin typeface="+mn-lt"/>
          </a:endParaRPr>
        </a:p>
      </dsp:txBody>
      <dsp:txXfrm>
        <a:off x="8468950" y="2743599"/>
        <a:ext cx="2743599" cy="2743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1D5FB-0E53-45BF-A99B-0DC6DEDC6450}">
      <dsp:nvSpPr>
        <dsp:cNvPr id="0" name=""/>
        <dsp:cNvSpPr/>
      </dsp:nvSpPr>
      <dsp:spPr>
        <a:xfrm>
          <a:off x="0" y="0"/>
          <a:ext cx="2684277" cy="5212164"/>
        </a:xfrm>
        <a:prstGeom prst="roundRect">
          <a:avLst>
            <a:gd name="adj" fmla="val 10000"/>
          </a:avLst>
        </a:prstGeom>
        <a:solidFill>
          <a:srgbClr val="DDFFE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ηηξ</a:t>
          </a:r>
          <a:endParaRPr lang="el-GR" sz="1200" b="1" kern="1200" dirty="0">
            <a:solidFill>
              <a:schemeClr val="tx1"/>
            </a:solidFill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b="1" kern="1200" dirty="0">
            <a:solidFill>
              <a:srgbClr val="006600"/>
            </a:solidFill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6600"/>
              </a:solidFill>
              <a:latin typeface="+mn-lt"/>
            </a:rPr>
            <a:t>Tropical forests or jungle</a:t>
          </a:r>
          <a:endParaRPr lang="el-GR" sz="1400" b="1" kern="1200" dirty="0">
            <a:solidFill>
              <a:srgbClr val="006600"/>
            </a:solidFill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i="1" kern="1200" dirty="0">
              <a:solidFill>
                <a:srgbClr val="008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Tropical forests are home to more species than any other biosystem.</a:t>
          </a:r>
          <a:endParaRPr lang="el-GR" sz="1200" b="1" i="1" kern="1200" dirty="0">
            <a:solidFill>
              <a:srgbClr val="008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</a:t>
          </a:r>
          <a:r>
            <a:rPr lang="en-GB" sz="1200" b="1" i="1" kern="1200" dirty="0">
              <a:solidFill>
                <a:srgbClr val="006600"/>
              </a:solidFill>
              <a:latin typeface="+mn-lt"/>
            </a:rPr>
            <a:t> 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In rainforests we find</a:t>
          </a:r>
          <a:r>
            <a:rPr lang="en-GB" sz="1200" b="1" i="1" kern="1200" dirty="0">
              <a:solidFill>
                <a:srgbClr val="006600"/>
              </a:solidFill>
              <a:latin typeface="+mn-lt"/>
            </a:rPr>
            <a:t> broadleaf trees, epiphytic plants 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(they cling to the branches and trunks of trees), as well as shrubs and bushes.</a:t>
          </a:r>
          <a:endParaRPr lang="el-GR" sz="1200" b="1" i="0" kern="1200" dirty="0">
            <a:solidFill>
              <a:schemeClr val="tx1"/>
            </a:solidFill>
            <a:latin typeface="+mn-lt"/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The </a:t>
          </a:r>
          <a:r>
            <a:rPr lang="en-GB" sz="1200" b="1" i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fauna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 in the rainforests is </a:t>
          </a:r>
          <a:r>
            <a:rPr lang="en-GB" sz="1200" b="1" i="1" kern="1200" dirty="0">
              <a:solidFill>
                <a:srgbClr val="008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extensive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 and </a:t>
          </a:r>
          <a:r>
            <a:rPr lang="en-GB" sz="1200" b="1" i="1" kern="1200" dirty="0">
              <a:solidFill>
                <a:srgbClr val="008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varied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. It includes a few large animals such as tigers, puma, etc. and at the same time many species of insects, reptiles and birds.</a:t>
          </a:r>
          <a:endParaRPr lang="en-US" sz="1200" b="1" kern="1200" dirty="0">
            <a:solidFill>
              <a:schemeClr val="tx1"/>
            </a:solidFill>
            <a:latin typeface="+mn-lt"/>
          </a:endParaRPr>
        </a:p>
      </dsp:txBody>
      <dsp:txXfrm>
        <a:off x="0" y="2084865"/>
        <a:ext cx="2684277" cy="2084865"/>
      </dsp:txXfrm>
    </dsp:sp>
    <dsp:sp modelId="{CA16D3B1-8C49-4795-BF7D-A3BEC51B0F50}">
      <dsp:nvSpPr>
        <dsp:cNvPr id="0" name=""/>
        <dsp:cNvSpPr/>
      </dsp:nvSpPr>
      <dsp:spPr>
        <a:xfrm>
          <a:off x="476874" y="312729"/>
          <a:ext cx="1735650" cy="17356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019DBC-D15B-4968-B202-AB17B9AC1A2C}">
      <dsp:nvSpPr>
        <dsp:cNvPr id="0" name=""/>
        <dsp:cNvSpPr/>
      </dsp:nvSpPr>
      <dsp:spPr>
        <a:xfrm>
          <a:off x="2767366" y="0"/>
          <a:ext cx="2684277" cy="5212164"/>
        </a:xfrm>
        <a:prstGeom prst="roundRect">
          <a:avLst>
            <a:gd name="adj" fmla="val 10000"/>
          </a:avLst>
        </a:prstGeom>
        <a:solidFill>
          <a:srgbClr val="DDFFE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b="1" kern="1200" dirty="0">
            <a:solidFill>
              <a:srgbClr val="006600"/>
            </a:solidFill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6600"/>
              </a:solidFill>
              <a:latin typeface="+mn-lt"/>
            </a:rPr>
            <a:t>Savanna</a:t>
          </a:r>
          <a:endParaRPr lang="el-GR" sz="1400" b="1" kern="1200" dirty="0">
            <a:solidFill>
              <a:srgbClr val="006600"/>
            </a:solidFill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i="1" kern="1200" dirty="0">
              <a:solidFill>
                <a:srgbClr val="006600"/>
              </a:solidFill>
              <a:latin typeface="+mn-lt"/>
            </a:rPr>
            <a:t>Very high herbaceous 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and</a:t>
          </a:r>
          <a:r>
            <a:rPr lang="en-GB" sz="1200" b="1" i="1" kern="1200" dirty="0">
              <a:solidFill>
                <a:srgbClr val="006600"/>
              </a:solidFill>
              <a:latin typeface="+mn-lt"/>
            </a:rPr>
            <a:t> shrubby vegetation 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with the presence of only scattered trees. It consists of </a:t>
          </a:r>
          <a:r>
            <a:rPr lang="en-GB" sz="1200" b="1" i="1" kern="1200" dirty="0">
              <a:solidFill>
                <a:srgbClr val="006600"/>
              </a:solidFill>
              <a:latin typeface="+mn-lt"/>
            </a:rPr>
            <a:t>palm trees, cacti 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and </a:t>
          </a:r>
          <a:r>
            <a:rPr lang="en-GB" sz="1200" b="1" i="1" kern="1200" dirty="0">
              <a:solidFill>
                <a:srgbClr val="006600"/>
              </a:solidFill>
              <a:latin typeface="+mn-lt"/>
            </a:rPr>
            <a:t>deciduous trees with small leaves and thorns.</a:t>
          </a:r>
          <a:r>
            <a:rPr lang="el-GR" sz="1200" b="1" i="0" kern="1200" dirty="0">
              <a:solidFill>
                <a:schemeClr val="tx1"/>
              </a:solidFill>
              <a:latin typeface="+mn-lt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i="0" kern="1200" dirty="0">
              <a:solidFill>
                <a:schemeClr val="tx1"/>
              </a:solidFill>
              <a:latin typeface="+mn-lt"/>
            </a:rPr>
            <a:t>Elephants, zebras, tigers, lions, etc. live in the savannah.</a:t>
          </a:r>
          <a:endParaRPr lang="el-GR" sz="1200" b="1" kern="1200" dirty="0">
            <a:solidFill>
              <a:schemeClr val="tx1"/>
            </a:solidFill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rgbClr val="006600"/>
            </a:solidFill>
            <a:latin typeface="+mn-lt"/>
          </a:endParaRPr>
        </a:p>
      </dsp:txBody>
      <dsp:txXfrm>
        <a:off x="2767366" y="2084865"/>
        <a:ext cx="2684277" cy="2084865"/>
      </dsp:txXfrm>
    </dsp:sp>
    <dsp:sp modelId="{D7625BEC-42A2-42EB-A498-527C584BD4D2}">
      <dsp:nvSpPr>
        <dsp:cNvPr id="0" name=""/>
        <dsp:cNvSpPr/>
      </dsp:nvSpPr>
      <dsp:spPr>
        <a:xfrm>
          <a:off x="3241680" y="312729"/>
          <a:ext cx="1735650" cy="1735650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 l="-35000" r="-3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D49952-C4F6-4658-AC70-D07D3BA09755}">
      <dsp:nvSpPr>
        <dsp:cNvPr id="0" name=""/>
        <dsp:cNvSpPr/>
      </dsp:nvSpPr>
      <dsp:spPr>
        <a:xfrm>
          <a:off x="5532172" y="0"/>
          <a:ext cx="2684277" cy="5212164"/>
        </a:xfrm>
        <a:prstGeom prst="roundRect">
          <a:avLst>
            <a:gd name="adj" fmla="val 10000"/>
          </a:avLst>
        </a:prstGeom>
        <a:solidFill>
          <a:srgbClr val="DDFFE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6600"/>
              </a:solidFill>
              <a:latin typeface="+mn-lt"/>
            </a:rPr>
            <a:t>Steppe</a:t>
          </a:r>
          <a:endParaRPr lang="el-GR" sz="1400" b="1" kern="1200" dirty="0">
            <a:solidFill>
              <a:srgbClr val="006600"/>
            </a:solidFill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i="0" kern="1200" dirty="0">
              <a:solidFill>
                <a:schemeClr val="tx1"/>
              </a:solidFill>
            </a:rPr>
            <a:t>The</a:t>
          </a:r>
          <a:r>
            <a:rPr lang="en-GB" sz="1200" b="1" i="1" kern="1200" dirty="0">
              <a:solidFill>
                <a:srgbClr val="006600"/>
              </a:solidFill>
            </a:rPr>
            <a:t> steppe </a:t>
          </a:r>
          <a:r>
            <a:rPr lang="en-GB" sz="1200" b="1" i="0" kern="1200" dirty="0">
              <a:solidFill>
                <a:schemeClr val="tx1"/>
              </a:solidFill>
            </a:rPr>
            <a:t>is found in the tropical zone (as in the temperate zone), and consists of </a:t>
          </a:r>
          <a:r>
            <a:rPr lang="en-GB" sz="1200" b="1" i="1" kern="1200" dirty="0">
              <a:solidFill>
                <a:srgbClr val="006600"/>
              </a:solidFill>
            </a:rPr>
            <a:t>small shrubs</a:t>
          </a:r>
          <a:r>
            <a:rPr lang="en-GB" sz="1200" b="1" i="0" kern="1200" dirty="0">
              <a:solidFill>
                <a:schemeClr val="tx1"/>
              </a:solidFill>
            </a:rPr>
            <a:t> and </a:t>
          </a:r>
          <a:r>
            <a:rPr lang="en-GB" sz="1200" b="1" i="1" kern="1200" dirty="0">
              <a:solidFill>
                <a:srgbClr val="006600"/>
              </a:solidFill>
            </a:rPr>
            <a:t>small trees.</a:t>
          </a:r>
          <a:r>
            <a:rPr lang="el-GR" sz="1200" b="1" i="1" kern="1200" dirty="0">
              <a:solidFill>
                <a:srgbClr val="006600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</a:t>
          </a:r>
          <a:r>
            <a:rPr lang="en-GB" sz="1200" b="1" i="0" kern="1200" dirty="0">
              <a:solidFill>
                <a:schemeClr val="tx1"/>
              </a:solidFill>
            </a:rPr>
            <a:t>teppes are dominated by herbivores (horse, camel), rodents (hamsters, rabbits), lizards and snakes.</a:t>
          </a:r>
          <a:r>
            <a:rPr lang="el-GR" sz="1200" b="1" i="0" kern="1200" dirty="0">
              <a:solidFill>
                <a:schemeClr val="tx1"/>
              </a:solidFill>
            </a:rPr>
            <a:t>.</a:t>
          </a:r>
          <a:endParaRPr lang="en-US" sz="1200" b="1" kern="1200" dirty="0">
            <a:solidFill>
              <a:schemeClr val="tx1"/>
            </a:solidFill>
            <a:latin typeface="+mn-lt"/>
          </a:endParaRPr>
        </a:p>
      </dsp:txBody>
      <dsp:txXfrm>
        <a:off x="5532172" y="2084865"/>
        <a:ext cx="2684277" cy="2084865"/>
      </dsp:txXfrm>
    </dsp:sp>
    <dsp:sp modelId="{2453D1FD-E60D-463B-82C4-33BE36FF6860}">
      <dsp:nvSpPr>
        <dsp:cNvPr id="0" name=""/>
        <dsp:cNvSpPr/>
      </dsp:nvSpPr>
      <dsp:spPr>
        <a:xfrm>
          <a:off x="6006486" y="312729"/>
          <a:ext cx="1735650" cy="1735650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 l="-35000" r="-3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9A175E-71DC-44B0-BF52-D316852D777A}">
      <dsp:nvSpPr>
        <dsp:cNvPr id="0" name=""/>
        <dsp:cNvSpPr/>
      </dsp:nvSpPr>
      <dsp:spPr>
        <a:xfrm>
          <a:off x="8296978" y="0"/>
          <a:ext cx="2684277" cy="5212164"/>
        </a:xfrm>
        <a:prstGeom prst="roundRect">
          <a:avLst>
            <a:gd name="adj" fmla="val 10000"/>
          </a:avLst>
        </a:prstGeom>
        <a:solidFill>
          <a:srgbClr val="DDFFE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000"/>
              </a:solidFill>
              <a:latin typeface="Calibri" panose="020F0502020204030204"/>
              <a:ea typeface="+mn-ea"/>
              <a:cs typeface="Calibri" panose="020F0502020204030204" pitchFamily="34" charset="0"/>
            </a:rPr>
            <a:t>Desert </a:t>
          </a:r>
          <a:endParaRPr lang="el-GR" sz="1400" b="1" kern="1200" dirty="0">
            <a:solidFill>
              <a:srgbClr val="008000"/>
            </a:solidFill>
            <a:latin typeface="Calibri" panose="020F0502020204030204"/>
            <a:ea typeface="+mn-ea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i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ecosystem consists of various species of plants and animals </a:t>
          </a:r>
          <a:r>
            <a:rPr lang="en-GB" sz="1200" b="1" i="1" kern="1200" dirty="0">
              <a:solidFill>
                <a:srgbClr val="008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adapted to live in regions with severe drought. </a:t>
          </a:r>
          <a:r>
            <a:rPr lang="en-GB" sz="1200" b="1" i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Some examples of desert plants are succulents, such as cacti.</a:t>
          </a:r>
          <a:endParaRPr lang="el-GR" sz="1200" b="1" i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• </a:t>
          </a:r>
          <a:r>
            <a:rPr lang="en-GB" sz="1200" b="1" kern="1200" dirty="0">
              <a:solidFill>
                <a:schemeClr val="tx1"/>
              </a:solidFill>
            </a:rPr>
            <a:t>Snakes, lizards, arachnids, vultures, mice, camels, etc. live in the desert.</a:t>
          </a:r>
          <a:r>
            <a:rPr lang="el-GR" sz="1200" b="1" kern="1200" dirty="0">
              <a:solidFill>
                <a:schemeClr val="tx1"/>
              </a:solidFill>
            </a:rPr>
            <a:t> </a:t>
          </a:r>
          <a:endParaRPr lang="en-US" sz="1200" b="1" i="1" kern="1200" dirty="0">
            <a:solidFill>
              <a:schemeClr val="tx1"/>
            </a:solidFill>
          </a:endParaRPr>
        </a:p>
      </dsp:txBody>
      <dsp:txXfrm>
        <a:off x="8296978" y="2084865"/>
        <a:ext cx="2684277" cy="2084865"/>
      </dsp:txXfrm>
    </dsp:sp>
    <dsp:sp modelId="{07292EDE-1286-45AE-B587-689843F2A698}">
      <dsp:nvSpPr>
        <dsp:cNvPr id="0" name=""/>
        <dsp:cNvSpPr/>
      </dsp:nvSpPr>
      <dsp:spPr>
        <a:xfrm>
          <a:off x="8771291" y="312729"/>
          <a:ext cx="1735650" cy="1735650"/>
        </a:xfrm>
        <a:prstGeom prst="ellipse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B44AAE-77BE-47B9-8414-53EBFF450A98}">
      <dsp:nvSpPr>
        <dsp:cNvPr id="0" name=""/>
        <dsp:cNvSpPr/>
      </dsp:nvSpPr>
      <dsp:spPr>
        <a:xfrm flipV="1">
          <a:off x="241090" y="4884088"/>
          <a:ext cx="10105111" cy="288751"/>
        </a:xfrm>
        <a:prstGeom prst="leftRightArrow">
          <a:avLst/>
        </a:prstGeom>
        <a:solidFill>
          <a:srgbClr val="008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C66A-03EB-E6AD-A998-77081111D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2FBCB-C3C0-A41B-ADB5-53674150C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448E4-7378-9E46-DB8B-F77B64DF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19D-B7BC-4C85-A41E-31ABF00BB7FE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0B1DB-A4DD-0A0A-5B76-50A15A59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76265-8F5E-676C-A20C-8FC54B76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177D-5DC8-4BD7-A8C9-E85D1230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4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09AD-5AFB-5BD1-ADBC-3BBE00D7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FF991-A80D-E6D7-C6F8-B7C0A95E3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B2679-04E7-42FD-2125-6120D189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19D-B7BC-4C85-A41E-31ABF00BB7FE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02DFE-05C9-1D6B-A2C8-2D4D1EC1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703D-F010-ADB7-D600-439BC651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177D-5DC8-4BD7-A8C9-E85D1230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4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E52EE-D924-EB03-F7F3-50FC6F711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65B0E-CEF7-E852-B36B-4138B1151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A7FC9-B432-26D5-822E-7FCAF868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19D-B7BC-4C85-A41E-31ABF00BB7FE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840BF-644A-0A8D-0693-766B65E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F6C33-5CA2-2646-3F39-C75DDF42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177D-5DC8-4BD7-A8C9-E85D1230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3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9609-742C-55FB-8039-B8AA42B0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2B7E5-1852-8A8B-ABFB-C7A196161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BFD0F-A2E6-8BE7-1350-DA49071F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19D-B7BC-4C85-A41E-31ABF00BB7FE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8A6A4-3BF0-8CC3-5BE3-CEDB2744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ED75-DBFF-906F-814C-4A0CB479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177D-5DC8-4BD7-A8C9-E85D1230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40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C935-9230-87BD-F2A8-70589B08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27296-3DFE-7036-6161-F5E6B230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C47F-55BB-C301-9C35-98A91689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19D-B7BC-4C85-A41E-31ABF00BB7FE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AA73B-7B27-407C-B379-76DF5B82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2C1D3-F2D1-B467-A9CA-F28C021F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177D-5DC8-4BD7-A8C9-E85D1230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1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F6A0-BB1B-CC70-5F10-CD927F972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86D7-3AC1-7917-47BB-50D85E395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3E9A5-D829-6AC3-65B6-983D12B65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096A5-D2E9-6F41-7AB0-8B7AB75C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19D-B7BC-4C85-A41E-31ABF00BB7FE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F3B3D-AC28-DF22-4F17-194CE179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13D73-948F-D105-05F8-06D32F94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177D-5DC8-4BD7-A8C9-E85D1230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4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A300-918A-6B86-7A5D-56AFC9AE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B437A-075F-0EFA-85B4-82E16F341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CA306-0633-E0F7-3A90-C02AEF5BA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4F5D9-D4FB-23BB-0EDC-1F869CC96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78409-23E4-D28E-77B8-66D3DF07A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96648-9026-DFF2-3AD7-FC7F7540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19D-B7BC-4C85-A41E-31ABF00BB7FE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B74B9F-9151-88C8-5A10-518E1322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A6A4E-FECE-6765-92CA-B2CC0308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177D-5DC8-4BD7-A8C9-E85D1230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63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94B4-BB1A-001C-893E-E5AAAD88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3968C-2424-E151-FD08-29F27BB0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19D-B7BC-4C85-A41E-31ABF00BB7FE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7F201-041B-C3DE-2E7C-A86EF3C3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56AE0-4C5B-0784-3F26-1A6E5567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177D-5DC8-4BD7-A8C9-E85D1230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0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76FD-4624-E6CB-65B8-2122957F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19D-B7BC-4C85-A41E-31ABF00BB7FE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BAC01-1379-624F-7517-AA628C80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4E1A1-FA08-CC53-AC66-4E18376B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177D-5DC8-4BD7-A8C9-E85D1230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5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14F1-D4BA-6ABB-7196-937ADFEE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AE17-E891-9160-F37C-6B6D24FF0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500B6-DD61-FB4F-AB52-B99B4558D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0ED4-9165-E304-CF1C-E3773C35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19D-B7BC-4C85-A41E-31ABF00BB7FE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44230-E3FD-E615-A534-80F11EDB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E313A-3C6F-39E4-1A63-13FB59CB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177D-5DC8-4BD7-A8C9-E85D1230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4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35E8-5AF6-5637-1F41-399A15D3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F6820-9F0B-9CB2-7567-B7F66D75D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AFB5B-76D3-597B-3AF7-CDE06929B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4D073-F173-8FCD-99C2-F39C5BFD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19D-B7BC-4C85-A41E-31ABF00BB7FE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AAE39-548E-6492-B23D-E529D17F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22A3C-D2EE-F162-9E6C-419D254D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177D-5DC8-4BD7-A8C9-E85D1230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3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97A1B-5770-C075-8E2D-0AE304B0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8F4CA-D6E0-8B2C-F342-062BFE00F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3993B-C9C7-8602-B386-E39A98A12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619D-B7BC-4C85-A41E-31ABF00BB7FE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A743-C7CA-4229-5525-2DC2450C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E616D-897D-FDF9-CB1D-C7E4D8472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6177D-5DC8-4BD7-A8C9-E85D1230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1.1.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r>
              <a:rPr lang="en-GB" sz="2200" b="1" dirty="0">
                <a:solidFill>
                  <a:srgbClr val="FF0066"/>
                </a:solidFill>
              </a:rPr>
              <a:t>Vegetation</a:t>
            </a:r>
            <a:r>
              <a:rPr lang="el-GR" sz="2200" b="1" dirty="0">
                <a:solidFill>
                  <a:srgbClr val="FF0066"/>
                </a:solidFill>
              </a:rPr>
              <a:t> –</a:t>
            </a:r>
            <a:r>
              <a:rPr lang="en-GB" sz="2200" b="1" dirty="0">
                <a:solidFill>
                  <a:srgbClr val="FF0066"/>
                </a:solidFill>
              </a:rPr>
              <a:t>Factors affecting vegetation establishment and development</a:t>
            </a:r>
            <a:endParaRPr lang="en-US" sz="2200" b="1" dirty="0">
              <a:solidFill>
                <a:srgbClr val="FF0066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EDCDBAF-5016-252F-EF77-B462ECAA01F0}"/>
              </a:ext>
            </a:extLst>
          </p:cNvPr>
          <p:cNvGraphicFramePr/>
          <p:nvPr/>
        </p:nvGraphicFramePr>
        <p:xfrm>
          <a:off x="705612" y="1182336"/>
          <a:ext cx="11016996" cy="538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914914F-18B0-73AB-3998-EA537D7212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1.2. </a:t>
            </a:r>
            <a:r>
              <a:rPr lang="en-GB" sz="2200" b="1" dirty="0">
                <a:solidFill>
                  <a:srgbClr val="FF0066"/>
                </a:solidFill>
              </a:rPr>
              <a:t>Vegetation zones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BE81D-CEC4-9D6C-6333-3C8B69CF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0618D-CB44-50C4-416B-56A573F65404}"/>
              </a:ext>
            </a:extLst>
          </p:cNvPr>
          <p:cNvSpPr txBox="1"/>
          <p:nvPr/>
        </p:nvSpPr>
        <p:spPr>
          <a:xfrm>
            <a:off x="-1" y="848474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1.2.</a:t>
            </a:r>
            <a:r>
              <a:rPr lang="el-GR" sz="2000" b="1" dirty="0">
                <a:solidFill>
                  <a:srgbClr val="00B0F0"/>
                </a:solidFill>
              </a:rPr>
              <a:t>3</a:t>
            </a:r>
            <a:r>
              <a:rPr lang="en-US" sz="2000" b="1" dirty="0">
                <a:solidFill>
                  <a:srgbClr val="00B0F0"/>
                </a:solidFill>
              </a:rPr>
              <a:t>.</a:t>
            </a:r>
            <a:r>
              <a:rPr lang="el-GR" sz="2000" b="1" dirty="0">
                <a:solidFill>
                  <a:srgbClr val="00B0F0"/>
                </a:solidFill>
              </a:rPr>
              <a:t> </a:t>
            </a:r>
            <a:r>
              <a:rPr lang="en-GB" sz="2000" b="1" dirty="0">
                <a:solidFill>
                  <a:srgbClr val="00B0F0"/>
                </a:solidFill>
              </a:rPr>
              <a:t>Tropical zone</a:t>
            </a:r>
            <a:r>
              <a:rPr lang="el-GR" sz="2000" b="1" dirty="0">
                <a:solidFill>
                  <a:srgbClr val="00B0F0"/>
                </a:solidFill>
              </a:rPr>
              <a:t>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C9A0A2-7A69-A06C-5004-3E1E02FDC5B0}"/>
              </a:ext>
            </a:extLst>
          </p:cNvPr>
          <p:cNvGraphicFramePr/>
          <p:nvPr/>
        </p:nvGraphicFramePr>
        <p:xfrm>
          <a:off x="604090" y="1398948"/>
          <a:ext cx="10983817" cy="521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598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1.1.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r>
              <a:rPr lang="en-GB" sz="2200" b="1" dirty="0">
                <a:solidFill>
                  <a:srgbClr val="FF0066"/>
                </a:solidFill>
              </a:rPr>
              <a:t>Vegetation</a:t>
            </a:r>
            <a:r>
              <a:rPr lang="el-GR" sz="2200" b="1" dirty="0">
                <a:solidFill>
                  <a:srgbClr val="FF0066"/>
                </a:solidFill>
              </a:rPr>
              <a:t> –</a:t>
            </a:r>
            <a:r>
              <a:rPr lang="en-GB" sz="2200" b="1" dirty="0">
                <a:solidFill>
                  <a:srgbClr val="FF0066"/>
                </a:solidFill>
              </a:rPr>
              <a:t>Factors affecting vegetation establishment and development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1BBFBE0-D569-4BE6-618A-B150B6911307}"/>
              </a:ext>
            </a:extLst>
          </p:cNvPr>
          <p:cNvGraphicFramePr/>
          <p:nvPr/>
        </p:nvGraphicFramePr>
        <p:xfrm>
          <a:off x="1192913" y="1115568"/>
          <a:ext cx="9806174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FC20CE-E807-6925-1A0D-D939EF8A0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61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1.1.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r>
              <a:rPr lang="en-GB" sz="2200" b="1" dirty="0">
                <a:solidFill>
                  <a:srgbClr val="FF0066"/>
                </a:solidFill>
              </a:rPr>
              <a:t>Vegetation</a:t>
            </a:r>
            <a:r>
              <a:rPr lang="el-GR" sz="2200" b="1" dirty="0">
                <a:solidFill>
                  <a:srgbClr val="FF0066"/>
                </a:solidFill>
              </a:rPr>
              <a:t> –</a:t>
            </a:r>
            <a:r>
              <a:rPr lang="en-GB" sz="2200" b="1" dirty="0">
                <a:solidFill>
                  <a:srgbClr val="FF0066"/>
                </a:solidFill>
              </a:rPr>
              <a:t>Factors affecting vegetation establishment and development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2A746-2525-0EF6-E628-7D2CA95A9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986980"/>
            <a:ext cx="9124950" cy="574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5511F-FFFD-81F9-7C3C-DE3495EB2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2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1.1.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r>
              <a:rPr lang="en-GB" sz="2200" b="1" dirty="0">
                <a:solidFill>
                  <a:srgbClr val="FF0066"/>
                </a:solidFill>
              </a:rPr>
              <a:t>Vegetation</a:t>
            </a:r>
            <a:r>
              <a:rPr lang="el-GR" sz="2200" b="1" dirty="0">
                <a:solidFill>
                  <a:srgbClr val="FF0066"/>
                </a:solidFill>
              </a:rPr>
              <a:t> –</a:t>
            </a:r>
            <a:r>
              <a:rPr lang="en-GB" sz="2200" b="1" dirty="0">
                <a:solidFill>
                  <a:srgbClr val="FF0066"/>
                </a:solidFill>
              </a:rPr>
              <a:t>Factors affecting vegetation establishment and development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A6FFF-9D7C-0A7E-D546-0F2F23E0B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6" y="1310353"/>
            <a:ext cx="10475268" cy="5324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BE81D-CEC4-9D6C-6333-3C8B69CF8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324ABC-3E5A-747F-9198-67733C52E733}"/>
              </a:ext>
            </a:extLst>
          </p:cNvPr>
          <p:cNvSpPr txBox="1"/>
          <p:nvPr/>
        </p:nvSpPr>
        <p:spPr>
          <a:xfrm>
            <a:off x="47190" y="914005"/>
            <a:ext cx="12144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6600FF"/>
                </a:solidFill>
              </a:rPr>
              <a:t>World temperature map</a:t>
            </a:r>
          </a:p>
        </p:txBody>
      </p:sp>
    </p:spTree>
    <p:extLst>
      <p:ext uri="{BB962C8B-B14F-4D97-AF65-F5344CB8AC3E}">
        <p14:creationId xmlns:p14="http://schemas.microsoft.com/office/powerpoint/2010/main" val="371508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1.1.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r>
              <a:rPr lang="en-GB" sz="2200" b="1" dirty="0">
                <a:solidFill>
                  <a:srgbClr val="FF0066"/>
                </a:solidFill>
              </a:rPr>
              <a:t>Vegetation</a:t>
            </a:r>
            <a:r>
              <a:rPr lang="el-GR" sz="2200" b="1" dirty="0">
                <a:solidFill>
                  <a:srgbClr val="FF0066"/>
                </a:solidFill>
              </a:rPr>
              <a:t> –</a:t>
            </a:r>
            <a:r>
              <a:rPr lang="en-GB" sz="2200" b="1" dirty="0">
                <a:solidFill>
                  <a:srgbClr val="FF0066"/>
                </a:solidFill>
              </a:rPr>
              <a:t>Factors affecting vegetation establishment and development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BE81D-CEC4-9D6C-6333-3C8B69CF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F6C4B1-A940-4878-2D0A-B5B30C6C1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2" y="1383505"/>
            <a:ext cx="10824295" cy="51079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B7DF1B-3341-AA10-1087-77DBB7732866}"/>
              </a:ext>
            </a:extLst>
          </p:cNvPr>
          <p:cNvSpPr txBox="1"/>
          <p:nvPr/>
        </p:nvSpPr>
        <p:spPr>
          <a:xfrm>
            <a:off x="-1" y="997670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6600FF"/>
                </a:solidFill>
                <a:effectLst/>
              </a:rPr>
              <a:t>Map of countries </a:t>
            </a:r>
            <a:r>
              <a:rPr lang="en-US" b="1" i="0" dirty="0" err="1">
                <a:solidFill>
                  <a:srgbClr val="6600FF"/>
                </a:solidFill>
                <a:effectLst/>
              </a:rPr>
              <a:t>coloured</a:t>
            </a:r>
            <a:r>
              <a:rPr lang="en-US" b="1" i="0" dirty="0">
                <a:solidFill>
                  <a:srgbClr val="6600FF"/>
                </a:solidFill>
                <a:effectLst/>
              </a:rPr>
              <a:t> according to their highest point</a:t>
            </a:r>
            <a:endParaRPr lang="en-US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1.2. </a:t>
            </a:r>
            <a:r>
              <a:rPr lang="en-GB" sz="2200" b="1" dirty="0">
                <a:solidFill>
                  <a:srgbClr val="FF0066"/>
                </a:solidFill>
              </a:rPr>
              <a:t>Vegetation zones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BE81D-CEC4-9D6C-6333-3C8B69CF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5C2738-FB66-969C-CE59-858F69FA0177}"/>
              </a:ext>
            </a:extLst>
          </p:cNvPr>
          <p:cNvGraphicFramePr/>
          <p:nvPr/>
        </p:nvGraphicFramePr>
        <p:xfrm>
          <a:off x="563880" y="1182336"/>
          <a:ext cx="11064240" cy="541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40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1.2. </a:t>
            </a:r>
            <a:r>
              <a:rPr lang="en-GB" sz="2200" b="1" dirty="0">
                <a:solidFill>
                  <a:srgbClr val="FF0066"/>
                </a:solidFill>
              </a:rPr>
              <a:t>Vegetation zones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4AEE9-6ACB-F0E5-7B08-B20009228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0" y="901398"/>
            <a:ext cx="10666299" cy="57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1.2. </a:t>
            </a:r>
            <a:r>
              <a:rPr lang="en-GB" sz="2200" b="1" dirty="0">
                <a:solidFill>
                  <a:srgbClr val="FF0066"/>
                </a:solidFill>
              </a:rPr>
              <a:t>Vegetation zones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BE81D-CEC4-9D6C-6333-3C8B69CF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0618D-CB44-50C4-416B-56A573F65404}"/>
              </a:ext>
            </a:extLst>
          </p:cNvPr>
          <p:cNvSpPr txBox="1"/>
          <p:nvPr/>
        </p:nvSpPr>
        <p:spPr>
          <a:xfrm>
            <a:off x="-1" y="848474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1.2.1. </a:t>
            </a:r>
            <a:r>
              <a:rPr lang="en-GB" sz="2000" b="1" dirty="0">
                <a:solidFill>
                  <a:srgbClr val="00B0F0"/>
                </a:solidFill>
              </a:rPr>
              <a:t>Polar zone</a:t>
            </a:r>
            <a:r>
              <a:rPr lang="el-GR" sz="2000" b="1" dirty="0">
                <a:solidFill>
                  <a:srgbClr val="00B0F0"/>
                </a:solidFill>
              </a:rPr>
              <a:t>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131F40-8F2A-2B4E-61A6-310303332A1B}"/>
              </a:ext>
            </a:extLst>
          </p:cNvPr>
          <p:cNvGraphicFramePr/>
          <p:nvPr/>
        </p:nvGraphicFramePr>
        <p:xfrm>
          <a:off x="646176" y="1310139"/>
          <a:ext cx="10899647" cy="529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664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1.2. </a:t>
            </a:r>
            <a:r>
              <a:rPr lang="en-GB" sz="2200" b="1" dirty="0">
                <a:solidFill>
                  <a:srgbClr val="FF0066"/>
                </a:solidFill>
              </a:rPr>
              <a:t>Vegetation zones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BE81D-CEC4-9D6C-6333-3C8B69CF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0618D-CB44-50C4-416B-56A573F65404}"/>
              </a:ext>
            </a:extLst>
          </p:cNvPr>
          <p:cNvSpPr txBox="1"/>
          <p:nvPr/>
        </p:nvSpPr>
        <p:spPr>
          <a:xfrm>
            <a:off x="-1" y="848474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1.2.2. </a:t>
            </a:r>
            <a:r>
              <a:rPr lang="en-GB" sz="2000" b="1" dirty="0">
                <a:solidFill>
                  <a:srgbClr val="00B0F0"/>
                </a:solidFill>
              </a:rPr>
              <a:t>Temperate zone</a:t>
            </a:r>
            <a:endParaRPr lang="en-US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E62A44-CDFF-65FD-D3F8-A9B321C10FDB}"/>
              </a:ext>
            </a:extLst>
          </p:cNvPr>
          <p:cNvGraphicFramePr/>
          <p:nvPr/>
        </p:nvGraphicFramePr>
        <p:xfrm>
          <a:off x="372365" y="1257429"/>
          <a:ext cx="11447268" cy="548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721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Cleopatra Kalogerakou</dc:creator>
  <cp:lastModifiedBy>Cleopatra Kalogerakou</cp:lastModifiedBy>
  <cp:revision>1</cp:revision>
  <dcterms:created xsi:type="dcterms:W3CDTF">2022-06-26T14:49:19Z</dcterms:created>
  <dcterms:modified xsi:type="dcterms:W3CDTF">2022-06-26T14:50:13Z</dcterms:modified>
</cp:coreProperties>
</file>