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A5FD8-CD8B-437B-87F0-4C0EF1C82DD7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5630A-4502-43D9-83A1-1071EFA2858D}">
      <dgm:prSet phldrT="[Text]" custT="1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Fires</a:t>
          </a:r>
        </a:p>
      </dgm:t>
    </dgm:pt>
    <dgm:pt modelId="{EA2B44DE-5013-44AE-82CC-4BA266DF7DD1}" type="parTrans" cxnId="{776DF40D-5462-4349-90A3-749E9EBF6316}">
      <dgm:prSet/>
      <dgm:spPr/>
      <dgm:t>
        <a:bodyPr/>
        <a:lstStyle/>
        <a:p>
          <a:endParaRPr lang="en-US"/>
        </a:p>
      </dgm:t>
    </dgm:pt>
    <dgm:pt modelId="{D473F907-CD1E-47A2-93E8-FC5CAB6AD49F}" type="sibTrans" cxnId="{776DF40D-5462-4349-90A3-749E9EBF6316}">
      <dgm:prSet/>
      <dgm:spPr/>
      <dgm:t>
        <a:bodyPr/>
        <a:lstStyle/>
        <a:p>
          <a:endParaRPr lang="en-US"/>
        </a:p>
      </dgm:t>
    </dgm:pt>
    <dgm:pt modelId="{4D90B456-CEB6-452A-A94E-B7A1ACFD0C0C}">
      <dgm:prSet phldrT="[Text]" custT="1"/>
      <dgm:spPr>
        <a:solidFill>
          <a:srgbClr val="008E00"/>
        </a:solidFill>
      </dgm:spPr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Uncontrolled urbanization</a:t>
          </a:r>
          <a:endParaRPr lang="en-US" sz="1400" b="1" dirty="0">
            <a:solidFill>
              <a:schemeClr val="tx1"/>
            </a:solidFill>
          </a:endParaRPr>
        </a:p>
      </dgm:t>
    </dgm:pt>
    <dgm:pt modelId="{28BDE465-295A-4A86-A160-012DC76A2A5F}" type="parTrans" cxnId="{8967C9C6-D10B-40BA-A2AC-5AA029E51056}">
      <dgm:prSet/>
      <dgm:spPr/>
      <dgm:t>
        <a:bodyPr/>
        <a:lstStyle/>
        <a:p>
          <a:endParaRPr lang="en-US"/>
        </a:p>
      </dgm:t>
    </dgm:pt>
    <dgm:pt modelId="{426221CD-97A1-4630-A359-5A33A2EDEF6C}" type="sibTrans" cxnId="{8967C9C6-D10B-40BA-A2AC-5AA029E51056}">
      <dgm:prSet/>
      <dgm:spPr/>
      <dgm:t>
        <a:bodyPr/>
        <a:lstStyle/>
        <a:p>
          <a:endParaRPr lang="en-US"/>
        </a:p>
      </dgm:t>
    </dgm:pt>
    <dgm:pt modelId="{B3CF8555-459B-485C-9BE4-40DAECD136B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Overuse of timber</a:t>
          </a:r>
          <a:endParaRPr lang="en-US" sz="1400" b="1" dirty="0">
            <a:solidFill>
              <a:schemeClr val="tx1"/>
            </a:solidFill>
          </a:endParaRPr>
        </a:p>
      </dgm:t>
    </dgm:pt>
    <dgm:pt modelId="{FAC61E7B-2AFA-4B62-AAAE-205D76FD9C15}" type="parTrans" cxnId="{AEA98D48-85FC-4C5C-B012-F24247C2903E}">
      <dgm:prSet/>
      <dgm:spPr/>
      <dgm:t>
        <a:bodyPr/>
        <a:lstStyle/>
        <a:p>
          <a:endParaRPr lang="en-US"/>
        </a:p>
      </dgm:t>
    </dgm:pt>
    <dgm:pt modelId="{D2A69FB1-52AB-4DDB-8FC4-1743B4D9F760}" type="sibTrans" cxnId="{AEA98D48-85FC-4C5C-B012-F24247C2903E}">
      <dgm:prSet/>
      <dgm:spPr/>
      <dgm:t>
        <a:bodyPr/>
        <a:lstStyle/>
        <a:p>
          <a:endParaRPr lang="en-US"/>
        </a:p>
      </dgm:t>
    </dgm:pt>
    <dgm:pt modelId="{1EBC2B67-BE6B-46D0-9A72-C8217A54FE5D}">
      <dgm:prSet custT="1"/>
      <dgm:spPr>
        <a:solidFill>
          <a:srgbClr val="FFC000"/>
        </a:solidFill>
      </dgm:spPr>
      <dgm:t>
        <a:bodyPr/>
        <a:lstStyle/>
        <a:p>
          <a:endParaRPr lang="en-GB" sz="1400" b="1" dirty="0">
            <a:solidFill>
              <a:schemeClr val="tx1"/>
            </a:solidFill>
          </a:endParaRPr>
        </a:p>
        <a:p>
          <a:r>
            <a:rPr lang="en-GB" sz="1400" b="1" dirty="0">
              <a:solidFill>
                <a:schemeClr val="tx1"/>
              </a:solidFill>
            </a:rPr>
            <a:t>Overcultivation</a:t>
          </a:r>
          <a:endParaRPr lang="en-US" sz="1400" b="1" dirty="0">
            <a:solidFill>
              <a:schemeClr val="tx1"/>
            </a:solidFill>
          </a:endParaRPr>
        </a:p>
        <a:p>
          <a:r>
            <a:rPr lang="el-GR" sz="1400" b="1" dirty="0">
              <a:solidFill>
                <a:schemeClr val="tx1"/>
              </a:solidFill>
            </a:rPr>
            <a:t>&amp; </a:t>
          </a:r>
        </a:p>
        <a:p>
          <a:r>
            <a:rPr lang="en-GB" sz="1400" b="1" dirty="0">
              <a:solidFill>
                <a:schemeClr val="tx1"/>
              </a:solidFill>
            </a:rPr>
            <a:t>overgrazing</a:t>
          </a:r>
          <a:endParaRPr lang="el-GR" sz="1400" b="1" dirty="0">
            <a:solidFill>
              <a:schemeClr val="tx1"/>
            </a:solidFill>
          </a:endParaRPr>
        </a:p>
        <a:p>
          <a:r>
            <a:rPr lang="el-GR" sz="1400" b="1" dirty="0">
              <a:solidFill>
                <a:schemeClr val="tx1"/>
              </a:solidFill>
            </a:rPr>
            <a:t> </a:t>
          </a:r>
          <a:endParaRPr lang="en-US" sz="1400" b="1" dirty="0">
            <a:solidFill>
              <a:schemeClr val="tx1"/>
            </a:solidFill>
          </a:endParaRPr>
        </a:p>
      </dgm:t>
    </dgm:pt>
    <dgm:pt modelId="{1D319703-EE14-48C7-83A4-D12FBD4FA668}" type="parTrans" cxnId="{B2B3A467-6EAB-49CF-B8F2-356261FCF44A}">
      <dgm:prSet/>
      <dgm:spPr/>
      <dgm:t>
        <a:bodyPr/>
        <a:lstStyle/>
        <a:p>
          <a:endParaRPr lang="en-US"/>
        </a:p>
      </dgm:t>
    </dgm:pt>
    <dgm:pt modelId="{AE015155-763A-4BB0-BCF0-59F5A2E50B2F}" type="sibTrans" cxnId="{B2B3A467-6EAB-49CF-B8F2-356261FCF44A}">
      <dgm:prSet/>
      <dgm:spPr/>
      <dgm:t>
        <a:bodyPr/>
        <a:lstStyle/>
        <a:p>
          <a:endParaRPr lang="en-US"/>
        </a:p>
      </dgm:t>
    </dgm:pt>
    <dgm:pt modelId="{AF4EAC08-9DD3-4BC5-816C-B66AE5974A03}">
      <dgm:prSet custT="1"/>
      <dgm:spPr>
        <a:solidFill>
          <a:srgbClr val="8CD200"/>
        </a:solidFill>
      </dgm:spPr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Uncontrolled industrial development</a:t>
          </a:r>
          <a:endParaRPr lang="en-US" sz="1400" b="1" dirty="0">
            <a:solidFill>
              <a:schemeClr val="tx1"/>
            </a:solidFill>
          </a:endParaRPr>
        </a:p>
      </dgm:t>
    </dgm:pt>
    <dgm:pt modelId="{61B760C8-8094-4E10-9706-FF0A0F42C676}" type="parTrans" cxnId="{49E09862-908C-4A60-8673-968ABE733581}">
      <dgm:prSet/>
      <dgm:spPr/>
      <dgm:t>
        <a:bodyPr/>
        <a:lstStyle/>
        <a:p>
          <a:endParaRPr lang="en-US"/>
        </a:p>
      </dgm:t>
    </dgm:pt>
    <dgm:pt modelId="{1FEFAD4B-4CFD-42D6-8114-C46B7F94C3AD}" type="sibTrans" cxnId="{49E09862-908C-4A60-8673-968ABE733581}">
      <dgm:prSet/>
      <dgm:spPr/>
      <dgm:t>
        <a:bodyPr/>
        <a:lstStyle/>
        <a:p>
          <a:endParaRPr lang="en-US"/>
        </a:p>
      </dgm:t>
    </dgm:pt>
    <dgm:pt modelId="{20D709CA-EF2F-498D-BF64-2E356E28D4D2}" type="pres">
      <dgm:prSet presAssocID="{8D9A5FD8-CD8B-437B-87F0-4C0EF1C82DD7}" presName="cycle" presStyleCnt="0">
        <dgm:presLayoutVars>
          <dgm:dir/>
          <dgm:resizeHandles val="exact"/>
        </dgm:presLayoutVars>
      </dgm:prSet>
      <dgm:spPr/>
    </dgm:pt>
    <dgm:pt modelId="{D63F9FE4-1648-4173-AFE9-7F43BE3275EE}" type="pres">
      <dgm:prSet presAssocID="{4EF5630A-4502-43D9-83A1-1071EFA2858D}" presName="node" presStyleLbl="node1" presStyleIdx="0" presStyleCnt="5">
        <dgm:presLayoutVars>
          <dgm:bulletEnabled val="1"/>
        </dgm:presLayoutVars>
      </dgm:prSet>
      <dgm:spPr/>
    </dgm:pt>
    <dgm:pt modelId="{66B4B2BB-7044-4E39-AF64-E46F50FA2D7F}" type="pres">
      <dgm:prSet presAssocID="{4EF5630A-4502-43D9-83A1-1071EFA2858D}" presName="spNode" presStyleCnt="0"/>
      <dgm:spPr/>
    </dgm:pt>
    <dgm:pt modelId="{67ED0925-7FBF-4464-9C5C-39DD29221575}" type="pres">
      <dgm:prSet presAssocID="{D473F907-CD1E-47A2-93E8-FC5CAB6AD49F}" presName="sibTrans" presStyleLbl="sibTrans1D1" presStyleIdx="0" presStyleCnt="5"/>
      <dgm:spPr/>
    </dgm:pt>
    <dgm:pt modelId="{5A03B6E9-99D9-4FE0-BCAD-34EF299DA1EA}" type="pres">
      <dgm:prSet presAssocID="{4D90B456-CEB6-452A-A94E-B7A1ACFD0C0C}" presName="node" presStyleLbl="node1" presStyleIdx="1" presStyleCnt="5">
        <dgm:presLayoutVars>
          <dgm:bulletEnabled val="1"/>
        </dgm:presLayoutVars>
      </dgm:prSet>
      <dgm:spPr/>
    </dgm:pt>
    <dgm:pt modelId="{3605528D-D4C0-4C7F-BBEA-C2615827BABC}" type="pres">
      <dgm:prSet presAssocID="{4D90B456-CEB6-452A-A94E-B7A1ACFD0C0C}" presName="spNode" presStyleCnt="0"/>
      <dgm:spPr/>
    </dgm:pt>
    <dgm:pt modelId="{36AD45B7-F0F0-419F-91D4-5EDE52F07C1C}" type="pres">
      <dgm:prSet presAssocID="{426221CD-97A1-4630-A359-5A33A2EDEF6C}" presName="sibTrans" presStyleLbl="sibTrans1D1" presStyleIdx="1" presStyleCnt="5"/>
      <dgm:spPr/>
    </dgm:pt>
    <dgm:pt modelId="{2CC01CC9-1C4E-4574-A232-20236AEFD637}" type="pres">
      <dgm:prSet presAssocID="{B3CF8555-459B-485C-9BE4-40DAECD136B8}" presName="node" presStyleLbl="node1" presStyleIdx="2" presStyleCnt="5">
        <dgm:presLayoutVars>
          <dgm:bulletEnabled val="1"/>
        </dgm:presLayoutVars>
      </dgm:prSet>
      <dgm:spPr/>
    </dgm:pt>
    <dgm:pt modelId="{EEEBD4ED-A88F-4DE2-984D-584E8B956C34}" type="pres">
      <dgm:prSet presAssocID="{B3CF8555-459B-485C-9BE4-40DAECD136B8}" presName="spNode" presStyleCnt="0"/>
      <dgm:spPr/>
    </dgm:pt>
    <dgm:pt modelId="{F3FB27C2-9EC0-4AC1-BC82-0258A6B15337}" type="pres">
      <dgm:prSet presAssocID="{D2A69FB1-52AB-4DDB-8FC4-1743B4D9F760}" presName="sibTrans" presStyleLbl="sibTrans1D1" presStyleIdx="2" presStyleCnt="5"/>
      <dgm:spPr/>
    </dgm:pt>
    <dgm:pt modelId="{A9F5157A-3E76-4146-A58D-350FEDDE1FBD}" type="pres">
      <dgm:prSet presAssocID="{AF4EAC08-9DD3-4BC5-816C-B66AE5974A03}" presName="node" presStyleLbl="node1" presStyleIdx="3" presStyleCnt="5">
        <dgm:presLayoutVars>
          <dgm:bulletEnabled val="1"/>
        </dgm:presLayoutVars>
      </dgm:prSet>
      <dgm:spPr/>
    </dgm:pt>
    <dgm:pt modelId="{0447E836-3091-4C15-9AFA-FCACB451E010}" type="pres">
      <dgm:prSet presAssocID="{AF4EAC08-9DD3-4BC5-816C-B66AE5974A03}" presName="spNode" presStyleCnt="0"/>
      <dgm:spPr/>
    </dgm:pt>
    <dgm:pt modelId="{DCF646FA-5204-4D6F-B333-266BE1D1E2B4}" type="pres">
      <dgm:prSet presAssocID="{1FEFAD4B-4CFD-42D6-8114-C46B7F94C3AD}" presName="sibTrans" presStyleLbl="sibTrans1D1" presStyleIdx="3" presStyleCnt="5"/>
      <dgm:spPr/>
    </dgm:pt>
    <dgm:pt modelId="{8CEE4EB7-942F-4B94-A08C-9D4CA2CD7276}" type="pres">
      <dgm:prSet presAssocID="{1EBC2B67-BE6B-46D0-9A72-C8217A54FE5D}" presName="node" presStyleLbl="node1" presStyleIdx="4" presStyleCnt="5">
        <dgm:presLayoutVars>
          <dgm:bulletEnabled val="1"/>
        </dgm:presLayoutVars>
      </dgm:prSet>
      <dgm:spPr/>
    </dgm:pt>
    <dgm:pt modelId="{F221C3BB-A575-4B05-B5AF-65CE853C2FBE}" type="pres">
      <dgm:prSet presAssocID="{1EBC2B67-BE6B-46D0-9A72-C8217A54FE5D}" presName="spNode" presStyleCnt="0"/>
      <dgm:spPr/>
    </dgm:pt>
    <dgm:pt modelId="{962676DC-0305-4A84-B90C-ED949AB1428C}" type="pres">
      <dgm:prSet presAssocID="{AE015155-763A-4BB0-BCF0-59F5A2E50B2F}" presName="sibTrans" presStyleLbl="sibTrans1D1" presStyleIdx="4" presStyleCnt="5"/>
      <dgm:spPr/>
    </dgm:pt>
  </dgm:ptLst>
  <dgm:cxnLst>
    <dgm:cxn modelId="{776DF40D-5462-4349-90A3-749E9EBF6316}" srcId="{8D9A5FD8-CD8B-437B-87F0-4C0EF1C82DD7}" destId="{4EF5630A-4502-43D9-83A1-1071EFA2858D}" srcOrd="0" destOrd="0" parTransId="{EA2B44DE-5013-44AE-82CC-4BA266DF7DD1}" sibTransId="{D473F907-CD1E-47A2-93E8-FC5CAB6AD49F}"/>
    <dgm:cxn modelId="{1F8EA317-DF23-454B-A779-7476E9106B97}" type="presOf" srcId="{1EBC2B67-BE6B-46D0-9A72-C8217A54FE5D}" destId="{8CEE4EB7-942F-4B94-A08C-9D4CA2CD7276}" srcOrd="0" destOrd="0" presId="urn:microsoft.com/office/officeart/2005/8/layout/cycle5"/>
    <dgm:cxn modelId="{495E6E39-CEB0-47B5-9A20-3CF9B9961DAB}" type="presOf" srcId="{AF4EAC08-9DD3-4BC5-816C-B66AE5974A03}" destId="{A9F5157A-3E76-4146-A58D-350FEDDE1FBD}" srcOrd="0" destOrd="0" presId="urn:microsoft.com/office/officeart/2005/8/layout/cycle5"/>
    <dgm:cxn modelId="{49E09862-908C-4A60-8673-968ABE733581}" srcId="{8D9A5FD8-CD8B-437B-87F0-4C0EF1C82DD7}" destId="{AF4EAC08-9DD3-4BC5-816C-B66AE5974A03}" srcOrd="3" destOrd="0" parTransId="{61B760C8-8094-4E10-9706-FF0A0F42C676}" sibTransId="{1FEFAD4B-4CFD-42D6-8114-C46B7F94C3AD}"/>
    <dgm:cxn modelId="{B2B3A467-6EAB-49CF-B8F2-356261FCF44A}" srcId="{8D9A5FD8-CD8B-437B-87F0-4C0EF1C82DD7}" destId="{1EBC2B67-BE6B-46D0-9A72-C8217A54FE5D}" srcOrd="4" destOrd="0" parTransId="{1D319703-EE14-48C7-83A4-D12FBD4FA668}" sibTransId="{AE015155-763A-4BB0-BCF0-59F5A2E50B2F}"/>
    <dgm:cxn modelId="{AEA98D48-85FC-4C5C-B012-F24247C2903E}" srcId="{8D9A5FD8-CD8B-437B-87F0-4C0EF1C82DD7}" destId="{B3CF8555-459B-485C-9BE4-40DAECD136B8}" srcOrd="2" destOrd="0" parTransId="{FAC61E7B-2AFA-4B62-AAAE-205D76FD9C15}" sibTransId="{D2A69FB1-52AB-4DDB-8FC4-1743B4D9F760}"/>
    <dgm:cxn modelId="{E67A0449-B45F-4AA6-A4E5-61621B4DFAAA}" type="presOf" srcId="{D473F907-CD1E-47A2-93E8-FC5CAB6AD49F}" destId="{67ED0925-7FBF-4464-9C5C-39DD29221575}" srcOrd="0" destOrd="0" presId="urn:microsoft.com/office/officeart/2005/8/layout/cycle5"/>
    <dgm:cxn modelId="{86024C49-1DD7-4BFA-BE95-189F939F1E6E}" type="presOf" srcId="{D2A69FB1-52AB-4DDB-8FC4-1743B4D9F760}" destId="{F3FB27C2-9EC0-4AC1-BC82-0258A6B15337}" srcOrd="0" destOrd="0" presId="urn:microsoft.com/office/officeart/2005/8/layout/cycle5"/>
    <dgm:cxn modelId="{8E9E8274-3C9F-4A55-A229-193BD0EA357A}" type="presOf" srcId="{4D90B456-CEB6-452A-A94E-B7A1ACFD0C0C}" destId="{5A03B6E9-99D9-4FE0-BCAD-34EF299DA1EA}" srcOrd="0" destOrd="0" presId="urn:microsoft.com/office/officeart/2005/8/layout/cycle5"/>
    <dgm:cxn modelId="{87662977-90E0-4B27-9983-41320EF0B03A}" type="presOf" srcId="{AE015155-763A-4BB0-BCF0-59F5A2E50B2F}" destId="{962676DC-0305-4A84-B90C-ED949AB1428C}" srcOrd="0" destOrd="0" presId="urn:microsoft.com/office/officeart/2005/8/layout/cycle5"/>
    <dgm:cxn modelId="{FC877357-2034-47D9-BDB3-44EAFE929D53}" type="presOf" srcId="{4EF5630A-4502-43D9-83A1-1071EFA2858D}" destId="{D63F9FE4-1648-4173-AFE9-7F43BE3275EE}" srcOrd="0" destOrd="0" presId="urn:microsoft.com/office/officeart/2005/8/layout/cycle5"/>
    <dgm:cxn modelId="{D0315986-2BE3-49AD-BECB-6BEF772BDD43}" type="presOf" srcId="{1FEFAD4B-4CFD-42D6-8114-C46B7F94C3AD}" destId="{DCF646FA-5204-4D6F-B333-266BE1D1E2B4}" srcOrd="0" destOrd="0" presId="urn:microsoft.com/office/officeart/2005/8/layout/cycle5"/>
    <dgm:cxn modelId="{C651D89E-BD18-4A5A-ACAF-127A897E9ED0}" type="presOf" srcId="{8D9A5FD8-CD8B-437B-87F0-4C0EF1C82DD7}" destId="{20D709CA-EF2F-498D-BF64-2E356E28D4D2}" srcOrd="0" destOrd="0" presId="urn:microsoft.com/office/officeart/2005/8/layout/cycle5"/>
    <dgm:cxn modelId="{8967C9C6-D10B-40BA-A2AC-5AA029E51056}" srcId="{8D9A5FD8-CD8B-437B-87F0-4C0EF1C82DD7}" destId="{4D90B456-CEB6-452A-A94E-B7A1ACFD0C0C}" srcOrd="1" destOrd="0" parTransId="{28BDE465-295A-4A86-A160-012DC76A2A5F}" sibTransId="{426221CD-97A1-4630-A359-5A33A2EDEF6C}"/>
    <dgm:cxn modelId="{837932F3-F47B-4961-9CE3-1F999D684148}" type="presOf" srcId="{426221CD-97A1-4630-A359-5A33A2EDEF6C}" destId="{36AD45B7-F0F0-419F-91D4-5EDE52F07C1C}" srcOrd="0" destOrd="0" presId="urn:microsoft.com/office/officeart/2005/8/layout/cycle5"/>
    <dgm:cxn modelId="{B6A34AFB-98AA-4D81-92A7-812FFD6B67FD}" type="presOf" srcId="{B3CF8555-459B-485C-9BE4-40DAECD136B8}" destId="{2CC01CC9-1C4E-4574-A232-20236AEFD637}" srcOrd="0" destOrd="0" presId="urn:microsoft.com/office/officeart/2005/8/layout/cycle5"/>
    <dgm:cxn modelId="{B611BCDD-1F86-4EAE-A5FD-69DD7EE418B8}" type="presParOf" srcId="{20D709CA-EF2F-498D-BF64-2E356E28D4D2}" destId="{D63F9FE4-1648-4173-AFE9-7F43BE3275EE}" srcOrd="0" destOrd="0" presId="urn:microsoft.com/office/officeart/2005/8/layout/cycle5"/>
    <dgm:cxn modelId="{15D52BBA-42B7-41EB-A3E9-C1CBF0A6CB3B}" type="presParOf" srcId="{20D709CA-EF2F-498D-BF64-2E356E28D4D2}" destId="{66B4B2BB-7044-4E39-AF64-E46F50FA2D7F}" srcOrd="1" destOrd="0" presId="urn:microsoft.com/office/officeart/2005/8/layout/cycle5"/>
    <dgm:cxn modelId="{6F5429AF-4727-4239-B90F-8CC24FB31A96}" type="presParOf" srcId="{20D709CA-EF2F-498D-BF64-2E356E28D4D2}" destId="{67ED0925-7FBF-4464-9C5C-39DD29221575}" srcOrd="2" destOrd="0" presId="urn:microsoft.com/office/officeart/2005/8/layout/cycle5"/>
    <dgm:cxn modelId="{C83EFA60-53A5-45FA-9A89-213F811525C0}" type="presParOf" srcId="{20D709CA-EF2F-498D-BF64-2E356E28D4D2}" destId="{5A03B6E9-99D9-4FE0-BCAD-34EF299DA1EA}" srcOrd="3" destOrd="0" presId="urn:microsoft.com/office/officeart/2005/8/layout/cycle5"/>
    <dgm:cxn modelId="{E58E9EA9-3710-4984-82DA-547E28B7EAA1}" type="presParOf" srcId="{20D709CA-EF2F-498D-BF64-2E356E28D4D2}" destId="{3605528D-D4C0-4C7F-BBEA-C2615827BABC}" srcOrd="4" destOrd="0" presId="urn:microsoft.com/office/officeart/2005/8/layout/cycle5"/>
    <dgm:cxn modelId="{6B21D564-C927-447B-A5D0-1FF869DA2BF3}" type="presParOf" srcId="{20D709CA-EF2F-498D-BF64-2E356E28D4D2}" destId="{36AD45B7-F0F0-419F-91D4-5EDE52F07C1C}" srcOrd="5" destOrd="0" presId="urn:microsoft.com/office/officeart/2005/8/layout/cycle5"/>
    <dgm:cxn modelId="{56647D7F-4A30-4136-B657-9007685F0CEF}" type="presParOf" srcId="{20D709CA-EF2F-498D-BF64-2E356E28D4D2}" destId="{2CC01CC9-1C4E-4574-A232-20236AEFD637}" srcOrd="6" destOrd="0" presId="urn:microsoft.com/office/officeart/2005/8/layout/cycle5"/>
    <dgm:cxn modelId="{30C07A1F-7FD0-4F4C-883D-219E9438B171}" type="presParOf" srcId="{20D709CA-EF2F-498D-BF64-2E356E28D4D2}" destId="{EEEBD4ED-A88F-4DE2-984D-584E8B956C34}" srcOrd="7" destOrd="0" presId="urn:microsoft.com/office/officeart/2005/8/layout/cycle5"/>
    <dgm:cxn modelId="{51DCC9C1-9EFB-427F-82F8-6D3753439A87}" type="presParOf" srcId="{20D709CA-EF2F-498D-BF64-2E356E28D4D2}" destId="{F3FB27C2-9EC0-4AC1-BC82-0258A6B15337}" srcOrd="8" destOrd="0" presId="urn:microsoft.com/office/officeart/2005/8/layout/cycle5"/>
    <dgm:cxn modelId="{68BD6265-2F09-4811-BB2D-A2F1EB9B4131}" type="presParOf" srcId="{20D709CA-EF2F-498D-BF64-2E356E28D4D2}" destId="{A9F5157A-3E76-4146-A58D-350FEDDE1FBD}" srcOrd="9" destOrd="0" presId="urn:microsoft.com/office/officeart/2005/8/layout/cycle5"/>
    <dgm:cxn modelId="{1245FD61-0B90-484B-945E-D619763995E5}" type="presParOf" srcId="{20D709CA-EF2F-498D-BF64-2E356E28D4D2}" destId="{0447E836-3091-4C15-9AFA-FCACB451E010}" srcOrd="10" destOrd="0" presId="urn:microsoft.com/office/officeart/2005/8/layout/cycle5"/>
    <dgm:cxn modelId="{DDFB1D1F-B7E4-4924-BCEC-2BE1E0629A45}" type="presParOf" srcId="{20D709CA-EF2F-498D-BF64-2E356E28D4D2}" destId="{DCF646FA-5204-4D6F-B333-266BE1D1E2B4}" srcOrd="11" destOrd="0" presId="urn:microsoft.com/office/officeart/2005/8/layout/cycle5"/>
    <dgm:cxn modelId="{40864799-19DC-4C5E-BD44-10370EFA0515}" type="presParOf" srcId="{20D709CA-EF2F-498D-BF64-2E356E28D4D2}" destId="{8CEE4EB7-942F-4B94-A08C-9D4CA2CD7276}" srcOrd="12" destOrd="0" presId="urn:microsoft.com/office/officeart/2005/8/layout/cycle5"/>
    <dgm:cxn modelId="{E362B8E3-9139-44EC-9795-A81A6B5AB328}" type="presParOf" srcId="{20D709CA-EF2F-498D-BF64-2E356E28D4D2}" destId="{F221C3BB-A575-4B05-B5AF-65CE853C2FBE}" srcOrd="13" destOrd="0" presId="urn:microsoft.com/office/officeart/2005/8/layout/cycle5"/>
    <dgm:cxn modelId="{A4E15024-0184-45AB-89AE-6FEE4793B38A}" type="presParOf" srcId="{20D709CA-EF2F-498D-BF64-2E356E28D4D2}" destId="{962676DC-0305-4A84-B90C-ED949AB1428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392C4A-B753-4BCA-B532-BE7E084AD1F5}" type="doc">
      <dgm:prSet loTypeId="urn:microsoft.com/office/officeart/2005/8/layout/rings+Icon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1471E0-E394-4C5C-95A2-6C725558E2B2}">
      <dgm:prSet phldrT="[Text]" custT="1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r>
            <a:rPr lang="en-US" sz="1700" b="1" dirty="0">
              <a:solidFill>
                <a:schemeClr val="bg1"/>
              </a:solidFill>
            </a:rPr>
            <a:t>Climate change</a:t>
          </a:r>
        </a:p>
      </dgm:t>
    </dgm:pt>
    <dgm:pt modelId="{C8035F6E-476A-4CF2-8079-901891A6F6AA}" type="parTrans" cxnId="{DBC0E77A-A3C8-494D-B05F-ED34C2D1DF25}">
      <dgm:prSet/>
      <dgm:spPr/>
      <dgm:t>
        <a:bodyPr/>
        <a:lstStyle/>
        <a:p>
          <a:endParaRPr lang="en-US"/>
        </a:p>
      </dgm:t>
    </dgm:pt>
    <dgm:pt modelId="{2DCB93BD-7B08-4EB0-9183-11BE01848D11}" type="sibTrans" cxnId="{DBC0E77A-A3C8-494D-B05F-ED34C2D1DF25}">
      <dgm:prSet/>
      <dgm:spPr/>
      <dgm:t>
        <a:bodyPr/>
        <a:lstStyle/>
        <a:p>
          <a:endParaRPr lang="en-US"/>
        </a:p>
      </dgm:t>
    </dgm:pt>
    <dgm:pt modelId="{0662AD4A-75E8-41DB-B254-F77A4528EBBB}">
      <dgm:prSet phldrT="[Text]" custT="1"/>
      <dgm:spPr>
        <a:solidFill>
          <a:srgbClr val="006600"/>
        </a:solidFill>
      </dgm:spPr>
      <dgm:t>
        <a:bodyPr/>
        <a:lstStyle/>
        <a:p>
          <a:r>
            <a:rPr lang="en-GB" sz="1700" b="1" dirty="0"/>
            <a:t>Shrinking economy</a:t>
          </a:r>
          <a:endParaRPr lang="en-US" sz="1700" b="1" dirty="0"/>
        </a:p>
      </dgm:t>
    </dgm:pt>
    <dgm:pt modelId="{50F07A2E-BACE-415A-A898-96DFDEE45AE1}" type="parTrans" cxnId="{977F61C4-D6EE-44DF-9B53-25EE3E9906BB}">
      <dgm:prSet/>
      <dgm:spPr/>
      <dgm:t>
        <a:bodyPr/>
        <a:lstStyle/>
        <a:p>
          <a:endParaRPr lang="en-US"/>
        </a:p>
      </dgm:t>
    </dgm:pt>
    <dgm:pt modelId="{94F788AC-ED5A-450F-9306-53887477F040}" type="sibTrans" cxnId="{977F61C4-D6EE-44DF-9B53-25EE3E9906BB}">
      <dgm:prSet/>
      <dgm:spPr/>
      <dgm:t>
        <a:bodyPr/>
        <a:lstStyle/>
        <a:p>
          <a:endParaRPr lang="en-US"/>
        </a:p>
      </dgm:t>
    </dgm:pt>
    <dgm:pt modelId="{95957BC2-9F44-40C2-B79F-AD716A8A66B0}">
      <dgm:prSet custT="1"/>
      <dgm:spPr>
        <a:solidFill>
          <a:srgbClr val="FF6600"/>
        </a:solidFill>
      </dgm:spPr>
      <dgm:t>
        <a:bodyPr/>
        <a:lstStyle/>
        <a:p>
          <a:r>
            <a:rPr lang="en-GB" sz="1700" b="1" dirty="0"/>
            <a:t>Biodiversity loss</a:t>
          </a:r>
          <a:endParaRPr lang="en-US" sz="1700" b="1" dirty="0"/>
        </a:p>
      </dgm:t>
    </dgm:pt>
    <dgm:pt modelId="{55992669-7F26-4679-A38F-6766F5A6531C}" type="parTrans" cxnId="{999EF734-A8E2-4585-9FA9-AF8487693B12}">
      <dgm:prSet/>
      <dgm:spPr/>
      <dgm:t>
        <a:bodyPr/>
        <a:lstStyle/>
        <a:p>
          <a:endParaRPr lang="en-US"/>
        </a:p>
      </dgm:t>
    </dgm:pt>
    <dgm:pt modelId="{46420EF6-20AC-452C-8EDE-EC585EB5CE88}" type="sibTrans" cxnId="{999EF734-A8E2-4585-9FA9-AF8487693B12}">
      <dgm:prSet/>
      <dgm:spPr/>
      <dgm:t>
        <a:bodyPr/>
        <a:lstStyle/>
        <a:p>
          <a:endParaRPr lang="en-US"/>
        </a:p>
      </dgm:t>
    </dgm:pt>
    <dgm:pt modelId="{31B736C0-8955-403A-8666-8643211E5EBD}">
      <dgm:prSet custT="1"/>
      <dgm:spPr>
        <a:solidFill>
          <a:srgbClr val="FFDC6D"/>
        </a:solidFill>
      </dgm:spPr>
      <dgm:t>
        <a:bodyPr/>
        <a:lstStyle/>
        <a:p>
          <a:r>
            <a:rPr lang="en-GB" sz="1700" b="1" dirty="0"/>
            <a:t>Rural abandonment</a:t>
          </a:r>
          <a:endParaRPr lang="en-US" sz="1700" b="1" dirty="0"/>
        </a:p>
      </dgm:t>
    </dgm:pt>
    <dgm:pt modelId="{BAE597AD-9AA6-4E47-86B2-79B0D99B7666}" type="sibTrans" cxnId="{9AC641E5-C33E-4F18-8039-1888FB15F833}">
      <dgm:prSet/>
      <dgm:spPr/>
      <dgm:t>
        <a:bodyPr/>
        <a:lstStyle/>
        <a:p>
          <a:endParaRPr lang="en-US"/>
        </a:p>
      </dgm:t>
    </dgm:pt>
    <dgm:pt modelId="{022A0DA1-03B4-43A2-B6A4-28EB80F535E0}" type="parTrans" cxnId="{9AC641E5-C33E-4F18-8039-1888FB15F833}">
      <dgm:prSet/>
      <dgm:spPr/>
      <dgm:t>
        <a:bodyPr/>
        <a:lstStyle/>
        <a:p>
          <a:endParaRPr lang="en-US"/>
        </a:p>
      </dgm:t>
    </dgm:pt>
    <dgm:pt modelId="{21B6524D-25DD-4660-9A9D-E73240153084}">
      <dgm:prSet custT="1"/>
      <dgm:spPr>
        <a:solidFill>
          <a:srgbClr val="8CD200"/>
        </a:solidFill>
      </dgm:spPr>
      <dgm:t>
        <a:bodyPr/>
        <a:lstStyle/>
        <a:p>
          <a:r>
            <a:rPr lang="en-US" sz="1700" b="1" dirty="0"/>
            <a:t>Floods</a:t>
          </a:r>
        </a:p>
      </dgm:t>
    </dgm:pt>
    <dgm:pt modelId="{B73B5C2B-57AD-4FC6-9719-B14841335458}" type="sibTrans" cxnId="{CAE07114-CD7F-46E4-85BD-9D739A972BE6}">
      <dgm:prSet/>
      <dgm:spPr/>
      <dgm:t>
        <a:bodyPr/>
        <a:lstStyle/>
        <a:p>
          <a:endParaRPr lang="en-US"/>
        </a:p>
      </dgm:t>
    </dgm:pt>
    <dgm:pt modelId="{E58AC5C7-6F1F-488D-A5B0-E55BBC11F7E8}" type="parTrans" cxnId="{CAE07114-CD7F-46E4-85BD-9D739A972BE6}">
      <dgm:prSet/>
      <dgm:spPr/>
      <dgm:t>
        <a:bodyPr/>
        <a:lstStyle/>
        <a:p>
          <a:endParaRPr lang="en-US"/>
        </a:p>
      </dgm:t>
    </dgm:pt>
    <dgm:pt modelId="{0B326F69-FF4A-40F7-ADB4-4E197E7AB651}" type="pres">
      <dgm:prSet presAssocID="{C4392C4A-B753-4BCA-B532-BE7E084AD1F5}" presName="Name0" presStyleCnt="0">
        <dgm:presLayoutVars>
          <dgm:chMax val="7"/>
          <dgm:dir/>
          <dgm:resizeHandles val="exact"/>
        </dgm:presLayoutVars>
      </dgm:prSet>
      <dgm:spPr/>
    </dgm:pt>
    <dgm:pt modelId="{8EEA4BE8-8053-442C-838A-32BF4CE5D930}" type="pres">
      <dgm:prSet presAssocID="{C4392C4A-B753-4BCA-B532-BE7E084AD1F5}" presName="ellipse1" presStyleLbl="vennNode1" presStyleIdx="0" presStyleCnt="5">
        <dgm:presLayoutVars>
          <dgm:bulletEnabled val="1"/>
        </dgm:presLayoutVars>
      </dgm:prSet>
      <dgm:spPr/>
    </dgm:pt>
    <dgm:pt modelId="{3E344ACB-2212-459D-89C6-68BAAD5944F2}" type="pres">
      <dgm:prSet presAssocID="{C4392C4A-B753-4BCA-B532-BE7E084AD1F5}" presName="ellipse2" presStyleLbl="vennNode1" presStyleIdx="1" presStyleCnt="5">
        <dgm:presLayoutVars>
          <dgm:bulletEnabled val="1"/>
        </dgm:presLayoutVars>
      </dgm:prSet>
      <dgm:spPr/>
    </dgm:pt>
    <dgm:pt modelId="{6C8DE967-AC0C-4299-943C-32897854BD63}" type="pres">
      <dgm:prSet presAssocID="{C4392C4A-B753-4BCA-B532-BE7E084AD1F5}" presName="ellipse3" presStyleLbl="vennNode1" presStyleIdx="2" presStyleCnt="5">
        <dgm:presLayoutVars>
          <dgm:bulletEnabled val="1"/>
        </dgm:presLayoutVars>
      </dgm:prSet>
      <dgm:spPr/>
    </dgm:pt>
    <dgm:pt modelId="{04C8D1E6-DEA8-4D69-B473-99A4CBC6066F}" type="pres">
      <dgm:prSet presAssocID="{C4392C4A-B753-4BCA-B532-BE7E084AD1F5}" presName="ellipse4" presStyleLbl="vennNode1" presStyleIdx="3" presStyleCnt="5">
        <dgm:presLayoutVars>
          <dgm:bulletEnabled val="1"/>
        </dgm:presLayoutVars>
      </dgm:prSet>
      <dgm:spPr/>
    </dgm:pt>
    <dgm:pt modelId="{7F880C87-C918-49D0-977F-F02E51B323E1}" type="pres">
      <dgm:prSet presAssocID="{C4392C4A-B753-4BCA-B532-BE7E084AD1F5}" presName="ellipse5" presStyleLbl="vennNode1" presStyleIdx="4" presStyleCnt="5">
        <dgm:presLayoutVars>
          <dgm:bulletEnabled val="1"/>
        </dgm:presLayoutVars>
      </dgm:prSet>
      <dgm:spPr/>
    </dgm:pt>
  </dgm:ptLst>
  <dgm:cxnLst>
    <dgm:cxn modelId="{34BE5B05-1884-4EE3-8E73-235AB5B31F76}" type="presOf" srcId="{31B736C0-8955-403A-8666-8643211E5EBD}" destId="{7F880C87-C918-49D0-977F-F02E51B323E1}" srcOrd="0" destOrd="0" presId="urn:microsoft.com/office/officeart/2005/8/layout/rings+Icon"/>
    <dgm:cxn modelId="{CAE07114-CD7F-46E4-85BD-9D739A972BE6}" srcId="{C4392C4A-B753-4BCA-B532-BE7E084AD1F5}" destId="{21B6524D-25DD-4660-9A9D-E73240153084}" srcOrd="2" destOrd="0" parTransId="{E58AC5C7-6F1F-488D-A5B0-E55BBC11F7E8}" sibTransId="{B73B5C2B-57AD-4FC6-9719-B14841335458}"/>
    <dgm:cxn modelId="{999EF734-A8E2-4585-9FA9-AF8487693B12}" srcId="{C4392C4A-B753-4BCA-B532-BE7E084AD1F5}" destId="{95957BC2-9F44-40C2-B79F-AD716A8A66B0}" srcOrd="1" destOrd="0" parTransId="{55992669-7F26-4679-A38F-6766F5A6531C}" sibTransId="{46420EF6-20AC-452C-8EDE-EC585EB5CE88}"/>
    <dgm:cxn modelId="{8FC43D3F-B7DE-495F-9AEF-3A90BAC38E99}" type="presOf" srcId="{21B6524D-25DD-4660-9A9D-E73240153084}" destId="{6C8DE967-AC0C-4299-943C-32897854BD63}" srcOrd="0" destOrd="0" presId="urn:microsoft.com/office/officeart/2005/8/layout/rings+Icon"/>
    <dgm:cxn modelId="{87C70B69-DDEB-4AF7-8816-FA8CE2D7489A}" type="presOf" srcId="{E01471E0-E394-4C5C-95A2-6C725558E2B2}" destId="{8EEA4BE8-8053-442C-838A-32BF4CE5D930}" srcOrd="0" destOrd="0" presId="urn:microsoft.com/office/officeart/2005/8/layout/rings+Icon"/>
    <dgm:cxn modelId="{DBC0E77A-A3C8-494D-B05F-ED34C2D1DF25}" srcId="{C4392C4A-B753-4BCA-B532-BE7E084AD1F5}" destId="{E01471E0-E394-4C5C-95A2-6C725558E2B2}" srcOrd="0" destOrd="0" parTransId="{C8035F6E-476A-4CF2-8079-901891A6F6AA}" sibTransId="{2DCB93BD-7B08-4EB0-9183-11BE01848D11}"/>
    <dgm:cxn modelId="{14E2AC88-B9B2-46A4-AEC3-35F24E8229B3}" type="presOf" srcId="{95957BC2-9F44-40C2-B79F-AD716A8A66B0}" destId="{3E344ACB-2212-459D-89C6-68BAAD5944F2}" srcOrd="0" destOrd="0" presId="urn:microsoft.com/office/officeart/2005/8/layout/rings+Icon"/>
    <dgm:cxn modelId="{DC2EC8C1-4B72-4D91-AED2-9DDBED5C0179}" type="presOf" srcId="{0662AD4A-75E8-41DB-B254-F77A4528EBBB}" destId="{04C8D1E6-DEA8-4D69-B473-99A4CBC6066F}" srcOrd="0" destOrd="0" presId="urn:microsoft.com/office/officeart/2005/8/layout/rings+Icon"/>
    <dgm:cxn modelId="{977F61C4-D6EE-44DF-9B53-25EE3E9906BB}" srcId="{C4392C4A-B753-4BCA-B532-BE7E084AD1F5}" destId="{0662AD4A-75E8-41DB-B254-F77A4528EBBB}" srcOrd="3" destOrd="0" parTransId="{50F07A2E-BACE-415A-A898-96DFDEE45AE1}" sibTransId="{94F788AC-ED5A-450F-9306-53887477F040}"/>
    <dgm:cxn modelId="{9AC641E5-C33E-4F18-8039-1888FB15F833}" srcId="{C4392C4A-B753-4BCA-B532-BE7E084AD1F5}" destId="{31B736C0-8955-403A-8666-8643211E5EBD}" srcOrd="4" destOrd="0" parTransId="{022A0DA1-03B4-43A2-B6A4-28EB80F535E0}" sibTransId="{BAE597AD-9AA6-4E47-86B2-79B0D99B7666}"/>
    <dgm:cxn modelId="{8E552BF4-1E2A-4283-BBE7-3A1B6FBD6B32}" type="presOf" srcId="{C4392C4A-B753-4BCA-B532-BE7E084AD1F5}" destId="{0B326F69-FF4A-40F7-ADB4-4E197E7AB651}" srcOrd="0" destOrd="0" presId="urn:microsoft.com/office/officeart/2005/8/layout/rings+Icon"/>
    <dgm:cxn modelId="{09A6A514-C9DC-44F2-BEE3-DE85D53D26AF}" type="presParOf" srcId="{0B326F69-FF4A-40F7-ADB4-4E197E7AB651}" destId="{8EEA4BE8-8053-442C-838A-32BF4CE5D930}" srcOrd="0" destOrd="0" presId="urn:microsoft.com/office/officeart/2005/8/layout/rings+Icon"/>
    <dgm:cxn modelId="{CFF7E932-E22D-47A4-9121-EA34585C0D93}" type="presParOf" srcId="{0B326F69-FF4A-40F7-ADB4-4E197E7AB651}" destId="{3E344ACB-2212-459D-89C6-68BAAD5944F2}" srcOrd="1" destOrd="0" presId="urn:microsoft.com/office/officeart/2005/8/layout/rings+Icon"/>
    <dgm:cxn modelId="{A5442B35-8B29-4457-B8E4-32FB45551162}" type="presParOf" srcId="{0B326F69-FF4A-40F7-ADB4-4E197E7AB651}" destId="{6C8DE967-AC0C-4299-943C-32897854BD63}" srcOrd="2" destOrd="0" presId="urn:microsoft.com/office/officeart/2005/8/layout/rings+Icon"/>
    <dgm:cxn modelId="{D9199E62-FC5D-45B0-9731-03DB6A2F7326}" type="presParOf" srcId="{0B326F69-FF4A-40F7-ADB4-4E197E7AB651}" destId="{04C8D1E6-DEA8-4D69-B473-99A4CBC6066F}" srcOrd="3" destOrd="0" presId="urn:microsoft.com/office/officeart/2005/8/layout/rings+Icon"/>
    <dgm:cxn modelId="{C816ED7B-02F8-40F8-81F7-961D85555F34}" type="presParOf" srcId="{0B326F69-FF4A-40F7-ADB4-4E197E7AB651}" destId="{7F880C87-C918-49D0-977F-F02E51B323E1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A87701-D423-4E3C-AE28-4751275FE1D9}" type="doc">
      <dgm:prSet loTypeId="urn:microsoft.com/office/officeart/2005/8/layout/radial4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22D0175-98BC-4050-A81E-35BFDA3EEE30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en-GB" sz="1600" b="1" dirty="0">
              <a:solidFill>
                <a:schemeClr val="tx1"/>
              </a:solidFill>
              <a:latin typeface="+mn-lt"/>
            </a:rPr>
            <a:t>State care - Fire protection measures e.g. fire zones, patrols etc.</a:t>
          </a:r>
          <a:endParaRPr lang="el-GR" sz="1600" b="1" dirty="0">
            <a:solidFill>
              <a:schemeClr val="tx1"/>
            </a:solidFill>
            <a:latin typeface="+mn-lt"/>
          </a:endParaRPr>
        </a:p>
      </dgm:t>
    </dgm:pt>
    <dgm:pt modelId="{5E61D09B-6F18-4AB1-910B-BDFEC4FF65B2}" type="parTrans" cxnId="{12272970-9D5A-4CF5-AF5F-9846910FD031}">
      <dgm:prSet/>
      <dgm:spPr>
        <a:solidFill>
          <a:srgbClr val="00B0F0"/>
        </a:solidFill>
      </dgm:spPr>
      <dgm:t>
        <a:bodyPr/>
        <a:lstStyle/>
        <a:p>
          <a:endParaRPr lang="el-GR"/>
        </a:p>
      </dgm:t>
    </dgm:pt>
    <dgm:pt modelId="{6CBF4ADD-0C8A-446E-9CDF-F75970C312D3}" type="sibTrans" cxnId="{12272970-9D5A-4CF5-AF5F-9846910FD031}">
      <dgm:prSet/>
      <dgm:spPr/>
      <dgm:t>
        <a:bodyPr/>
        <a:lstStyle/>
        <a:p>
          <a:endParaRPr lang="el-GR"/>
        </a:p>
      </dgm:t>
    </dgm:pt>
    <dgm:pt modelId="{7E5BE6A5-AEA2-44B5-9135-12C65A692706}">
      <dgm:prSet custT="1"/>
      <dgm:spPr>
        <a:solidFill>
          <a:srgbClr val="A375FF"/>
        </a:solidFill>
      </dgm:spPr>
      <dgm:t>
        <a:bodyPr/>
        <a:lstStyle/>
        <a:p>
          <a:pPr algn="ctr"/>
          <a:r>
            <a:rPr lang="en-GB" sz="1600" b="1" dirty="0">
              <a:solidFill>
                <a:schemeClr val="tx1"/>
              </a:solidFill>
              <a:latin typeface="+mn-lt"/>
            </a:rPr>
            <a:t>Reforestation</a:t>
          </a:r>
          <a:endParaRPr lang="el-GR" sz="1600" b="1" dirty="0">
            <a:solidFill>
              <a:schemeClr val="tx1"/>
            </a:solidFill>
            <a:latin typeface="+mn-lt"/>
          </a:endParaRPr>
        </a:p>
      </dgm:t>
    </dgm:pt>
    <dgm:pt modelId="{5D8D1232-D02E-43AC-B692-7AEA1B6AE02C}" type="parTrans" cxnId="{B83DF519-F4A4-400E-95FA-9FA29210F708}">
      <dgm:prSet/>
      <dgm:spPr>
        <a:solidFill>
          <a:srgbClr val="A375FF"/>
        </a:solidFill>
      </dgm:spPr>
      <dgm:t>
        <a:bodyPr/>
        <a:lstStyle/>
        <a:p>
          <a:endParaRPr lang="el-GR"/>
        </a:p>
      </dgm:t>
    </dgm:pt>
    <dgm:pt modelId="{F681F7D5-34D5-4AEB-8916-81F00DFEBFCD}" type="sibTrans" cxnId="{B83DF519-F4A4-400E-95FA-9FA29210F708}">
      <dgm:prSet/>
      <dgm:spPr/>
      <dgm:t>
        <a:bodyPr/>
        <a:lstStyle/>
        <a:p>
          <a:endParaRPr lang="el-GR"/>
        </a:p>
      </dgm:t>
    </dgm:pt>
    <dgm:pt modelId="{3FB73092-1979-4DC9-A8C6-07DAF413C2B2}">
      <dgm:prSet/>
      <dgm:spPr/>
      <dgm:t>
        <a:bodyPr/>
        <a:lstStyle/>
        <a:p>
          <a:endParaRPr lang="en-US" dirty="0"/>
        </a:p>
      </dgm:t>
    </dgm:pt>
    <dgm:pt modelId="{B17FECD1-FDEC-41E7-9519-12E79B416E7B}" type="parTrans" cxnId="{5FC9C735-EC6A-4AA2-8C2B-790A9A9E446C}">
      <dgm:prSet/>
      <dgm:spPr/>
      <dgm:t>
        <a:bodyPr/>
        <a:lstStyle/>
        <a:p>
          <a:endParaRPr lang="el-GR"/>
        </a:p>
      </dgm:t>
    </dgm:pt>
    <dgm:pt modelId="{4CC8B353-9DF6-46B9-9CA9-69F33323EBF5}" type="sibTrans" cxnId="{5FC9C735-EC6A-4AA2-8C2B-790A9A9E446C}">
      <dgm:prSet/>
      <dgm:spPr/>
      <dgm:t>
        <a:bodyPr/>
        <a:lstStyle/>
        <a:p>
          <a:endParaRPr lang="el-GR"/>
        </a:p>
      </dgm:t>
    </dgm:pt>
    <dgm:pt modelId="{97843351-49DB-4B0E-96E9-B7B0941DCD95}">
      <dgm:prSet custT="1"/>
      <dgm:spPr>
        <a:solidFill>
          <a:srgbClr val="FF6600"/>
        </a:solidFill>
      </dgm:spPr>
      <dgm:t>
        <a:bodyPr/>
        <a:lstStyle/>
        <a:p>
          <a:pPr algn="ctr"/>
          <a:r>
            <a:rPr lang="en-GB" sz="1600" b="1" dirty="0">
              <a:solidFill>
                <a:schemeClr val="tx1"/>
              </a:solidFill>
              <a:latin typeface="+mn-lt"/>
            </a:rPr>
            <a:t>Strict legislation &amp; fines</a:t>
          </a:r>
          <a:endParaRPr lang="el-GR" sz="1600" b="1" dirty="0">
            <a:solidFill>
              <a:schemeClr val="tx1"/>
            </a:solidFill>
            <a:latin typeface="+mn-lt"/>
          </a:endParaRPr>
        </a:p>
      </dgm:t>
    </dgm:pt>
    <dgm:pt modelId="{41E9CEBF-08A4-4EBB-89BF-22989B853D07}" type="parTrans" cxnId="{51DC9A93-3AE0-48F9-9A16-A912458153B0}">
      <dgm:prSet/>
      <dgm:spPr>
        <a:solidFill>
          <a:srgbClr val="FF6600"/>
        </a:solidFill>
      </dgm:spPr>
      <dgm:t>
        <a:bodyPr/>
        <a:lstStyle/>
        <a:p>
          <a:endParaRPr lang="el-GR"/>
        </a:p>
      </dgm:t>
    </dgm:pt>
    <dgm:pt modelId="{E7FE27B4-32C5-4150-9BF2-CCBB87D68B07}" type="sibTrans" cxnId="{51DC9A93-3AE0-48F9-9A16-A912458153B0}">
      <dgm:prSet/>
      <dgm:spPr/>
      <dgm:t>
        <a:bodyPr/>
        <a:lstStyle/>
        <a:p>
          <a:endParaRPr lang="el-GR"/>
        </a:p>
      </dgm:t>
    </dgm:pt>
    <dgm:pt modelId="{7C407E76-8AF0-40B0-AEB1-BFF60126B3D7}">
      <dgm:prSet custT="1"/>
      <dgm:spPr>
        <a:solidFill>
          <a:srgbClr val="00CC5C"/>
        </a:solidFill>
      </dgm:spPr>
      <dgm:t>
        <a:bodyPr/>
        <a:lstStyle/>
        <a:p>
          <a:r>
            <a:rPr lang="en-GB" sz="1600" b="1" dirty="0">
              <a:solidFill>
                <a:schemeClr val="tx1"/>
              </a:solidFill>
              <a:latin typeface="+mn-lt"/>
            </a:rPr>
            <a:t>Environmental information / individual sensitivity</a:t>
          </a:r>
          <a:endParaRPr lang="el-GR" sz="1600" b="1" dirty="0">
            <a:solidFill>
              <a:schemeClr val="tx1"/>
            </a:solidFill>
            <a:latin typeface="+mn-lt"/>
          </a:endParaRPr>
        </a:p>
      </dgm:t>
    </dgm:pt>
    <dgm:pt modelId="{AF0571AC-9CC7-4A45-A3E1-3D173E851C23}" type="parTrans" cxnId="{2B996720-4C3F-4C13-9AAD-7A206D3F23D6}">
      <dgm:prSet/>
      <dgm:spPr>
        <a:solidFill>
          <a:srgbClr val="00CC5C"/>
        </a:solidFill>
      </dgm:spPr>
      <dgm:t>
        <a:bodyPr/>
        <a:lstStyle/>
        <a:p>
          <a:endParaRPr lang="el-GR"/>
        </a:p>
      </dgm:t>
    </dgm:pt>
    <dgm:pt modelId="{14F13DC9-9523-4D9F-9779-7FAF287ADAB5}" type="sibTrans" cxnId="{2B996720-4C3F-4C13-9AAD-7A206D3F23D6}">
      <dgm:prSet/>
      <dgm:spPr/>
      <dgm:t>
        <a:bodyPr/>
        <a:lstStyle/>
        <a:p>
          <a:endParaRPr lang="el-GR"/>
        </a:p>
      </dgm:t>
    </dgm:pt>
    <dgm:pt modelId="{B465759D-6412-44AC-B65C-6E3DCAC488F5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sz="2000" b="1" dirty="0"/>
            <a:t>Forest protection</a:t>
          </a:r>
          <a:endParaRPr lang="el-GR" sz="2000" b="1" dirty="0"/>
        </a:p>
      </dgm:t>
    </dgm:pt>
    <dgm:pt modelId="{EC9A4F71-88E1-4536-B233-AEF81976A1E3}" type="sibTrans" cxnId="{AEEFCF4D-3E42-47AF-B9C0-A89355F45527}">
      <dgm:prSet/>
      <dgm:spPr/>
      <dgm:t>
        <a:bodyPr/>
        <a:lstStyle/>
        <a:p>
          <a:endParaRPr lang="el-GR"/>
        </a:p>
      </dgm:t>
    </dgm:pt>
    <dgm:pt modelId="{B9C39977-CA1E-43BE-87B7-D81C306DAE3D}" type="parTrans" cxnId="{AEEFCF4D-3E42-47AF-B9C0-A89355F45527}">
      <dgm:prSet/>
      <dgm:spPr/>
      <dgm:t>
        <a:bodyPr/>
        <a:lstStyle/>
        <a:p>
          <a:endParaRPr lang="el-GR"/>
        </a:p>
      </dgm:t>
    </dgm:pt>
    <dgm:pt modelId="{0968439B-A7D5-4237-88F2-345E618D0338}" type="pres">
      <dgm:prSet presAssocID="{14A87701-D423-4E3C-AE28-4751275FE1D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C58503E-A62D-415D-A69C-878399AF578D}" type="pres">
      <dgm:prSet presAssocID="{B465759D-6412-44AC-B65C-6E3DCAC488F5}" presName="centerShape" presStyleLbl="node0" presStyleIdx="0" presStyleCnt="1" custScaleX="109015" custScaleY="89727"/>
      <dgm:spPr/>
    </dgm:pt>
    <dgm:pt modelId="{AE9C0055-CF96-4931-BFAC-B2C68E0516B5}" type="pres">
      <dgm:prSet presAssocID="{AF0571AC-9CC7-4A45-A3E1-3D173E851C23}" presName="parTrans" presStyleLbl="bgSibTrans2D1" presStyleIdx="0" presStyleCnt="4"/>
      <dgm:spPr/>
    </dgm:pt>
    <dgm:pt modelId="{C692DC77-1E9F-4908-93A5-9992D116F121}" type="pres">
      <dgm:prSet presAssocID="{7C407E76-8AF0-40B0-AEB1-BFF60126B3D7}" presName="node" presStyleLbl="node1" presStyleIdx="0" presStyleCnt="4">
        <dgm:presLayoutVars>
          <dgm:bulletEnabled val="1"/>
        </dgm:presLayoutVars>
      </dgm:prSet>
      <dgm:spPr/>
    </dgm:pt>
    <dgm:pt modelId="{02CD5704-37D7-4B74-A481-9AD7897B6C1F}" type="pres">
      <dgm:prSet presAssocID="{5D8D1232-D02E-43AC-B692-7AEA1B6AE02C}" presName="parTrans" presStyleLbl="bgSibTrans2D1" presStyleIdx="1" presStyleCnt="4"/>
      <dgm:spPr/>
    </dgm:pt>
    <dgm:pt modelId="{67422B28-7883-4ABF-B7DB-E15CB912BB39}" type="pres">
      <dgm:prSet presAssocID="{7E5BE6A5-AEA2-44B5-9135-12C65A692706}" presName="node" presStyleLbl="node1" presStyleIdx="1" presStyleCnt="4">
        <dgm:presLayoutVars>
          <dgm:bulletEnabled val="1"/>
        </dgm:presLayoutVars>
      </dgm:prSet>
      <dgm:spPr/>
    </dgm:pt>
    <dgm:pt modelId="{1555F09F-BEF7-4862-A381-CFCB1BB92CC8}" type="pres">
      <dgm:prSet presAssocID="{41E9CEBF-08A4-4EBB-89BF-22989B853D07}" presName="parTrans" presStyleLbl="bgSibTrans2D1" presStyleIdx="2" presStyleCnt="4"/>
      <dgm:spPr/>
    </dgm:pt>
    <dgm:pt modelId="{FECEF0C0-049E-4B11-8DA0-72DAC154FCBF}" type="pres">
      <dgm:prSet presAssocID="{97843351-49DB-4B0E-96E9-B7B0941DCD95}" presName="node" presStyleLbl="node1" presStyleIdx="2" presStyleCnt="4">
        <dgm:presLayoutVars>
          <dgm:bulletEnabled val="1"/>
        </dgm:presLayoutVars>
      </dgm:prSet>
      <dgm:spPr/>
    </dgm:pt>
    <dgm:pt modelId="{1B31DEDC-D710-49F0-8ABD-156990DB038A}" type="pres">
      <dgm:prSet presAssocID="{5E61D09B-6F18-4AB1-910B-BDFEC4FF65B2}" presName="parTrans" presStyleLbl="bgSibTrans2D1" presStyleIdx="3" presStyleCnt="4"/>
      <dgm:spPr/>
    </dgm:pt>
    <dgm:pt modelId="{52945BA8-05C0-4400-BA26-1D3DB854696A}" type="pres">
      <dgm:prSet presAssocID="{922D0175-98BC-4050-A81E-35BFDA3EEE30}" presName="node" presStyleLbl="node1" presStyleIdx="3" presStyleCnt="4">
        <dgm:presLayoutVars>
          <dgm:bulletEnabled val="1"/>
        </dgm:presLayoutVars>
      </dgm:prSet>
      <dgm:spPr/>
    </dgm:pt>
  </dgm:ptLst>
  <dgm:cxnLst>
    <dgm:cxn modelId="{B83DF519-F4A4-400E-95FA-9FA29210F708}" srcId="{B465759D-6412-44AC-B65C-6E3DCAC488F5}" destId="{7E5BE6A5-AEA2-44B5-9135-12C65A692706}" srcOrd="1" destOrd="0" parTransId="{5D8D1232-D02E-43AC-B692-7AEA1B6AE02C}" sibTransId="{F681F7D5-34D5-4AEB-8916-81F00DFEBFCD}"/>
    <dgm:cxn modelId="{2B996720-4C3F-4C13-9AAD-7A206D3F23D6}" srcId="{B465759D-6412-44AC-B65C-6E3DCAC488F5}" destId="{7C407E76-8AF0-40B0-AEB1-BFF60126B3D7}" srcOrd="0" destOrd="0" parTransId="{AF0571AC-9CC7-4A45-A3E1-3D173E851C23}" sibTransId="{14F13DC9-9523-4D9F-9779-7FAF287ADAB5}"/>
    <dgm:cxn modelId="{55033135-47AE-42D3-86DC-48B8A586B6FA}" type="presOf" srcId="{5D8D1232-D02E-43AC-B692-7AEA1B6AE02C}" destId="{02CD5704-37D7-4B74-A481-9AD7897B6C1F}" srcOrd="0" destOrd="0" presId="urn:microsoft.com/office/officeart/2005/8/layout/radial4"/>
    <dgm:cxn modelId="{5FC9C735-EC6A-4AA2-8C2B-790A9A9E446C}" srcId="{14A87701-D423-4E3C-AE28-4751275FE1D9}" destId="{3FB73092-1979-4DC9-A8C6-07DAF413C2B2}" srcOrd="1" destOrd="0" parTransId="{B17FECD1-FDEC-41E7-9519-12E79B416E7B}" sibTransId="{4CC8B353-9DF6-46B9-9CA9-69F33323EBF5}"/>
    <dgm:cxn modelId="{E523B062-7483-438C-AFCE-E1CC1487850C}" type="presOf" srcId="{AF0571AC-9CC7-4A45-A3E1-3D173E851C23}" destId="{AE9C0055-CF96-4931-BFAC-B2C68E0516B5}" srcOrd="0" destOrd="0" presId="urn:microsoft.com/office/officeart/2005/8/layout/radial4"/>
    <dgm:cxn modelId="{6A125168-F9DE-4B0A-8CFF-AB91DEF6E0CD}" type="presOf" srcId="{7C407E76-8AF0-40B0-AEB1-BFF60126B3D7}" destId="{C692DC77-1E9F-4908-93A5-9992D116F121}" srcOrd="0" destOrd="0" presId="urn:microsoft.com/office/officeart/2005/8/layout/radial4"/>
    <dgm:cxn modelId="{AEEFCF4D-3E42-47AF-B9C0-A89355F45527}" srcId="{14A87701-D423-4E3C-AE28-4751275FE1D9}" destId="{B465759D-6412-44AC-B65C-6E3DCAC488F5}" srcOrd="0" destOrd="0" parTransId="{B9C39977-CA1E-43BE-87B7-D81C306DAE3D}" sibTransId="{EC9A4F71-88E1-4536-B233-AEF81976A1E3}"/>
    <dgm:cxn modelId="{12272970-9D5A-4CF5-AF5F-9846910FD031}" srcId="{B465759D-6412-44AC-B65C-6E3DCAC488F5}" destId="{922D0175-98BC-4050-A81E-35BFDA3EEE30}" srcOrd="3" destOrd="0" parTransId="{5E61D09B-6F18-4AB1-910B-BDFEC4FF65B2}" sibTransId="{6CBF4ADD-0C8A-446E-9CDF-F75970C312D3}"/>
    <dgm:cxn modelId="{51DC9A93-3AE0-48F9-9A16-A912458153B0}" srcId="{B465759D-6412-44AC-B65C-6E3DCAC488F5}" destId="{97843351-49DB-4B0E-96E9-B7B0941DCD95}" srcOrd="2" destOrd="0" parTransId="{41E9CEBF-08A4-4EBB-89BF-22989B853D07}" sibTransId="{E7FE27B4-32C5-4150-9BF2-CCBB87D68B07}"/>
    <dgm:cxn modelId="{D84F3F97-ECE0-41BE-ABA8-80128EEF5407}" type="presOf" srcId="{5E61D09B-6F18-4AB1-910B-BDFEC4FF65B2}" destId="{1B31DEDC-D710-49F0-8ABD-156990DB038A}" srcOrd="0" destOrd="0" presId="urn:microsoft.com/office/officeart/2005/8/layout/radial4"/>
    <dgm:cxn modelId="{091679C3-9248-4B4C-B799-ECB2BAA535F5}" type="presOf" srcId="{B465759D-6412-44AC-B65C-6E3DCAC488F5}" destId="{4C58503E-A62D-415D-A69C-878399AF578D}" srcOrd="0" destOrd="0" presId="urn:microsoft.com/office/officeart/2005/8/layout/radial4"/>
    <dgm:cxn modelId="{DAE02AD1-7D7D-498B-94B2-148814A89C56}" type="presOf" srcId="{7E5BE6A5-AEA2-44B5-9135-12C65A692706}" destId="{67422B28-7883-4ABF-B7DB-E15CB912BB39}" srcOrd="0" destOrd="0" presId="urn:microsoft.com/office/officeart/2005/8/layout/radial4"/>
    <dgm:cxn modelId="{0BF06AF0-00F6-47B3-A082-78113F8697F0}" type="presOf" srcId="{922D0175-98BC-4050-A81E-35BFDA3EEE30}" destId="{52945BA8-05C0-4400-BA26-1D3DB854696A}" srcOrd="0" destOrd="0" presId="urn:microsoft.com/office/officeart/2005/8/layout/radial4"/>
    <dgm:cxn modelId="{68B23EFB-0772-43BC-9774-F3CF8F68D71B}" type="presOf" srcId="{41E9CEBF-08A4-4EBB-89BF-22989B853D07}" destId="{1555F09F-BEF7-4862-A381-CFCB1BB92CC8}" srcOrd="0" destOrd="0" presId="urn:microsoft.com/office/officeart/2005/8/layout/radial4"/>
    <dgm:cxn modelId="{D00867FC-E8BD-4DA8-853D-C651222D1614}" type="presOf" srcId="{14A87701-D423-4E3C-AE28-4751275FE1D9}" destId="{0968439B-A7D5-4237-88F2-345E618D0338}" srcOrd="0" destOrd="0" presId="urn:microsoft.com/office/officeart/2005/8/layout/radial4"/>
    <dgm:cxn modelId="{BEF887FF-A213-4323-B967-A16B4039D020}" type="presOf" srcId="{97843351-49DB-4B0E-96E9-B7B0941DCD95}" destId="{FECEF0C0-049E-4B11-8DA0-72DAC154FCBF}" srcOrd="0" destOrd="0" presId="urn:microsoft.com/office/officeart/2005/8/layout/radial4"/>
    <dgm:cxn modelId="{4CAC97A8-431A-4B0D-8C7D-FF07FE584D3D}" type="presParOf" srcId="{0968439B-A7D5-4237-88F2-345E618D0338}" destId="{4C58503E-A62D-415D-A69C-878399AF578D}" srcOrd="0" destOrd="0" presId="urn:microsoft.com/office/officeart/2005/8/layout/radial4"/>
    <dgm:cxn modelId="{DDAFC5EC-0C59-428B-9E2E-FE1257E05D1E}" type="presParOf" srcId="{0968439B-A7D5-4237-88F2-345E618D0338}" destId="{AE9C0055-CF96-4931-BFAC-B2C68E0516B5}" srcOrd="1" destOrd="0" presId="urn:microsoft.com/office/officeart/2005/8/layout/radial4"/>
    <dgm:cxn modelId="{441B75F0-8FB1-436E-8803-6A8831884275}" type="presParOf" srcId="{0968439B-A7D5-4237-88F2-345E618D0338}" destId="{C692DC77-1E9F-4908-93A5-9992D116F121}" srcOrd="2" destOrd="0" presId="urn:microsoft.com/office/officeart/2005/8/layout/radial4"/>
    <dgm:cxn modelId="{CE72DFBE-2788-4E90-9B7A-F352ECB8C16C}" type="presParOf" srcId="{0968439B-A7D5-4237-88F2-345E618D0338}" destId="{02CD5704-37D7-4B74-A481-9AD7897B6C1F}" srcOrd="3" destOrd="0" presId="urn:microsoft.com/office/officeart/2005/8/layout/radial4"/>
    <dgm:cxn modelId="{BCBBA40F-3844-487B-A4ED-2105DD2E081D}" type="presParOf" srcId="{0968439B-A7D5-4237-88F2-345E618D0338}" destId="{67422B28-7883-4ABF-B7DB-E15CB912BB39}" srcOrd="4" destOrd="0" presId="urn:microsoft.com/office/officeart/2005/8/layout/radial4"/>
    <dgm:cxn modelId="{70449B80-B609-438E-80DB-E1F98080C5C9}" type="presParOf" srcId="{0968439B-A7D5-4237-88F2-345E618D0338}" destId="{1555F09F-BEF7-4862-A381-CFCB1BB92CC8}" srcOrd="5" destOrd="0" presId="urn:microsoft.com/office/officeart/2005/8/layout/radial4"/>
    <dgm:cxn modelId="{288BD8BF-E531-4E1D-9BC2-6546B778A399}" type="presParOf" srcId="{0968439B-A7D5-4237-88F2-345E618D0338}" destId="{FECEF0C0-049E-4B11-8DA0-72DAC154FCBF}" srcOrd="6" destOrd="0" presId="urn:microsoft.com/office/officeart/2005/8/layout/radial4"/>
    <dgm:cxn modelId="{6C1A5A20-9694-4F8C-AEF8-2395FEE070DD}" type="presParOf" srcId="{0968439B-A7D5-4237-88F2-345E618D0338}" destId="{1B31DEDC-D710-49F0-8ABD-156990DB038A}" srcOrd="7" destOrd="0" presId="urn:microsoft.com/office/officeart/2005/8/layout/radial4"/>
    <dgm:cxn modelId="{CA8F82DE-2EE3-4730-B671-E19BE8074609}" type="presParOf" srcId="{0968439B-A7D5-4237-88F2-345E618D0338}" destId="{52945BA8-05C0-4400-BA26-1D3DB854696A}" srcOrd="8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F9FE4-1648-4173-AFE9-7F43BE3275EE}">
      <dsp:nvSpPr>
        <dsp:cNvPr id="0" name=""/>
        <dsp:cNvSpPr/>
      </dsp:nvSpPr>
      <dsp:spPr>
        <a:xfrm>
          <a:off x="4846835" y="1817"/>
          <a:ext cx="1679940" cy="1091961"/>
        </a:xfrm>
        <a:prstGeom prst="roundRect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Fires</a:t>
          </a:r>
        </a:p>
      </dsp:txBody>
      <dsp:txXfrm>
        <a:off x="4900140" y="55122"/>
        <a:ext cx="1573330" cy="985351"/>
      </dsp:txXfrm>
    </dsp:sp>
    <dsp:sp modelId="{67ED0925-7FBF-4464-9C5C-39DD29221575}">
      <dsp:nvSpPr>
        <dsp:cNvPr id="0" name=""/>
        <dsp:cNvSpPr/>
      </dsp:nvSpPr>
      <dsp:spPr>
        <a:xfrm>
          <a:off x="3506662" y="547798"/>
          <a:ext cx="4360286" cy="4360286"/>
        </a:xfrm>
        <a:custGeom>
          <a:avLst/>
          <a:gdLst/>
          <a:ahLst/>
          <a:cxnLst/>
          <a:rect l="0" t="0" r="0" b="0"/>
          <a:pathLst>
            <a:path>
              <a:moveTo>
                <a:pt x="3244807" y="277641"/>
              </a:moveTo>
              <a:arcTo wR="2180143" hR="2180143" stAng="17953916" swAng="12107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3B6E9-99D9-4FE0-BCAD-34EF299DA1EA}">
      <dsp:nvSpPr>
        <dsp:cNvPr id="0" name=""/>
        <dsp:cNvSpPr/>
      </dsp:nvSpPr>
      <dsp:spPr>
        <a:xfrm>
          <a:off x="6920275" y="1508259"/>
          <a:ext cx="1679940" cy="1091961"/>
        </a:xfrm>
        <a:prstGeom prst="roundRect">
          <a:avLst/>
        </a:prstGeom>
        <a:solidFill>
          <a:srgbClr val="008E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Uncontrolled urbanization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973580" y="1561564"/>
        <a:ext cx="1573330" cy="985351"/>
      </dsp:txXfrm>
    </dsp:sp>
    <dsp:sp modelId="{36AD45B7-F0F0-419F-91D4-5EDE52F07C1C}">
      <dsp:nvSpPr>
        <dsp:cNvPr id="0" name=""/>
        <dsp:cNvSpPr/>
      </dsp:nvSpPr>
      <dsp:spPr>
        <a:xfrm>
          <a:off x="3506662" y="547798"/>
          <a:ext cx="4360286" cy="4360286"/>
        </a:xfrm>
        <a:custGeom>
          <a:avLst/>
          <a:gdLst/>
          <a:ahLst/>
          <a:cxnLst/>
          <a:rect l="0" t="0" r="0" b="0"/>
          <a:pathLst>
            <a:path>
              <a:moveTo>
                <a:pt x="4355046" y="2331218"/>
              </a:moveTo>
              <a:arcTo wR="2180143" hR="2180143" stAng="21838413" swAng="135913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01CC9-1C4E-4574-A232-20236AEFD637}">
      <dsp:nvSpPr>
        <dsp:cNvPr id="0" name=""/>
        <dsp:cNvSpPr/>
      </dsp:nvSpPr>
      <dsp:spPr>
        <a:xfrm>
          <a:off x="6128292" y="3945734"/>
          <a:ext cx="1679940" cy="1091961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Overuse of timber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181597" y="3999039"/>
        <a:ext cx="1573330" cy="985351"/>
      </dsp:txXfrm>
    </dsp:sp>
    <dsp:sp modelId="{F3FB27C2-9EC0-4AC1-BC82-0258A6B15337}">
      <dsp:nvSpPr>
        <dsp:cNvPr id="0" name=""/>
        <dsp:cNvSpPr/>
      </dsp:nvSpPr>
      <dsp:spPr>
        <a:xfrm>
          <a:off x="3506662" y="547798"/>
          <a:ext cx="4360286" cy="4360286"/>
        </a:xfrm>
        <a:custGeom>
          <a:avLst/>
          <a:gdLst/>
          <a:ahLst/>
          <a:cxnLst/>
          <a:rect l="0" t="0" r="0" b="0"/>
          <a:pathLst>
            <a:path>
              <a:moveTo>
                <a:pt x="2447435" y="4343839"/>
              </a:moveTo>
              <a:arcTo wR="2180143" hR="2180143" stAng="4977459" swAng="8450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5157A-3E76-4146-A58D-350FEDDE1FBD}">
      <dsp:nvSpPr>
        <dsp:cNvPr id="0" name=""/>
        <dsp:cNvSpPr/>
      </dsp:nvSpPr>
      <dsp:spPr>
        <a:xfrm>
          <a:off x="3565379" y="3945734"/>
          <a:ext cx="1679940" cy="1091961"/>
        </a:xfrm>
        <a:prstGeom prst="roundRect">
          <a:avLst/>
        </a:prstGeom>
        <a:solidFill>
          <a:srgbClr val="8CD2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Uncontrolled industrial development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618684" y="3999039"/>
        <a:ext cx="1573330" cy="985351"/>
      </dsp:txXfrm>
    </dsp:sp>
    <dsp:sp modelId="{DCF646FA-5204-4D6F-B333-266BE1D1E2B4}">
      <dsp:nvSpPr>
        <dsp:cNvPr id="0" name=""/>
        <dsp:cNvSpPr/>
      </dsp:nvSpPr>
      <dsp:spPr>
        <a:xfrm>
          <a:off x="3506662" y="547798"/>
          <a:ext cx="4360286" cy="4360286"/>
        </a:xfrm>
        <a:custGeom>
          <a:avLst/>
          <a:gdLst/>
          <a:ahLst/>
          <a:cxnLst/>
          <a:rect l="0" t="0" r="0" b="0"/>
          <a:pathLst>
            <a:path>
              <a:moveTo>
                <a:pt x="231199" y="3157201"/>
              </a:moveTo>
              <a:arcTo wR="2180143" hR="2180143" stAng="9202450" swAng="135913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E4EB7-942F-4B94-A08C-9D4CA2CD7276}">
      <dsp:nvSpPr>
        <dsp:cNvPr id="0" name=""/>
        <dsp:cNvSpPr/>
      </dsp:nvSpPr>
      <dsp:spPr>
        <a:xfrm>
          <a:off x="2773396" y="1508259"/>
          <a:ext cx="1679940" cy="1091961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Overcultivation</a:t>
          </a:r>
          <a:endParaRPr lang="en-US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tx1"/>
              </a:solidFill>
            </a:rPr>
            <a:t>&amp;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overgrazing</a:t>
          </a:r>
          <a:endParaRPr lang="el-GR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tx1"/>
              </a:solidFill>
            </a:rPr>
            <a:t>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826701" y="1561564"/>
        <a:ext cx="1573330" cy="985351"/>
      </dsp:txXfrm>
    </dsp:sp>
    <dsp:sp modelId="{962676DC-0305-4A84-B90C-ED949AB1428C}">
      <dsp:nvSpPr>
        <dsp:cNvPr id="0" name=""/>
        <dsp:cNvSpPr/>
      </dsp:nvSpPr>
      <dsp:spPr>
        <a:xfrm>
          <a:off x="3506662" y="547798"/>
          <a:ext cx="4360286" cy="4360286"/>
        </a:xfrm>
        <a:custGeom>
          <a:avLst/>
          <a:gdLst/>
          <a:ahLst/>
          <a:cxnLst/>
          <a:rect l="0" t="0" r="0" b="0"/>
          <a:pathLst>
            <a:path>
              <a:moveTo>
                <a:pt x="524537" y="761695"/>
              </a:moveTo>
              <a:arcTo wR="2180143" hR="2180143" stAng="13235308" swAng="12107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A4BE8-8053-442C-838A-32BF4CE5D930}">
      <dsp:nvSpPr>
        <dsp:cNvPr id="0" name=""/>
        <dsp:cNvSpPr/>
      </dsp:nvSpPr>
      <dsp:spPr>
        <a:xfrm>
          <a:off x="424282" y="0"/>
          <a:ext cx="3000075" cy="3000068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Climate change</a:t>
          </a:r>
        </a:p>
      </dsp:txBody>
      <dsp:txXfrm>
        <a:off x="863633" y="439350"/>
        <a:ext cx="2121373" cy="2121368"/>
      </dsp:txXfrm>
    </dsp:sp>
    <dsp:sp modelId="{3E344ACB-2212-459D-89C6-68BAAD5944F2}">
      <dsp:nvSpPr>
        <dsp:cNvPr id="0" name=""/>
        <dsp:cNvSpPr/>
      </dsp:nvSpPr>
      <dsp:spPr>
        <a:xfrm>
          <a:off x="1966968" y="2000878"/>
          <a:ext cx="3000075" cy="3000068"/>
        </a:xfrm>
        <a:prstGeom prst="ellipse">
          <a:avLst/>
        </a:prstGeom>
        <a:solidFill>
          <a:srgbClr val="FF66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Biodiversity loss</a:t>
          </a:r>
          <a:endParaRPr lang="en-US" sz="1700" b="1" kern="1200" dirty="0"/>
        </a:p>
      </dsp:txBody>
      <dsp:txXfrm>
        <a:off x="2406319" y="2440228"/>
        <a:ext cx="2121373" cy="2121368"/>
      </dsp:txXfrm>
    </dsp:sp>
    <dsp:sp modelId="{6C8DE967-AC0C-4299-943C-32897854BD63}">
      <dsp:nvSpPr>
        <dsp:cNvPr id="0" name=""/>
        <dsp:cNvSpPr/>
      </dsp:nvSpPr>
      <dsp:spPr>
        <a:xfrm>
          <a:off x="3510571" y="0"/>
          <a:ext cx="3000075" cy="3000068"/>
        </a:xfrm>
        <a:prstGeom prst="ellipse">
          <a:avLst/>
        </a:prstGeom>
        <a:solidFill>
          <a:srgbClr val="8CD2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Floods</a:t>
          </a:r>
        </a:p>
      </dsp:txBody>
      <dsp:txXfrm>
        <a:off x="3949922" y="439350"/>
        <a:ext cx="2121373" cy="2121368"/>
      </dsp:txXfrm>
    </dsp:sp>
    <dsp:sp modelId="{04C8D1E6-DEA8-4D69-B473-99A4CBC6066F}">
      <dsp:nvSpPr>
        <dsp:cNvPr id="0" name=""/>
        <dsp:cNvSpPr/>
      </dsp:nvSpPr>
      <dsp:spPr>
        <a:xfrm>
          <a:off x="5053257" y="2000878"/>
          <a:ext cx="3000075" cy="3000068"/>
        </a:xfrm>
        <a:prstGeom prst="ellipse">
          <a:avLst/>
        </a:prstGeom>
        <a:solidFill>
          <a:srgbClr val="0066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Shrinking economy</a:t>
          </a:r>
          <a:endParaRPr lang="en-US" sz="1700" b="1" kern="1200" dirty="0"/>
        </a:p>
      </dsp:txBody>
      <dsp:txXfrm>
        <a:off x="5492608" y="2440228"/>
        <a:ext cx="2121373" cy="2121368"/>
      </dsp:txXfrm>
    </dsp:sp>
    <dsp:sp modelId="{7F880C87-C918-49D0-977F-F02E51B323E1}">
      <dsp:nvSpPr>
        <dsp:cNvPr id="0" name=""/>
        <dsp:cNvSpPr/>
      </dsp:nvSpPr>
      <dsp:spPr>
        <a:xfrm>
          <a:off x="6595943" y="0"/>
          <a:ext cx="3000075" cy="3000068"/>
        </a:xfrm>
        <a:prstGeom prst="ellipse">
          <a:avLst/>
        </a:prstGeom>
        <a:solidFill>
          <a:srgbClr val="FFDC6D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Rural abandonment</a:t>
          </a:r>
          <a:endParaRPr lang="en-US" sz="1700" b="1" kern="1200" dirty="0"/>
        </a:p>
      </dsp:txBody>
      <dsp:txXfrm>
        <a:off x="7035294" y="439350"/>
        <a:ext cx="2121373" cy="2121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8503E-A62D-415D-A69C-878399AF578D}">
      <dsp:nvSpPr>
        <dsp:cNvPr id="0" name=""/>
        <dsp:cNvSpPr/>
      </dsp:nvSpPr>
      <dsp:spPr>
        <a:xfrm>
          <a:off x="3972669" y="2817695"/>
          <a:ext cx="2731344" cy="22480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Forest protection</a:t>
          </a:r>
          <a:endParaRPr lang="el-GR" sz="2000" b="1" kern="1200" dirty="0"/>
        </a:p>
      </dsp:txBody>
      <dsp:txXfrm>
        <a:off x="4372665" y="3146920"/>
        <a:ext cx="1931352" cy="1589638"/>
      </dsp:txXfrm>
    </dsp:sp>
    <dsp:sp modelId="{AE9C0055-CF96-4931-BFAC-B2C68E0516B5}">
      <dsp:nvSpPr>
        <dsp:cNvPr id="0" name=""/>
        <dsp:cNvSpPr/>
      </dsp:nvSpPr>
      <dsp:spPr>
        <a:xfrm rot="11700000">
          <a:off x="2191737" y="2979830"/>
          <a:ext cx="1778336" cy="714060"/>
        </a:xfrm>
        <a:prstGeom prst="leftArrow">
          <a:avLst>
            <a:gd name="adj1" fmla="val 60000"/>
            <a:gd name="adj2" fmla="val 50000"/>
          </a:avLst>
        </a:prstGeom>
        <a:solidFill>
          <a:srgbClr val="00CC5C"/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2DC77-1E9F-4908-93A5-9992D116F121}">
      <dsp:nvSpPr>
        <dsp:cNvPr id="0" name=""/>
        <dsp:cNvSpPr/>
      </dsp:nvSpPr>
      <dsp:spPr>
        <a:xfrm>
          <a:off x="1031934" y="2154646"/>
          <a:ext cx="2380201" cy="1904161"/>
        </a:xfrm>
        <a:prstGeom prst="roundRect">
          <a:avLst>
            <a:gd name="adj" fmla="val 10000"/>
          </a:avLst>
        </a:prstGeom>
        <a:solidFill>
          <a:srgbClr val="00CC5C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+mn-lt"/>
            </a:rPr>
            <a:t>Environmental information / individual sensitivity</a:t>
          </a:r>
          <a:endParaRPr lang="el-GR" sz="1600" b="1" kern="1200" dirty="0">
            <a:solidFill>
              <a:schemeClr val="tx1"/>
            </a:solidFill>
            <a:latin typeface="+mn-lt"/>
          </a:endParaRPr>
        </a:p>
      </dsp:txBody>
      <dsp:txXfrm>
        <a:off x="1087705" y="2210417"/>
        <a:ext cx="2268659" cy="1792619"/>
      </dsp:txXfrm>
    </dsp:sp>
    <dsp:sp modelId="{02CD5704-37D7-4B74-A481-9AD7897B6C1F}">
      <dsp:nvSpPr>
        <dsp:cNvPr id="0" name=""/>
        <dsp:cNvSpPr/>
      </dsp:nvSpPr>
      <dsp:spPr>
        <a:xfrm rot="14700000">
          <a:off x="3410603" y="1546472"/>
          <a:ext cx="1954586" cy="714060"/>
        </a:xfrm>
        <a:prstGeom prst="leftArrow">
          <a:avLst>
            <a:gd name="adj1" fmla="val 60000"/>
            <a:gd name="adj2" fmla="val 50000"/>
          </a:avLst>
        </a:prstGeom>
        <a:solidFill>
          <a:srgbClr val="A375FF"/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22B28-7883-4ABF-B7DB-E15CB912BB39}">
      <dsp:nvSpPr>
        <dsp:cNvPr id="0" name=""/>
        <dsp:cNvSpPr/>
      </dsp:nvSpPr>
      <dsp:spPr>
        <a:xfrm>
          <a:off x="2784773" y="65693"/>
          <a:ext cx="2380201" cy="1904161"/>
        </a:xfrm>
        <a:prstGeom prst="roundRect">
          <a:avLst>
            <a:gd name="adj" fmla="val 10000"/>
          </a:avLst>
        </a:prstGeom>
        <a:solidFill>
          <a:srgbClr val="A375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+mn-lt"/>
            </a:rPr>
            <a:t>Reforestation</a:t>
          </a:r>
          <a:endParaRPr lang="el-GR" sz="1600" b="1" kern="1200" dirty="0">
            <a:solidFill>
              <a:schemeClr val="tx1"/>
            </a:solidFill>
            <a:latin typeface="+mn-lt"/>
          </a:endParaRPr>
        </a:p>
      </dsp:txBody>
      <dsp:txXfrm>
        <a:off x="2840544" y="121464"/>
        <a:ext cx="2268659" cy="1792619"/>
      </dsp:txXfrm>
    </dsp:sp>
    <dsp:sp modelId="{1555F09F-BEF7-4862-A381-CFCB1BB92CC8}">
      <dsp:nvSpPr>
        <dsp:cNvPr id="0" name=""/>
        <dsp:cNvSpPr/>
      </dsp:nvSpPr>
      <dsp:spPr>
        <a:xfrm rot="17700000">
          <a:off x="5311493" y="1546472"/>
          <a:ext cx="1954586" cy="714060"/>
        </a:xfrm>
        <a:prstGeom prst="lef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EF0C0-049E-4B11-8DA0-72DAC154FCBF}">
      <dsp:nvSpPr>
        <dsp:cNvPr id="0" name=""/>
        <dsp:cNvSpPr/>
      </dsp:nvSpPr>
      <dsp:spPr>
        <a:xfrm>
          <a:off x="5511707" y="65693"/>
          <a:ext cx="2380201" cy="1904161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+mn-lt"/>
            </a:rPr>
            <a:t>Strict legislation &amp; fines</a:t>
          </a:r>
          <a:endParaRPr lang="el-GR" sz="1600" b="1" kern="1200" dirty="0">
            <a:solidFill>
              <a:schemeClr val="tx1"/>
            </a:solidFill>
            <a:latin typeface="+mn-lt"/>
          </a:endParaRPr>
        </a:p>
      </dsp:txBody>
      <dsp:txXfrm>
        <a:off x="5567478" y="121464"/>
        <a:ext cx="2268659" cy="1792619"/>
      </dsp:txXfrm>
    </dsp:sp>
    <dsp:sp modelId="{1B31DEDC-D710-49F0-8ABD-156990DB038A}">
      <dsp:nvSpPr>
        <dsp:cNvPr id="0" name=""/>
        <dsp:cNvSpPr/>
      </dsp:nvSpPr>
      <dsp:spPr>
        <a:xfrm rot="20700000">
          <a:off x="6706609" y="2979830"/>
          <a:ext cx="1778336" cy="714060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45BA8-05C0-4400-BA26-1D3DB854696A}">
      <dsp:nvSpPr>
        <dsp:cNvPr id="0" name=""/>
        <dsp:cNvSpPr/>
      </dsp:nvSpPr>
      <dsp:spPr>
        <a:xfrm>
          <a:off x="7264546" y="2154646"/>
          <a:ext cx="2380201" cy="1904161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+mn-lt"/>
            </a:rPr>
            <a:t>State care - Fire protection measures e.g. fire zones, patrols etc.</a:t>
          </a:r>
          <a:endParaRPr lang="el-GR" sz="1600" b="1" kern="1200" dirty="0">
            <a:solidFill>
              <a:schemeClr val="tx1"/>
            </a:solidFill>
            <a:latin typeface="+mn-lt"/>
          </a:endParaRPr>
        </a:p>
      </dsp:txBody>
      <dsp:txXfrm>
        <a:off x="7320317" y="2210417"/>
        <a:ext cx="2268659" cy="1792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E2F4D-6984-A9B4-DBC9-D4BBFC1B1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EDE13-507F-38C5-B188-7C62505AC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239E8-A339-9ADA-0064-ADAFFC90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69A-AECF-4008-A176-3C8898315966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1BCA5-D620-1BCA-CD86-8541DCA5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525FC-8A7E-305F-6F44-1EDEF7A5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AF66-2955-4809-966C-57BD4AF4D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3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6CCD2-F574-65A4-C58D-28EC9070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D955A-2CD5-4D91-31A9-D27422DC8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4BED5-60DF-94EB-1A79-E3AB26CB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69A-AECF-4008-A176-3C8898315966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AEE34-6379-454B-91D8-D327B99E8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E2AEE-E0E5-6C04-589E-FDEF53440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AF66-2955-4809-966C-57BD4AF4D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90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19381F-D2C5-5B40-F266-6E8ABE25C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9E76C1-7CCE-F9F4-5FC0-2DCAC957D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CA6BB-D663-06DC-216E-F3339A77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69A-AECF-4008-A176-3C8898315966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22831-2209-F568-F81B-2061505D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CDA47-24F9-CB17-984B-8FFD2C806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AF66-2955-4809-966C-57BD4AF4D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94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3BB7-A7F3-2C6E-66E3-DAFD07482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1BBDC-8322-EFDB-4638-CEFF73ADD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8EF97-F829-E59C-9C9D-614742C38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69A-AECF-4008-A176-3C8898315966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600CC-AE57-81DC-AFFA-CB4985CF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762A3-29B6-994A-8379-FC332D37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AF66-2955-4809-966C-57BD4AF4D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8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977C-469D-DE60-B4B1-08015A26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347EE-3AB6-93F9-4EED-A1D772652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F9882-D557-D027-D33C-9E2D554C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69A-AECF-4008-A176-3C8898315966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5B3BE-5153-CA59-8096-122C2573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C3D3E-451C-456C-3AF1-815F3BF2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AF66-2955-4809-966C-57BD4AF4D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9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85E4-92F5-E5C9-E0C7-222234846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64530-3A0D-0235-88AD-8B12B18A1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D316A-9FA8-0137-2CA8-757382BC7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65F4D-5EED-7F69-5765-B0F08F89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69A-AECF-4008-A176-3C8898315966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2F50A-BC05-7682-4FF4-8DF110B2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675AF-BBD1-2ACE-1D6A-94A639CD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AF66-2955-4809-966C-57BD4AF4D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98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DEDB-4213-EE94-874D-D7B1B8584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CA60A-6898-7F07-1BBD-02D779FA4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590FA-7A2E-CAAC-4A94-92514D389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874F7-0A33-AB31-9E83-0EFC4A7D4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A6C94-C745-242B-8E28-F836E1C36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31FDF-52A2-3549-BAF1-3703181A8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69A-AECF-4008-A176-3C8898315966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2564ED-0E5C-8DB5-2C51-9A5FA66E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E8C1E8-C248-546E-A7A8-F81BBA57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AF66-2955-4809-966C-57BD4AF4D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39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15EC-8B18-0C90-AD6F-2592A745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06405-7B4B-F21F-9460-57A95E4B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69A-AECF-4008-A176-3C8898315966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23000-72C5-F560-056A-3D9D2631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DA31A-3BA0-1B53-D3BA-914BCF11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AF66-2955-4809-966C-57BD4AF4D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9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1B70A-57AB-58D2-AD68-C4C5EC4D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69A-AECF-4008-A176-3C8898315966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CCE79-A671-F57D-3C7E-3A441D3A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B222A-B551-79AB-2FC1-1995FB2C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AF66-2955-4809-966C-57BD4AF4D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39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82283-DB28-36E8-6C5B-50EC5996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91E7-5255-8F41-9D62-EA3429B78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65155-9E4E-5512-CD84-64D5A904D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2A899-3C4D-D844-5544-F21974E0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69A-AECF-4008-A176-3C8898315966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D9822-7709-0CF0-A5CA-47D5981B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C8080-9422-C545-BA2F-8FA1E677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AF66-2955-4809-966C-57BD4AF4D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72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CEEB-FCB4-973A-D2D7-F45E754E8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018E86-5B4A-6044-59DA-47E7693CA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104F2-45D5-ED9F-9A33-9E97BA8FC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96660-6ABE-2678-B5CB-4B4AADD97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69A-AECF-4008-A176-3C8898315966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F1C41-4D84-E95F-A60D-3164182C4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8FE38-E3BE-2A3C-9C3C-8C6862F2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AF66-2955-4809-966C-57BD4AF4D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5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6D64E-3FB3-DA4D-64AA-F8C6178A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6102C-643E-BE01-5458-780E6AA4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3822A-E234-FAC0-3089-2687D3B94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E69A-AECF-4008-A176-3C8898315966}" type="datetimeFigureOut">
              <a:rPr lang="en-GB" smtClean="0"/>
              <a:t>26/06/2022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DFB19-49B1-2337-C56B-BB9601938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E72D8-BF81-4CB0-B3A1-24A4B38CF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DAF66-2955-4809-966C-57BD4AF4D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2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74CC5E-7CE9-8101-187A-5BDC3C46C41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Vegetation: Ecological autonomy and self-defence!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681B2-E8FF-4F33-853B-7EB6148541B8}"/>
              </a:ext>
            </a:extLst>
          </p:cNvPr>
          <p:cNvSpPr txBox="1"/>
          <p:nvPr/>
        </p:nvSpPr>
        <p:spPr>
          <a:xfrm>
            <a:off x="0" y="439733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66"/>
                </a:solidFill>
              </a:rPr>
              <a:t>1.</a:t>
            </a:r>
            <a:r>
              <a:rPr lang="el-GR" sz="2200" b="1" dirty="0">
                <a:solidFill>
                  <a:srgbClr val="FF0066"/>
                </a:solidFill>
              </a:rPr>
              <a:t>3. </a:t>
            </a:r>
            <a:r>
              <a:rPr lang="en-GB" sz="2200" b="1" i="0" dirty="0">
                <a:solidFill>
                  <a:srgbClr val="FF0066"/>
                </a:solidFill>
                <a:effectLst/>
              </a:rPr>
              <a:t>What are the benefits of forests?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endParaRPr lang="en-US" sz="2200" b="1" dirty="0">
              <a:solidFill>
                <a:srgbClr val="FF006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6BE81D-CEC4-9D6C-6333-3C8B69CF8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6678" cy="1182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E146D4-F753-5E0C-3862-66D5C2783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39" y="969978"/>
            <a:ext cx="5624322" cy="56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74CC5E-7CE9-8101-187A-5BDC3C46C41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Vegetation: Ecological autonomy and self-defence!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681B2-E8FF-4F33-853B-7EB6148541B8}"/>
              </a:ext>
            </a:extLst>
          </p:cNvPr>
          <p:cNvSpPr txBox="1"/>
          <p:nvPr/>
        </p:nvSpPr>
        <p:spPr>
          <a:xfrm>
            <a:off x="0" y="439733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66"/>
                </a:solidFill>
              </a:rPr>
              <a:t>1.</a:t>
            </a:r>
            <a:r>
              <a:rPr lang="el-GR" sz="2200" b="1" dirty="0">
                <a:solidFill>
                  <a:srgbClr val="FF0066"/>
                </a:solidFill>
              </a:rPr>
              <a:t>4</a:t>
            </a:r>
            <a:r>
              <a:rPr lang="en-US" sz="2200" b="1" dirty="0">
                <a:solidFill>
                  <a:srgbClr val="FF0066"/>
                </a:solidFill>
              </a:rPr>
              <a:t>.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r>
              <a:rPr lang="en-GB" sz="2200" b="1" dirty="0">
                <a:solidFill>
                  <a:srgbClr val="FF0066"/>
                </a:solidFill>
              </a:rPr>
              <a:t>Degradation of forests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endParaRPr lang="en-US" sz="2200" b="1" dirty="0">
              <a:solidFill>
                <a:srgbClr val="FF006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6BE81D-CEC4-9D6C-6333-3C8B69CF8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6678" cy="1182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0618D-CB44-50C4-416B-56A573F65404}"/>
              </a:ext>
            </a:extLst>
          </p:cNvPr>
          <p:cNvSpPr txBox="1"/>
          <p:nvPr/>
        </p:nvSpPr>
        <p:spPr>
          <a:xfrm>
            <a:off x="-1" y="848474"/>
            <a:ext cx="1219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1.</a:t>
            </a:r>
            <a:r>
              <a:rPr lang="el-GR" sz="2000" b="1" dirty="0">
                <a:solidFill>
                  <a:srgbClr val="00B0F0"/>
                </a:solidFill>
              </a:rPr>
              <a:t>4</a:t>
            </a:r>
            <a:r>
              <a:rPr lang="en-US" sz="2000" b="1" dirty="0">
                <a:solidFill>
                  <a:srgbClr val="00B0F0"/>
                </a:solidFill>
              </a:rPr>
              <a:t>.1.</a:t>
            </a:r>
            <a:r>
              <a:rPr lang="el-GR" sz="2000" b="1" dirty="0">
                <a:solidFill>
                  <a:srgbClr val="00B0F0"/>
                </a:solidFill>
              </a:rPr>
              <a:t> </a:t>
            </a:r>
            <a:r>
              <a:rPr lang="en-GB" sz="2000" b="1" dirty="0">
                <a:solidFill>
                  <a:srgbClr val="00B0F0"/>
                </a:solidFill>
              </a:rPr>
              <a:t>The main causes of deforestation</a:t>
            </a:r>
            <a:r>
              <a:rPr lang="el-GR" sz="2000" b="1" dirty="0">
                <a:solidFill>
                  <a:srgbClr val="00B0F0"/>
                </a:solidFill>
              </a:rPr>
              <a:t> </a:t>
            </a:r>
            <a:endParaRPr lang="en-US" sz="2000" b="1" dirty="0">
              <a:solidFill>
                <a:srgbClr val="00B0F0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E82566-367E-2620-88C5-FB3BD7AB6F24}"/>
              </a:ext>
            </a:extLst>
          </p:cNvPr>
          <p:cNvGraphicFramePr/>
          <p:nvPr/>
        </p:nvGraphicFramePr>
        <p:xfrm>
          <a:off x="409194" y="1417320"/>
          <a:ext cx="11373612" cy="5111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030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74CC5E-7CE9-8101-187A-5BDC3C46C41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Vegetation: Ecological autonomy and self-defence!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681B2-E8FF-4F33-853B-7EB6148541B8}"/>
              </a:ext>
            </a:extLst>
          </p:cNvPr>
          <p:cNvSpPr txBox="1"/>
          <p:nvPr/>
        </p:nvSpPr>
        <p:spPr>
          <a:xfrm>
            <a:off x="0" y="439733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66"/>
                </a:solidFill>
              </a:rPr>
              <a:t>1.</a:t>
            </a:r>
            <a:r>
              <a:rPr lang="el-GR" sz="2200" b="1" dirty="0">
                <a:solidFill>
                  <a:srgbClr val="FF0066"/>
                </a:solidFill>
              </a:rPr>
              <a:t>4</a:t>
            </a:r>
            <a:r>
              <a:rPr lang="en-US" sz="2200" b="1" dirty="0">
                <a:solidFill>
                  <a:srgbClr val="FF0066"/>
                </a:solidFill>
              </a:rPr>
              <a:t>.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r>
              <a:rPr lang="en-GB" sz="2200" b="1" dirty="0">
                <a:solidFill>
                  <a:srgbClr val="FF0066"/>
                </a:solidFill>
              </a:rPr>
              <a:t>Degradation of forests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endParaRPr lang="en-US" sz="2200" b="1" dirty="0">
              <a:solidFill>
                <a:srgbClr val="FF006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6BE81D-CEC4-9D6C-6333-3C8B69CF8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6678" cy="1182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0618D-CB44-50C4-416B-56A573F65404}"/>
              </a:ext>
            </a:extLst>
          </p:cNvPr>
          <p:cNvSpPr txBox="1"/>
          <p:nvPr/>
        </p:nvSpPr>
        <p:spPr>
          <a:xfrm>
            <a:off x="-1" y="859547"/>
            <a:ext cx="1219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1.</a:t>
            </a:r>
            <a:r>
              <a:rPr lang="el-GR" sz="2000" b="1" dirty="0">
                <a:solidFill>
                  <a:srgbClr val="00B0F0"/>
                </a:solidFill>
              </a:rPr>
              <a:t>4</a:t>
            </a:r>
            <a:r>
              <a:rPr lang="en-US" sz="2000" b="1" dirty="0">
                <a:solidFill>
                  <a:srgbClr val="00B0F0"/>
                </a:solidFill>
              </a:rPr>
              <a:t>.1.</a:t>
            </a:r>
            <a:r>
              <a:rPr lang="el-GR" sz="2000" b="1" dirty="0">
                <a:solidFill>
                  <a:srgbClr val="00B0F0"/>
                </a:solidFill>
              </a:rPr>
              <a:t> </a:t>
            </a:r>
            <a:r>
              <a:rPr lang="en-GB" sz="2000" b="1" dirty="0">
                <a:solidFill>
                  <a:srgbClr val="00B0F0"/>
                </a:solidFill>
              </a:rPr>
              <a:t>The main causes of deforestation</a:t>
            </a:r>
            <a:r>
              <a:rPr lang="el-GR" sz="2000" b="1" dirty="0">
                <a:solidFill>
                  <a:srgbClr val="00B0F0"/>
                </a:solidFill>
              </a:rPr>
              <a:t> </a:t>
            </a:r>
            <a:endParaRPr lang="en-US" sz="2000" b="1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4232E-809C-0045-2B40-BBCB082C7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74" y="1825384"/>
            <a:ext cx="8821051" cy="48775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83CA17-5008-4DAD-A451-6C802D478F19}"/>
              </a:ext>
            </a:extLst>
          </p:cNvPr>
          <p:cNvSpPr txBox="1"/>
          <p:nvPr/>
        </p:nvSpPr>
        <p:spPr>
          <a:xfrm>
            <a:off x="-1" y="1360835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</a:rPr>
              <a:t>Global map of average annual area burned (percentage of cell burned)</a:t>
            </a:r>
          </a:p>
        </p:txBody>
      </p:sp>
    </p:spTree>
    <p:extLst>
      <p:ext uri="{BB962C8B-B14F-4D97-AF65-F5344CB8AC3E}">
        <p14:creationId xmlns:p14="http://schemas.microsoft.com/office/powerpoint/2010/main" val="6853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74CC5E-7CE9-8101-187A-5BDC3C46C41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Vegetation: Ecological autonomy and self-defence!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681B2-E8FF-4F33-853B-7EB6148541B8}"/>
              </a:ext>
            </a:extLst>
          </p:cNvPr>
          <p:cNvSpPr txBox="1"/>
          <p:nvPr/>
        </p:nvSpPr>
        <p:spPr>
          <a:xfrm>
            <a:off x="0" y="439733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66"/>
                </a:solidFill>
              </a:rPr>
              <a:t>1.</a:t>
            </a:r>
            <a:r>
              <a:rPr lang="el-GR" sz="2200" b="1" dirty="0">
                <a:solidFill>
                  <a:srgbClr val="FF0066"/>
                </a:solidFill>
              </a:rPr>
              <a:t>4</a:t>
            </a:r>
            <a:r>
              <a:rPr lang="en-US" sz="2200" b="1" dirty="0">
                <a:solidFill>
                  <a:srgbClr val="FF0066"/>
                </a:solidFill>
              </a:rPr>
              <a:t>.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r>
              <a:rPr lang="en-GB" sz="2200" b="1" dirty="0">
                <a:solidFill>
                  <a:srgbClr val="FF0066"/>
                </a:solidFill>
              </a:rPr>
              <a:t>Degradation of forests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endParaRPr lang="en-US" sz="2200" b="1" dirty="0">
              <a:solidFill>
                <a:srgbClr val="FF006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6BE81D-CEC4-9D6C-6333-3C8B69CF8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6678" cy="1182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0618D-CB44-50C4-416B-56A573F65404}"/>
              </a:ext>
            </a:extLst>
          </p:cNvPr>
          <p:cNvSpPr txBox="1"/>
          <p:nvPr/>
        </p:nvSpPr>
        <p:spPr>
          <a:xfrm>
            <a:off x="-1" y="859547"/>
            <a:ext cx="1219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1.</a:t>
            </a:r>
            <a:r>
              <a:rPr lang="el-GR" sz="2000" b="1" dirty="0">
                <a:solidFill>
                  <a:srgbClr val="00B0F0"/>
                </a:solidFill>
              </a:rPr>
              <a:t>4</a:t>
            </a:r>
            <a:r>
              <a:rPr lang="en-US" sz="2000" b="1" dirty="0">
                <a:solidFill>
                  <a:srgbClr val="00B0F0"/>
                </a:solidFill>
              </a:rPr>
              <a:t>.2.</a:t>
            </a:r>
            <a:r>
              <a:rPr lang="el-GR" sz="2000" b="1" dirty="0">
                <a:solidFill>
                  <a:srgbClr val="00B0F0"/>
                </a:solidFill>
              </a:rPr>
              <a:t> </a:t>
            </a:r>
            <a:r>
              <a:rPr lang="en-GB" sz="2000" b="1" dirty="0">
                <a:solidFill>
                  <a:srgbClr val="00B0F0"/>
                </a:solidFill>
              </a:rPr>
              <a:t>The main consequences of deforestation</a:t>
            </a:r>
            <a:r>
              <a:rPr lang="el-GR" sz="2000" b="1" dirty="0">
                <a:solidFill>
                  <a:srgbClr val="00B0F0"/>
                </a:solidFill>
              </a:rPr>
              <a:t> </a:t>
            </a:r>
            <a:endParaRPr lang="en-US" sz="2000" b="1" dirty="0">
              <a:solidFill>
                <a:srgbClr val="00B0F0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8F0299A-E092-93C5-0BEA-BA5E590EAEC5}"/>
              </a:ext>
            </a:extLst>
          </p:cNvPr>
          <p:cNvGraphicFramePr/>
          <p:nvPr/>
        </p:nvGraphicFramePr>
        <p:xfrm>
          <a:off x="1085848" y="1580218"/>
          <a:ext cx="10020301" cy="5000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63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74CC5E-7CE9-8101-187A-5BDC3C46C415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Vegetation: Ecological autonomy and self-defence!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681B2-E8FF-4F33-853B-7EB6148541B8}"/>
              </a:ext>
            </a:extLst>
          </p:cNvPr>
          <p:cNvSpPr txBox="1"/>
          <p:nvPr/>
        </p:nvSpPr>
        <p:spPr>
          <a:xfrm>
            <a:off x="0" y="439733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66"/>
                </a:solidFill>
              </a:rPr>
              <a:t>1.</a:t>
            </a:r>
            <a:r>
              <a:rPr lang="el-GR" sz="2200" b="1" dirty="0">
                <a:solidFill>
                  <a:srgbClr val="FF0066"/>
                </a:solidFill>
              </a:rPr>
              <a:t>4</a:t>
            </a:r>
            <a:r>
              <a:rPr lang="en-US" sz="2200" b="1" dirty="0">
                <a:solidFill>
                  <a:srgbClr val="FF0066"/>
                </a:solidFill>
              </a:rPr>
              <a:t>.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r>
              <a:rPr lang="en-GB" sz="2200" b="1" dirty="0">
                <a:solidFill>
                  <a:srgbClr val="FF0066"/>
                </a:solidFill>
              </a:rPr>
              <a:t>Degradation of forests</a:t>
            </a:r>
            <a:r>
              <a:rPr lang="el-GR" sz="2200" b="1" dirty="0">
                <a:solidFill>
                  <a:srgbClr val="FF0066"/>
                </a:solidFill>
              </a:rPr>
              <a:t> </a:t>
            </a:r>
            <a:endParaRPr lang="en-US" sz="2200" b="1" dirty="0">
              <a:solidFill>
                <a:srgbClr val="FF006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6BE81D-CEC4-9D6C-6333-3C8B69CF8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86678" cy="1182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0618D-CB44-50C4-416B-56A573F65404}"/>
              </a:ext>
            </a:extLst>
          </p:cNvPr>
          <p:cNvSpPr txBox="1"/>
          <p:nvPr/>
        </p:nvSpPr>
        <p:spPr>
          <a:xfrm>
            <a:off x="-1" y="859547"/>
            <a:ext cx="12192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1.</a:t>
            </a:r>
            <a:r>
              <a:rPr lang="el-GR" sz="2000" b="1" dirty="0">
                <a:solidFill>
                  <a:srgbClr val="00B0F0"/>
                </a:solidFill>
              </a:rPr>
              <a:t>4</a:t>
            </a:r>
            <a:r>
              <a:rPr lang="en-US" sz="2000" b="1" dirty="0">
                <a:solidFill>
                  <a:srgbClr val="00B0F0"/>
                </a:solidFill>
              </a:rPr>
              <a:t>.3. </a:t>
            </a:r>
            <a:r>
              <a:rPr lang="en-GB" sz="2000" b="1" dirty="0">
                <a:solidFill>
                  <a:srgbClr val="00B0F0"/>
                </a:solidFill>
              </a:rPr>
              <a:t>What should we do to protect forests?</a:t>
            </a:r>
            <a:r>
              <a:rPr lang="el-GR" sz="2000" b="1" dirty="0">
                <a:solidFill>
                  <a:srgbClr val="00B0F0"/>
                </a:solidFill>
              </a:rPr>
              <a:t> </a:t>
            </a:r>
            <a:endParaRPr lang="en-US" sz="2000" b="1" dirty="0">
              <a:solidFill>
                <a:srgbClr val="00B0F0"/>
              </a:solidFill>
            </a:endParaRPr>
          </a:p>
        </p:txBody>
      </p:sp>
      <p:graphicFrame>
        <p:nvGraphicFramePr>
          <p:cNvPr id="9" name="3 - Διάγραμμα">
            <a:extLst>
              <a:ext uri="{FF2B5EF4-FFF2-40B4-BE49-F238E27FC236}">
                <a16:creationId xmlns:a16="http://schemas.microsoft.com/office/drawing/2014/main" id="{A426628A-CE99-4429-E02A-2EFB9376D06F}"/>
              </a:ext>
            </a:extLst>
          </p:cNvPr>
          <p:cNvGraphicFramePr/>
          <p:nvPr/>
        </p:nvGraphicFramePr>
        <p:xfrm>
          <a:off x="757658" y="1580218"/>
          <a:ext cx="10676683" cy="5131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5583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Cleopatra Kalogerakou</dc:creator>
  <cp:lastModifiedBy>Cleopatra Kalogerakou</cp:lastModifiedBy>
  <cp:revision>1</cp:revision>
  <dcterms:created xsi:type="dcterms:W3CDTF">2022-06-26T14:50:34Z</dcterms:created>
  <dcterms:modified xsi:type="dcterms:W3CDTF">2022-06-26T14:51:17Z</dcterms:modified>
</cp:coreProperties>
</file>