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1E7FF"/>
    <a:srgbClr val="00B0EE"/>
    <a:srgbClr val="5DE0FF"/>
    <a:srgbClr val="99CC00"/>
    <a:srgbClr val="00D068"/>
    <a:srgbClr val="FF6600"/>
    <a:srgbClr val="8585FF"/>
    <a:srgbClr val="66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A1A06-0226-4E3D-BA6A-1DBDBD9EE7D7}" v="1050" dt="2022-06-04T21:02:1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opatra Kalogerakou" userId="9a13bf3d7431439f" providerId="LiveId" clId="{F13A1A06-0226-4E3D-BA6A-1DBDBD9EE7D7}"/>
    <pc:docChg chg="custSel delSld modSld">
      <pc:chgData name="Cleopatra Kalogerakou" userId="9a13bf3d7431439f" providerId="LiveId" clId="{F13A1A06-0226-4E3D-BA6A-1DBDBD9EE7D7}" dt="2022-06-10T00:01:45.425" v="1387" actId="2696"/>
      <pc:docMkLst>
        <pc:docMk/>
      </pc:docMkLst>
      <pc:sldChg chg="modSp mod">
        <pc:chgData name="Cleopatra Kalogerakou" userId="9a13bf3d7431439f" providerId="LiveId" clId="{F13A1A06-0226-4E3D-BA6A-1DBDBD9EE7D7}" dt="2022-06-04T19:01:59.309" v="450" actId="20577"/>
        <pc:sldMkLst>
          <pc:docMk/>
          <pc:sldMk cId="1686300317" sldId="257"/>
        </pc:sldMkLst>
        <pc:spChg chg="mod">
          <ac:chgData name="Cleopatra Kalogerakou" userId="9a13bf3d7431439f" providerId="LiveId" clId="{F13A1A06-0226-4E3D-BA6A-1DBDBD9EE7D7}" dt="2022-06-04T18:31:22.067" v="29" actId="6549"/>
          <ac:spMkLst>
            <pc:docMk/>
            <pc:sldMk cId="1686300317" sldId="257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01:59.309" v="450" actId="20577"/>
          <ac:spMkLst>
            <pc:docMk/>
            <pc:sldMk cId="1686300317" sldId="257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8:33:16.764" v="79" actId="6549"/>
          <ac:spMkLst>
            <pc:docMk/>
            <pc:sldMk cId="1686300317" sldId="257"/>
            <ac:spMk id="12" creationId="{FEC2A0B6-1F74-BE58-E0CE-FDBF54FB5ABE}"/>
          </ac:spMkLst>
        </pc:spChg>
      </pc:sldChg>
      <pc:sldChg chg="modSp mod">
        <pc:chgData name="Cleopatra Kalogerakou" userId="9a13bf3d7431439f" providerId="LiveId" clId="{F13A1A06-0226-4E3D-BA6A-1DBDBD9EE7D7}" dt="2022-06-04T19:02:35.492" v="454" actId="6549"/>
        <pc:sldMkLst>
          <pc:docMk/>
          <pc:sldMk cId="704344192" sldId="258"/>
        </pc:sldMkLst>
        <pc:spChg chg="mod">
          <ac:chgData name="Cleopatra Kalogerakou" userId="9a13bf3d7431439f" providerId="LiveId" clId="{F13A1A06-0226-4E3D-BA6A-1DBDBD9EE7D7}" dt="2022-06-04T19:02:35.492" v="454" actId="6549"/>
          <ac:spMkLst>
            <pc:docMk/>
            <pc:sldMk cId="704344192" sldId="258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02:15.099" v="452"/>
          <ac:spMkLst>
            <pc:docMk/>
            <pc:sldMk cId="704344192" sldId="258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8:34:04.859" v="81" actId="6549"/>
          <ac:spMkLst>
            <pc:docMk/>
            <pc:sldMk cId="704344192" sldId="258"/>
            <ac:spMk id="12" creationId="{FEC2A0B6-1F74-BE58-E0CE-FDBF54FB5ABE}"/>
          </ac:spMkLst>
        </pc:spChg>
        <pc:graphicFrameChg chg="mod">
          <ac:chgData name="Cleopatra Kalogerakou" userId="9a13bf3d7431439f" providerId="LiveId" clId="{F13A1A06-0226-4E3D-BA6A-1DBDBD9EE7D7}" dt="2022-06-04T19:01:31.001" v="444" actId="20577"/>
          <ac:graphicFrameMkLst>
            <pc:docMk/>
            <pc:sldMk cId="704344192" sldId="258"/>
            <ac:graphicFrameMk id="8" creationId="{9FBE035E-616B-475B-D009-ABF0D57DDA26}"/>
          </ac:graphicFrameMkLst>
        </pc:graphicFrameChg>
      </pc:sldChg>
      <pc:sldChg chg="modSp mod">
        <pc:chgData name="Cleopatra Kalogerakou" userId="9a13bf3d7431439f" providerId="LiveId" clId="{F13A1A06-0226-4E3D-BA6A-1DBDBD9EE7D7}" dt="2022-06-04T19:13:19.074" v="756"/>
        <pc:sldMkLst>
          <pc:docMk/>
          <pc:sldMk cId="1836004362" sldId="259"/>
        </pc:sldMkLst>
        <pc:spChg chg="mod">
          <ac:chgData name="Cleopatra Kalogerakou" userId="9a13bf3d7431439f" providerId="LiveId" clId="{F13A1A06-0226-4E3D-BA6A-1DBDBD9EE7D7}" dt="2022-06-04T19:03:00.465" v="456" actId="6549"/>
          <ac:spMkLst>
            <pc:docMk/>
            <pc:sldMk cId="1836004362" sldId="259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03:22.481" v="471" actId="20577"/>
          <ac:spMkLst>
            <pc:docMk/>
            <pc:sldMk cId="1836004362" sldId="259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9:06:31.225" v="552" actId="20577"/>
          <ac:spMkLst>
            <pc:docMk/>
            <pc:sldMk cId="1836004362" sldId="259"/>
            <ac:spMk id="12" creationId="{FEC2A0B6-1F74-BE58-E0CE-FDBF54FB5ABE}"/>
          </ac:spMkLst>
        </pc:spChg>
        <pc:graphicFrameChg chg="mod">
          <ac:chgData name="Cleopatra Kalogerakou" userId="9a13bf3d7431439f" providerId="LiveId" clId="{F13A1A06-0226-4E3D-BA6A-1DBDBD9EE7D7}" dt="2022-06-04T19:13:19.074" v="756"/>
          <ac:graphicFrameMkLst>
            <pc:docMk/>
            <pc:sldMk cId="1836004362" sldId="259"/>
            <ac:graphicFrameMk id="11" creationId="{6F9E3272-2074-A827-1585-EA502D217CEB}"/>
          </ac:graphicFrameMkLst>
        </pc:graphicFrameChg>
      </pc:sldChg>
      <pc:sldChg chg="modSp mod">
        <pc:chgData name="Cleopatra Kalogerakou" userId="9a13bf3d7431439f" providerId="LiveId" clId="{F13A1A06-0226-4E3D-BA6A-1DBDBD9EE7D7}" dt="2022-06-04T19:15:13.311" v="820" actId="20577"/>
        <pc:sldMkLst>
          <pc:docMk/>
          <pc:sldMk cId="1987119871" sldId="260"/>
        </pc:sldMkLst>
        <pc:spChg chg="mod">
          <ac:chgData name="Cleopatra Kalogerakou" userId="9a13bf3d7431439f" providerId="LiveId" clId="{F13A1A06-0226-4E3D-BA6A-1DBDBD9EE7D7}" dt="2022-06-04T19:14:09.683" v="760" actId="6549"/>
          <ac:spMkLst>
            <pc:docMk/>
            <pc:sldMk cId="1987119871" sldId="260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13:52.634" v="758" actId="6549"/>
          <ac:spMkLst>
            <pc:docMk/>
            <pc:sldMk cId="1987119871" sldId="260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9:15:13.311" v="820" actId="20577"/>
          <ac:spMkLst>
            <pc:docMk/>
            <pc:sldMk cId="1987119871" sldId="260"/>
            <ac:spMk id="12" creationId="{FEC2A0B6-1F74-BE58-E0CE-FDBF54FB5ABE}"/>
          </ac:spMkLst>
        </pc:spChg>
      </pc:sldChg>
      <pc:sldChg chg="modSp mod">
        <pc:chgData name="Cleopatra Kalogerakou" userId="9a13bf3d7431439f" providerId="LiveId" clId="{F13A1A06-0226-4E3D-BA6A-1DBDBD9EE7D7}" dt="2022-06-04T19:16:10.433" v="826" actId="6549"/>
        <pc:sldMkLst>
          <pc:docMk/>
          <pc:sldMk cId="1922241470" sldId="262"/>
        </pc:sldMkLst>
        <pc:spChg chg="mod">
          <ac:chgData name="Cleopatra Kalogerakou" userId="9a13bf3d7431439f" providerId="LiveId" clId="{F13A1A06-0226-4E3D-BA6A-1DBDBD9EE7D7}" dt="2022-06-04T19:15:52.759" v="824" actId="6549"/>
          <ac:spMkLst>
            <pc:docMk/>
            <pc:sldMk cId="1922241470" sldId="262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15:35.927" v="822" actId="6549"/>
          <ac:spMkLst>
            <pc:docMk/>
            <pc:sldMk cId="1922241470" sldId="262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9:16:10.433" v="826" actId="6549"/>
          <ac:spMkLst>
            <pc:docMk/>
            <pc:sldMk cId="1922241470" sldId="262"/>
            <ac:spMk id="12" creationId="{FEC2A0B6-1F74-BE58-E0CE-FDBF54FB5ABE}"/>
          </ac:spMkLst>
        </pc:spChg>
      </pc:sldChg>
      <pc:sldChg chg="modSp mod">
        <pc:chgData name="Cleopatra Kalogerakou" userId="9a13bf3d7431439f" providerId="LiveId" clId="{F13A1A06-0226-4E3D-BA6A-1DBDBD9EE7D7}" dt="2022-06-04T19:21:03.936" v="849" actId="20577"/>
        <pc:sldMkLst>
          <pc:docMk/>
          <pc:sldMk cId="2906332704" sldId="263"/>
        </pc:sldMkLst>
        <pc:spChg chg="mod">
          <ac:chgData name="Cleopatra Kalogerakou" userId="9a13bf3d7431439f" providerId="LiveId" clId="{F13A1A06-0226-4E3D-BA6A-1DBDBD9EE7D7}" dt="2022-06-04T19:16:43.646" v="830" actId="6549"/>
          <ac:spMkLst>
            <pc:docMk/>
            <pc:sldMk cId="2906332704" sldId="263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16:58.628" v="832" actId="6549"/>
          <ac:spMkLst>
            <pc:docMk/>
            <pc:sldMk cId="2906332704" sldId="263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9:16:26.890" v="828" actId="6549"/>
          <ac:spMkLst>
            <pc:docMk/>
            <pc:sldMk cId="2906332704" sldId="263"/>
            <ac:spMk id="12" creationId="{FEC2A0B6-1F74-BE58-E0CE-FDBF54FB5ABE}"/>
          </ac:spMkLst>
        </pc:spChg>
        <pc:graphicFrameChg chg="mod">
          <ac:chgData name="Cleopatra Kalogerakou" userId="9a13bf3d7431439f" providerId="LiveId" clId="{F13A1A06-0226-4E3D-BA6A-1DBDBD9EE7D7}" dt="2022-06-04T19:21:03.936" v="849" actId="20577"/>
          <ac:graphicFrameMkLst>
            <pc:docMk/>
            <pc:sldMk cId="2906332704" sldId="263"/>
            <ac:graphicFrameMk id="6" creationId="{71E8F955-CCF8-6718-16DE-5B351A54EC62}"/>
          </ac:graphicFrameMkLst>
        </pc:graphicFrameChg>
      </pc:sldChg>
      <pc:sldChg chg="modSp mod">
        <pc:chgData name="Cleopatra Kalogerakou" userId="9a13bf3d7431439f" providerId="LiveId" clId="{F13A1A06-0226-4E3D-BA6A-1DBDBD9EE7D7}" dt="2022-06-04T19:23:13.799" v="855" actId="6549"/>
        <pc:sldMkLst>
          <pc:docMk/>
          <pc:sldMk cId="1656729770" sldId="264"/>
        </pc:sldMkLst>
        <pc:spChg chg="mod">
          <ac:chgData name="Cleopatra Kalogerakou" userId="9a13bf3d7431439f" providerId="LiveId" clId="{F13A1A06-0226-4E3D-BA6A-1DBDBD9EE7D7}" dt="2022-06-04T19:22:53.503" v="853" actId="6549"/>
          <ac:spMkLst>
            <pc:docMk/>
            <pc:sldMk cId="1656729770" sldId="264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22:36.949" v="851" actId="6549"/>
          <ac:spMkLst>
            <pc:docMk/>
            <pc:sldMk cId="1656729770" sldId="264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9:23:13.799" v="855" actId="6549"/>
          <ac:spMkLst>
            <pc:docMk/>
            <pc:sldMk cId="1656729770" sldId="264"/>
            <ac:spMk id="12" creationId="{FEC2A0B6-1F74-BE58-E0CE-FDBF54FB5ABE}"/>
          </ac:spMkLst>
        </pc:spChg>
      </pc:sldChg>
      <pc:sldChg chg="modSp mod">
        <pc:chgData name="Cleopatra Kalogerakou" userId="9a13bf3d7431439f" providerId="LiveId" clId="{F13A1A06-0226-4E3D-BA6A-1DBDBD9EE7D7}" dt="2022-06-04T19:24:18.080" v="861" actId="6549"/>
        <pc:sldMkLst>
          <pc:docMk/>
          <pc:sldMk cId="2923597311" sldId="265"/>
        </pc:sldMkLst>
        <pc:spChg chg="mod">
          <ac:chgData name="Cleopatra Kalogerakou" userId="9a13bf3d7431439f" providerId="LiveId" clId="{F13A1A06-0226-4E3D-BA6A-1DBDBD9EE7D7}" dt="2022-06-04T19:23:52.822" v="859" actId="6549"/>
          <ac:spMkLst>
            <pc:docMk/>
            <pc:sldMk cId="2923597311" sldId="265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23:37.351" v="857" actId="6549"/>
          <ac:spMkLst>
            <pc:docMk/>
            <pc:sldMk cId="2923597311" sldId="265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9:24:18.080" v="861" actId="6549"/>
          <ac:spMkLst>
            <pc:docMk/>
            <pc:sldMk cId="2923597311" sldId="265"/>
            <ac:spMk id="12" creationId="{FEC2A0B6-1F74-BE58-E0CE-FDBF54FB5ABE}"/>
          </ac:spMkLst>
        </pc:spChg>
      </pc:sldChg>
      <pc:sldChg chg="modSp del mod">
        <pc:chgData name="Cleopatra Kalogerakou" userId="9a13bf3d7431439f" providerId="LiveId" clId="{F13A1A06-0226-4E3D-BA6A-1DBDBD9EE7D7}" dt="2022-06-10T00:01:45.425" v="1387" actId="2696"/>
        <pc:sldMkLst>
          <pc:docMk/>
          <pc:sldMk cId="1480542932" sldId="266"/>
        </pc:sldMkLst>
        <pc:spChg chg="mod">
          <ac:chgData name="Cleopatra Kalogerakou" userId="9a13bf3d7431439f" providerId="LiveId" clId="{F13A1A06-0226-4E3D-BA6A-1DBDBD9EE7D7}" dt="2022-06-04T19:25:01.944" v="865" actId="6549"/>
          <ac:spMkLst>
            <pc:docMk/>
            <pc:sldMk cId="1480542932" sldId="266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19:24:41.862" v="863" actId="6549"/>
          <ac:spMkLst>
            <pc:docMk/>
            <pc:sldMk cId="1480542932" sldId="266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19:26:17.095" v="869" actId="6549"/>
          <ac:spMkLst>
            <pc:docMk/>
            <pc:sldMk cId="1480542932" sldId="266"/>
            <ac:spMk id="12" creationId="{FEC2A0B6-1F74-BE58-E0CE-FDBF54FB5ABE}"/>
          </ac:spMkLst>
        </pc:spChg>
        <pc:graphicFrameChg chg="mod">
          <ac:chgData name="Cleopatra Kalogerakou" userId="9a13bf3d7431439f" providerId="LiveId" clId="{F13A1A06-0226-4E3D-BA6A-1DBDBD9EE7D7}" dt="2022-06-04T19:53:32.235" v="1057" actId="20577"/>
          <ac:graphicFrameMkLst>
            <pc:docMk/>
            <pc:sldMk cId="1480542932" sldId="266"/>
            <ac:graphicFrameMk id="6" creationId="{CC95ECEB-B4F9-CA16-529A-5E2AA25D920B}"/>
          </ac:graphicFrameMkLst>
        </pc:graphicFrameChg>
      </pc:sldChg>
      <pc:sldChg chg="modSp del mod">
        <pc:chgData name="Cleopatra Kalogerakou" userId="9a13bf3d7431439f" providerId="LiveId" clId="{F13A1A06-0226-4E3D-BA6A-1DBDBD9EE7D7}" dt="2022-06-10T00:01:45.425" v="1387" actId="2696"/>
        <pc:sldMkLst>
          <pc:docMk/>
          <pc:sldMk cId="608859175" sldId="267"/>
        </pc:sldMkLst>
        <pc:spChg chg="mod">
          <ac:chgData name="Cleopatra Kalogerakou" userId="9a13bf3d7431439f" providerId="LiveId" clId="{F13A1A06-0226-4E3D-BA6A-1DBDBD9EE7D7}" dt="2022-06-04T20:34:55.379" v="1061" actId="6549"/>
          <ac:spMkLst>
            <pc:docMk/>
            <pc:sldMk cId="608859175" sldId="267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20:34:35.264" v="1059" actId="6549"/>
          <ac:spMkLst>
            <pc:docMk/>
            <pc:sldMk cId="608859175" sldId="267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20:36:30.521" v="1066" actId="6549"/>
          <ac:spMkLst>
            <pc:docMk/>
            <pc:sldMk cId="608859175" sldId="267"/>
            <ac:spMk id="12" creationId="{FEC2A0B6-1F74-BE58-E0CE-FDBF54FB5ABE}"/>
          </ac:spMkLst>
        </pc:spChg>
        <pc:graphicFrameChg chg="mod">
          <ac:chgData name="Cleopatra Kalogerakou" userId="9a13bf3d7431439f" providerId="LiveId" clId="{F13A1A06-0226-4E3D-BA6A-1DBDBD9EE7D7}" dt="2022-06-04T20:50:33.710" v="1177" actId="20577"/>
          <ac:graphicFrameMkLst>
            <pc:docMk/>
            <pc:sldMk cId="608859175" sldId="267"/>
            <ac:graphicFrameMk id="2" creationId="{176351F1-C1CC-4492-E51A-6A351B856685}"/>
          </ac:graphicFrameMkLst>
        </pc:graphicFrameChg>
      </pc:sldChg>
      <pc:sldChg chg="modSp del mod">
        <pc:chgData name="Cleopatra Kalogerakou" userId="9a13bf3d7431439f" providerId="LiveId" clId="{F13A1A06-0226-4E3D-BA6A-1DBDBD9EE7D7}" dt="2022-06-10T00:01:45.425" v="1387" actId="2696"/>
        <pc:sldMkLst>
          <pc:docMk/>
          <pc:sldMk cId="405972574" sldId="268"/>
        </pc:sldMkLst>
        <pc:spChg chg="mod">
          <ac:chgData name="Cleopatra Kalogerakou" userId="9a13bf3d7431439f" providerId="LiveId" clId="{F13A1A06-0226-4E3D-BA6A-1DBDBD9EE7D7}" dt="2022-06-04T20:51:09.768" v="1181" actId="6549"/>
          <ac:spMkLst>
            <pc:docMk/>
            <pc:sldMk cId="405972574" sldId="268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20:50:53.765" v="1179" actId="6549"/>
          <ac:spMkLst>
            <pc:docMk/>
            <pc:sldMk cId="405972574" sldId="268"/>
            <ac:spMk id="5" creationId="{7EAFF78E-B05D-7B7D-38D4-52A6523D1511}"/>
          </ac:spMkLst>
        </pc:spChg>
        <pc:spChg chg="mod">
          <ac:chgData name="Cleopatra Kalogerakou" userId="9a13bf3d7431439f" providerId="LiveId" clId="{F13A1A06-0226-4E3D-BA6A-1DBDBD9EE7D7}" dt="2022-06-04T20:52:56.012" v="1225" actId="20577"/>
          <ac:spMkLst>
            <pc:docMk/>
            <pc:sldMk cId="405972574" sldId="268"/>
            <ac:spMk id="12" creationId="{FEC2A0B6-1F74-BE58-E0CE-FDBF54FB5ABE}"/>
          </ac:spMkLst>
        </pc:spChg>
        <pc:graphicFrameChg chg="mod">
          <ac:chgData name="Cleopatra Kalogerakou" userId="9a13bf3d7431439f" providerId="LiveId" clId="{F13A1A06-0226-4E3D-BA6A-1DBDBD9EE7D7}" dt="2022-06-04T21:02:17.447" v="1382" actId="20577"/>
          <ac:graphicFrameMkLst>
            <pc:docMk/>
            <pc:sldMk cId="405972574" sldId="268"/>
            <ac:graphicFrameMk id="3" creationId="{0CEE5B5F-5C61-7FCD-9DAF-7ABE273BD856}"/>
          </ac:graphicFrameMkLst>
        </pc:graphicFrameChg>
      </pc:sldChg>
      <pc:sldChg chg="modSp del mod">
        <pc:chgData name="Cleopatra Kalogerakou" userId="9a13bf3d7431439f" providerId="LiveId" clId="{F13A1A06-0226-4E3D-BA6A-1DBDBD9EE7D7}" dt="2022-06-10T00:01:45.425" v="1387" actId="2696"/>
        <pc:sldMkLst>
          <pc:docMk/>
          <pc:sldMk cId="2520097737" sldId="269"/>
        </pc:sldMkLst>
        <pc:spChg chg="mod">
          <ac:chgData name="Cleopatra Kalogerakou" userId="9a13bf3d7431439f" providerId="LiveId" clId="{F13A1A06-0226-4E3D-BA6A-1DBDBD9EE7D7}" dt="2022-06-04T21:03:01.643" v="1386" actId="6549"/>
          <ac:spMkLst>
            <pc:docMk/>
            <pc:sldMk cId="2520097737" sldId="269"/>
            <ac:spMk id="4" creationId="{93BA1E75-6C51-FF29-AC52-6552C99385F6}"/>
          </ac:spMkLst>
        </pc:spChg>
        <pc:spChg chg="mod">
          <ac:chgData name="Cleopatra Kalogerakou" userId="9a13bf3d7431439f" providerId="LiveId" clId="{F13A1A06-0226-4E3D-BA6A-1DBDBD9EE7D7}" dt="2022-06-04T21:02:44.293" v="1384" actId="6549"/>
          <ac:spMkLst>
            <pc:docMk/>
            <pc:sldMk cId="2520097737" sldId="269"/>
            <ac:spMk id="5" creationId="{7EAFF78E-B05D-7B7D-38D4-52A6523D151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2287-DEDF-4765-BD24-13233C88DF02}" type="doc">
      <dgm:prSet loTypeId="urn:microsoft.com/office/officeart/2005/8/layout/hierarchy1" loCatId="hierarchy" qsTypeId="urn:microsoft.com/office/officeart/2005/8/quickstyle/3d2#67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828F3CD-74E9-4130-97BB-EDA88CADDD9F}">
      <dgm:prSet phldrT="[Κείμενο]" custT="1"/>
      <dgm:spPr>
        <a:solidFill>
          <a:srgbClr val="69E2FF"/>
        </a:solidFill>
      </dgm:spPr>
      <dgm:t>
        <a:bodyPr/>
        <a:lstStyle/>
        <a:p>
          <a:pPr algn="ctr"/>
          <a:r>
            <a:rPr lang="en-US" sz="1200" b="1" i="0" dirty="0"/>
            <a:t>Water is essential for all life and is the most abundant substance on Earth. Water covers 75% of the earth’s surface, however only a very small amount is fresh water that can be used directly by people, animals and plants because:</a:t>
          </a:r>
          <a:endParaRPr lang="el-GR" sz="1200" b="1" i="0" dirty="0">
            <a:solidFill>
              <a:srgbClr val="0000CC"/>
            </a:solidFill>
            <a:latin typeface="+mn-lt"/>
          </a:endParaRPr>
        </a:p>
      </dgm:t>
    </dgm:pt>
    <dgm:pt modelId="{FF355E01-178B-42B2-A601-6BDA6D76BE70}" type="parTrans" cxnId="{69850EEA-D9FE-4A32-A4BE-A0A5DE5E5CE3}">
      <dgm:prSet/>
      <dgm:spPr/>
      <dgm:t>
        <a:bodyPr/>
        <a:lstStyle/>
        <a:p>
          <a:pPr algn="ctr"/>
          <a:endParaRPr lang="el-GR"/>
        </a:p>
      </dgm:t>
    </dgm:pt>
    <dgm:pt modelId="{E5840F19-479E-4F8B-ADF1-7D7B0377817D}" type="sibTrans" cxnId="{69850EEA-D9FE-4A32-A4BE-A0A5DE5E5CE3}">
      <dgm:prSet/>
      <dgm:spPr/>
      <dgm:t>
        <a:bodyPr/>
        <a:lstStyle/>
        <a:p>
          <a:pPr algn="ctr"/>
          <a:endParaRPr lang="el-GR"/>
        </a:p>
      </dgm:t>
    </dgm:pt>
    <dgm:pt modelId="{A1A7E0EE-9606-44D1-8CA2-3A9F8DAB7DEB}">
      <dgm:prSet custT="1"/>
      <dgm:spPr/>
      <dgm:t>
        <a:bodyPr/>
        <a:lstStyle/>
        <a:p>
          <a:pPr algn="just">
            <a:buSzPts val="1000"/>
            <a:buFont typeface="Symbol" panose="05050102010706020507" pitchFamily="18" charset="2"/>
            <a:buChar char=""/>
          </a:pPr>
          <a:r>
            <a:rPr lang="en-US" sz="1200" b="1" i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el-GR" sz="1200" b="1" i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b="1" dirty="0">
              <a:solidFill>
                <a:srgbClr val="0000FF"/>
              </a:solidFill>
            </a:rPr>
            <a:t>2% is frozen at the north and south poles, in glaciers and on snowy mountain ranges.</a:t>
          </a:r>
          <a:endParaRPr lang="el-GR" sz="1200" b="1" i="0" dirty="0">
            <a:solidFill>
              <a:srgbClr val="0000FF"/>
            </a:solidFill>
          </a:endParaRPr>
        </a:p>
      </dgm:t>
    </dgm:pt>
    <dgm:pt modelId="{E6887213-39CF-48B3-B1A5-65D85DD35521}" type="parTrans" cxnId="{FD606C30-F47C-4EF5-AD71-3C4C40153AB2}">
      <dgm:prSet/>
      <dgm:spPr/>
      <dgm:t>
        <a:bodyPr/>
        <a:lstStyle/>
        <a:p>
          <a:pPr algn="ctr"/>
          <a:endParaRPr lang="el-GR"/>
        </a:p>
      </dgm:t>
    </dgm:pt>
    <dgm:pt modelId="{FF3E4FDC-A97D-42CC-9ECD-53B721BF518F}" type="sibTrans" cxnId="{FD606C30-F47C-4EF5-AD71-3C4C40153AB2}">
      <dgm:prSet/>
      <dgm:spPr/>
      <dgm:t>
        <a:bodyPr/>
        <a:lstStyle/>
        <a:p>
          <a:pPr algn="ctr"/>
          <a:endParaRPr lang="el-GR"/>
        </a:p>
      </dgm:t>
    </dgm:pt>
    <dgm:pt modelId="{491F8CC1-D792-4517-B44F-56F4B89F8357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1200" b="1" i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en-US" sz="1200" b="1" i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b="1" i="0" dirty="0">
              <a:solidFill>
                <a:srgbClr val="0000FF"/>
              </a:solidFill>
            </a:rPr>
            <a:t>97% of this water is in oceans and is too salty for people, animals or plants to use.</a:t>
          </a:r>
          <a:endParaRPr lang="el-GR" sz="1200" b="1" i="1" dirty="0">
            <a:solidFill>
              <a:srgbClr val="0000FF"/>
            </a:solidFill>
          </a:endParaRPr>
        </a:p>
      </dgm:t>
    </dgm:pt>
    <dgm:pt modelId="{2D35F0DF-56D9-4624-8AF8-F504019DF327}" type="sibTrans" cxnId="{E5ACB136-E560-4006-97EE-BA4BF4736900}">
      <dgm:prSet/>
      <dgm:spPr/>
      <dgm:t>
        <a:bodyPr/>
        <a:lstStyle/>
        <a:p>
          <a:pPr algn="ctr"/>
          <a:endParaRPr lang="el-GR"/>
        </a:p>
      </dgm:t>
    </dgm:pt>
    <dgm:pt modelId="{8602578E-E5C5-41E2-8ACE-42A001A7DEFB}" type="parTrans" cxnId="{E5ACB136-E560-4006-97EE-BA4BF4736900}">
      <dgm:prSet/>
      <dgm:spPr>
        <a:ln>
          <a:solidFill>
            <a:srgbClr val="00B0F0"/>
          </a:solidFill>
        </a:ln>
      </dgm:spPr>
      <dgm:t>
        <a:bodyPr/>
        <a:lstStyle/>
        <a:p>
          <a:pPr algn="ctr"/>
          <a:endParaRPr lang="el-GR"/>
        </a:p>
      </dgm:t>
    </dgm:pt>
    <dgm:pt modelId="{5BDAB99E-817B-4AB6-9AE1-B8EB7813C0C7}" type="pres">
      <dgm:prSet presAssocID="{11822287-DEDF-4765-BD24-13233C88DF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CC15CB-AB0F-47A0-84E1-6763D750AA32}" type="pres">
      <dgm:prSet presAssocID="{9828F3CD-74E9-4130-97BB-EDA88CADDD9F}" presName="hierRoot1" presStyleCnt="0"/>
      <dgm:spPr/>
    </dgm:pt>
    <dgm:pt modelId="{6B5867C8-C48F-4CBA-8B55-C05C2C2DDD9C}" type="pres">
      <dgm:prSet presAssocID="{9828F3CD-74E9-4130-97BB-EDA88CADDD9F}" presName="composite" presStyleCnt="0"/>
      <dgm:spPr/>
    </dgm:pt>
    <dgm:pt modelId="{428D3946-A306-4B4A-9A45-6940F82E14A6}" type="pres">
      <dgm:prSet presAssocID="{9828F3CD-74E9-4130-97BB-EDA88CADDD9F}" presName="background" presStyleLbl="node0" presStyleIdx="0" presStyleCn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49D57DB-991A-4718-831C-CBC0509A5B3F}" type="pres">
      <dgm:prSet presAssocID="{9828F3CD-74E9-4130-97BB-EDA88CADDD9F}" presName="text" presStyleLbl="fgAcc0" presStyleIdx="0" presStyleCnt="1">
        <dgm:presLayoutVars>
          <dgm:chPref val="3"/>
        </dgm:presLayoutVars>
      </dgm:prSet>
      <dgm:spPr/>
    </dgm:pt>
    <dgm:pt modelId="{18BFD615-72D3-4D62-BA3F-F5C7DFF974E6}" type="pres">
      <dgm:prSet presAssocID="{9828F3CD-74E9-4130-97BB-EDA88CADDD9F}" presName="hierChild2" presStyleCnt="0"/>
      <dgm:spPr/>
    </dgm:pt>
    <dgm:pt modelId="{484BAB26-3838-41D3-B931-A0ADC5A5C045}" type="pres">
      <dgm:prSet presAssocID="{8602578E-E5C5-41E2-8ACE-42A001A7DEFB}" presName="Name10" presStyleLbl="parChTrans1D2" presStyleIdx="0" presStyleCnt="2"/>
      <dgm:spPr/>
    </dgm:pt>
    <dgm:pt modelId="{2B69A745-658D-41D1-996F-E9F02ED315C3}" type="pres">
      <dgm:prSet presAssocID="{491F8CC1-D792-4517-B44F-56F4B89F8357}" presName="hierRoot2" presStyleCnt="0"/>
      <dgm:spPr/>
    </dgm:pt>
    <dgm:pt modelId="{DEF277FD-5394-4C0A-BE00-3E914DA657F5}" type="pres">
      <dgm:prSet presAssocID="{491F8CC1-D792-4517-B44F-56F4B89F8357}" presName="composite2" presStyleCnt="0"/>
      <dgm:spPr/>
    </dgm:pt>
    <dgm:pt modelId="{0895D2F2-D585-427C-9D70-46A6F608B042}" type="pres">
      <dgm:prSet presAssocID="{491F8CC1-D792-4517-B44F-56F4B89F8357}" presName="background2" presStyleLbl="node2" presStyleIdx="0" presStyleCnt="2"/>
      <dgm:spPr>
        <a:solidFill>
          <a:srgbClr val="0066FF"/>
        </a:solidFill>
      </dgm:spPr>
    </dgm:pt>
    <dgm:pt modelId="{D581515B-6C73-45D2-98C7-1DFE742BBC88}" type="pres">
      <dgm:prSet presAssocID="{491F8CC1-D792-4517-B44F-56F4B89F8357}" presName="text2" presStyleLbl="fgAcc2" presStyleIdx="0" presStyleCnt="2">
        <dgm:presLayoutVars>
          <dgm:chPref val="3"/>
        </dgm:presLayoutVars>
      </dgm:prSet>
      <dgm:spPr/>
    </dgm:pt>
    <dgm:pt modelId="{650D3756-82B4-4980-88C8-5BDC0DC41EE3}" type="pres">
      <dgm:prSet presAssocID="{491F8CC1-D792-4517-B44F-56F4B89F8357}" presName="hierChild3" presStyleCnt="0"/>
      <dgm:spPr/>
    </dgm:pt>
    <dgm:pt modelId="{AF329389-0896-421B-9135-27F2160CF013}" type="pres">
      <dgm:prSet presAssocID="{E6887213-39CF-48B3-B1A5-65D85DD35521}" presName="Name10" presStyleLbl="parChTrans1D2" presStyleIdx="1" presStyleCnt="2"/>
      <dgm:spPr/>
    </dgm:pt>
    <dgm:pt modelId="{7A3D6407-F2D2-4CC6-8C37-1B8707EB64FB}" type="pres">
      <dgm:prSet presAssocID="{A1A7E0EE-9606-44D1-8CA2-3A9F8DAB7DEB}" presName="hierRoot2" presStyleCnt="0"/>
      <dgm:spPr/>
    </dgm:pt>
    <dgm:pt modelId="{DDCACA5D-C53A-4747-AAC8-EB3C97BB1C37}" type="pres">
      <dgm:prSet presAssocID="{A1A7E0EE-9606-44D1-8CA2-3A9F8DAB7DEB}" presName="composite2" presStyleCnt="0"/>
      <dgm:spPr/>
    </dgm:pt>
    <dgm:pt modelId="{C53B31A7-C42E-4B88-B804-E6A3477F14D0}" type="pres">
      <dgm:prSet presAssocID="{A1A7E0EE-9606-44D1-8CA2-3A9F8DAB7DEB}" presName="background2" presStyleLbl="node2" presStyleIdx="1" presStyleCnt="2"/>
      <dgm:spPr>
        <a:solidFill>
          <a:srgbClr val="0066FF"/>
        </a:solidFill>
      </dgm:spPr>
    </dgm:pt>
    <dgm:pt modelId="{F966AFFB-AEFB-47A9-8067-BEA5293333EA}" type="pres">
      <dgm:prSet presAssocID="{A1A7E0EE-9606-44D1-8CA2-3A9F8DAB7DEB}" presName="text2" presStyleLbl="fgAcc2" presStyleIdx="1" presStyleCnt="2">
        <dgm:presLayoutVars>
          <dgm:chPref val="3"/>
        </dgm:presLayoutVars>
      </dgm:prSet>
      <dgm:spPr/>
    </dgm:pt>
    <dgm:pt modelId="{BEEF03AA-CA25-45A6-AD35-E73D47FBC57E}" type="pres">
      <dgm:prSet presAssocID="{A1A7E0EE-9606-44D1-8CA2-3A9F8DAB7DEB}" presName="hierChild3" presStyleCnt="0"/>
      <dgm:spPr/>
    </dgm:pt>
  </dgm:ptLst>
  <dgm:cxnLst>
    <dgm:cxn modelId="{FD606C30-F47C-4EF5-AD71-3C4C40153AB2}" srcId="{9828F3CD-74E9-4130-97BB-EDA88CADDD9F}" destId="{A1A7E0EE-9606-44D1-8CA2-3A9F8DAB7DEB}" srcOrd="1" destOrd="0" parTransId="{E6887213-39CF-48B3-B1A5-65D85DD35521}" sibTransId="{FF3E4FDC-A97D-42CC-9ECD-53B721BF518F}"/>
    <dgm:cxn modelId="{E5ACB136-E560-4006-97EE-BA4BF4736900}" srcId="{9828F3CD-74E9-4130-97BB-EDA88CADDD9F}" destId="{491F8CC1-D792-4517-B44F-56F4B89F8357}" srcOrd="0" destOrd="0" parTransId="{8602578E-E5C5-41E2-8ACE-42A001A7DEFB}" sibTransId="{2D35F0DF-56D9-4624-8AF8-F504019DF327}"/>
    <dgm:cxn modelId="{A03ED041-42C2-44B7-8726-DB5B1954A0BE}" type="presOf" srcId="{9828F3CD-74E9-4130-97BB-EDA88CADDD9F}" destId="{349D57DB-991A-4718-831C-CBC0509A5B3F}" srcOrd="0" destOrd="0" presId="urn:microsoft.com/office/officeart/2005/8/layout/hierarchy1"/>
    <dgm:cxn modelId="{2CF58F6E-A5B9-4105-8595-200D2E586CC0}" type="presOf" srcId="{E6887213-39CF-48B3-B1A5-65D85DD35521}" destId="{AF329389-0896-421B-9135-27F2160CF013}" srcOrd="0" destOrd="0" presId="urn:microsoft.com/office/officeart/2005/8/layout/hierarchy1"/>
    <dgm:cxn modelId="{4E412576-2E32-4C42-AF1B-4065999196CC}" type="presOf" srcId="{491F8CC1-D792-4517-B44F-56F4B89F8357}" destId="{D581515B-6C73-45D2-98C7-1DFE742BBC88}" srcOrd="0" destOrd="0" presId="urn:microsoft.com/office/officeart/2005/8/layout/hierarchy1"/>
    <dgm:cxn modelId="{B3B29C92-B8E7-4E52-8B26-1A97E8E6FDEA}" type="presOf" srcId="{11822287-DEDF-4765-BD24-13233C88DF02}" destId="{5BDAB99E-817B-4AB6-9AE1-B8EB7813C0C7}" srcOrd="0" destOrd="0" presId="urn:microsoft.com/office/officeart/2005/8/layout/hierarchy1"/>
    <dgm:cxn modelId="{6FA325BD-78D5-4AD0-84F4-0E9F4AC50ED4}" type="presOf" srcId="{8602578E-E5C5-41E2-8ACE-42A001A7DEFB}" destId="{484BAB26-3838-41D3-B931-A0ADC5A5C045}" srcOrd="0" destOrd="0" presId="urn:microsoft.com/office/officeart/2005/8/layout/hierarchy1"/>
    <dgm:cxn modelId="{E552B6CB-B29E-4BE7-9BBB-55303EB68EAF}" type="presOf" srcId="{A1A7E0EE-9606-44D1-8CA2-3A9F8DAB7DEB}" destId="{F966AFFB-AEFB-47A9-8067-BEA5293333EA}" srcOrd="0" destOrd="0" presId="urn:microsoft.com/office/officeart/2005/8/layout/hierarchy1"/>
    <dgm:cxn modelId="{69850EEA-D9FE-4A32-A4BE-A0A5DE5E5CE3}" srcId="{11822287-DEDF-4765-BD24-13233C88DF02}" destId="{9828F3CD-74E9-4130-97BB-EDA88CADDD9F}" srcOrd="0" destOrd="0" parTransId="{FF355E01-178B-42B2-A601-6BDA6D76BE70}" sibTransId="{E5840F19-479E-4F8B-ADF1-7D7B0377817D}"/>
    <dgm:cxn modelId="{161F5486-D4ED-4212-B152-A44B5DED2DBA}" type="presParOf" srcId="{5BDAB99E-817B-4AB6-9AE1-B8EB7813C0C7}" destId="{DECC15CB-AB0F-47A0-84E1-6763D750AA32}" srcOrd="0" destOrd="0" presId="urn:microsoft.com/office/officeart/2005/8/layout/hierarchy1"/>
    <dgm:cxn modelId="{4B59B7A4-B0C6-4C0B-8B49-6F1ECBC8893D}" type="presParOf" srcId="{DECC15CB-AB0F-47A0-84E1-6763D750AA32}" destId="{6B5867C8-C48F-4CBA-8B55-C05C2C2DDD9C}" srcOrd="0" destOrd="0" presId="urn:microsoft.com/office/officeart/2005/8/layout/hierarchy1"/>
    <dgm:cxn modelId="{64CAD384-74DB-42D9-ABB4-01C853C6ED08}" type="presParOf" srcId="{6B5867C8-C48F-4CBA-8B55-C05C2C2DDD9C}" destId="{428D3946-A306-4B4A-9A45-6940F82E14A6}" srcOrd="0" destOrd="0" presId="urn:microsoft.com/office/officeart/2005/8/layout/hierarchy1"/>
    <dgm:cxn modelId="{2077CF06-877A-4E2D-ABD6-AA932E403B8F}" type="presParOf" srcId="{6B5867C8-C48F-4CBA-8B55-C05C2C2DDD9C}" destId="{349D57DB-991A-4718-831C-CBC0509A5B3F}" srcOrd="1" destOrd="0" presId="urn:microsoft.com/office/officeart/2005/8/layout/hierarchy1"/>
    <dgm:cxn modelId="{285B137B-2CEE-4B21-8018-6E205AC4B96D}" type="presParOf" srcId="{DECC15CB-AB0F-47A0-84E1-6763D750AA32}" destId="{18BFD615-72D3-4D62-BA3F-F5C7DFF974E6}" srcOrd="1" destOrd="0" presId="urn:microsoft.com/office/officeart/2005/8/layout/hierarchy1"/>
    <dgm:cxn modelId="{42B543F8-A91C-4529-B474-73C1EB8D4BAC}" type="presParOf" srcId="{18BFD615-72D3-4D62-BA3F-F5C7DFF974E6}" destId="{484BAB26-3838-41D3-B931-A0ADC5A5C045}" srcOrd="0" destOrd="0" presId="urn:microsoft.com/office/officeart/2005/8/layout/hierarchy1"/>
    <dgm:cxn modelId="{FF745F8C-3EBE-4E8F-8442-71DA1D649249}" type="presParOf" srcId="{18BFD615-72D3-4D62-BA3F-F5C7DFF974E6}" destId="{2B69A745-658D-41D1-996F-E9F02ED315C3}" srcOrd="1" destOrd="0" presId="urn:microsoft.com/office/officeart/2005/8/layout/hierarchy1"/>
    <dgm:cxn modelId="{6E45C2D4-32A4-471D-9E80-FA3D26376D64}" type="presParOf" srcId="{2B69A745-658D-41D1-996F-E9F02ED315C3}" destId="{DEF277FD-5394-4C0A-BE00-3E914DA657F5}" srcOrd="0" destOrd="0" presId="urn:microsoft.com/office/officeart/2005/8/layout/hierarchy1"/>
    <dgm:cxn modelId="{1803601E-75ED-43BD-825D-470927C558CA}" type="presParOf" srcId="{DEF277FD-5394-4C0A-BE00-3E914DA657F5}" destId="{0895D2F2-D585-427C-9D70-46A6F608B042}" srcOrd="0" destOrd="0" presId="urn:microsoft.com/office/officeart/2005/8/layout/hierarchy1"/>
    <dgm:cxn modelId="{4244BC13-B25D-42D5-9500-01616B3AD9FA}" type="presParOf" srcId="{DEF277FD-5394-4C0A-BE00-3E914DA657F5}" destId="{D581515B-6C73-45D2-98C7-1DFE742BBC88}" srcOrd="1" destOrd="0" presId="urn:microsoft.com/office/officeart/2005/8/layout/hierarchy1"/>
    <dgm:cxn modelId="{4DB9E553-2865-4A70-BE39-77C28917BE75}" type="presParOf" srcId="{2B69A745-658D-41D1-996F-E9F02ED315C3}" destId="{650D3756-82B4-4980-88C8-5BDC0DC41EE3}" srcOrd="1" destOrd="0" presId="urn:microsoft.com/office/officeart/2005/8/layout/hierarchy1"/>
    <dgm:cxn modelId="{F1E59604-8E5E-4235-B3ED-7859BAC98C35}" type="presParOf" srcId="{18BFD615-72D3-4D62-BA3F-F5C7DFF974E6}" destId="{AF329389-0896-421B-9135-27F2160CF013}" srcOrd="2" destOrd="0" presId="urn:microsoft.com/office/officeart/2005/8/layout/hierarchy1"/>
    <dgm:cxn modelId="{1500F241-F7A3-4FF2-B913-988F2FE425C3}" type="presParOf" srcId="{18BFD615-72D3-4D62-BA3F-F5C7DFF974E6}" destId="{7A3D6407-F2D2-4CC6-8C37-1B8707EB64FB}" srcOrd="3" destOrd="0" presId="urn:microsoft.com/office/officeart/2005/8/layout/hierarchy1"/>
    <dgm:cxn modelId="{AD5E1329-886B-4D1B-81CE-17BFA01A0D9A}" type="presParOf" srcId="{7A3D6407-F2D2-4CC6-8C37-1B8707EB64FB}" destId="{DDCACA5D-C53A-4747-AAC8-EB3C97BB1C37}" srcOrd="0" destOrd="0" presId="urn:microsoft.com/office/officeart/2005/8/layout/hierarchy1"/>
    <dgm:cxn modelId="{99500235-EC72-41DD-86E6-45DA0EE91D6B}" type="presParOf" srcId="{DDCACA5D-C53A-4747-AAC8-EB3C97BB1C37}" destId="{C53B31A7-C42E-4B88-B804-E6A3477F14D0}" srcOrd="0" destOrd="0" presId="urn:microsoft.com/office/officeart/2005/8/layout/hierarchy1"/>
    <dgm:cxn modelId="{B2AB5429-7235-4047-8315-A664A6236CB8}" type="presParOf" srcId="{DDCACA5D-C53A-4747-AAC8-EB3C97BB1C37}" destId="{F966AFFB-AEFB-47A9-8067-BEA5293333EA}" srcOrd="1" destOrd="0" presId="urn:microsoft.com/office/officeart/2005/8/layout/hierarchy1"/>
    <dgm:cxn modelId="{FD878001-913B-4434-B8AC-207BEA11063F}" type="presParOf" srcId="{7A3D6407-F2D2-4CC6-8C37-1B8707EB64FB}" destId="{BEEF03AA-CA25-45A6-AD35-E73D47FBC57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87701-D423-4E3C-AE28-4751275FE1D9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465759D-6412-44AC-B65C-6E3DCAC488F5}">
      <dgm:prSet phldrT="[Κείμενο]" custT="1"/>
      <dgm:spPr>
        <a:blipFill dpi="0" rotWithShape="0">
          <a:blip xmlns:r="http://schemas.openxmlformats.org/officeDocument/2006/relationships" r:embed="rId1">
            <a:alphaModFix amt="74000"/>
          </a:blip>
          <a:srcRect/>
          <a:stretch>
            <a:fillRect/>
          </a:stretch>
        </a:blipFill>
      </dgm:spPr>
      <dgm:t>
        <a:bodyPr/>
        <a:lstStyle/>
        <a:p>
          <a:r>
            <a:rPr lang="en-GB" sz="1200" b="1" i="0" dirty="0">
              <a:solidFill>
                <a:schemeClr val="tx1"/>
              </a:solidFill>
            </a:rPr>
            <a:t>Rivers and lakes are a valuable natural resource for humans. The water in them are used for:</a:t>
          </a:r>
          <a:endParaRPr lang="el-GR" sz="1200" b="1" dirty="0">
            <a:solidFill>
              <a:schemeClr val="tx1"/>
            </a:solidFill>
          </a:endParaRPr>
        </a:p>
      </dgm:t>
    </dgm:pt>
    <dgm:pt modelId="{B9C39977-CA1E-43BE-87B7-D81C306DAE3D}" type="parTrans" cxnId="{AEEFCF4D-3E42-47AF-B9C0-A89355F45527}">
      <dgm:prSet/>
      <dgm:spPr/>
      <dgm:t>
        <a:bodyPr/>
        <a:lstStyle/>
        <a:p>
          <a:endParaRPr lang="el-GR"/>
        </a:p>
      </dgm:t>
    </dgm:pt>
    <dgm:pt modelId="{EC9A4F71-88E1-4536-B233-AEF81976A1E3}" type="sibTrans" cxnId="{AEEFCF4D-3E42-47AF-B9C0-A89355F45527}">
      <dgm:prSet/>
      <dgm:spPr/>
      <dgm:t>
        <a:bodyPr/>
        <a:lstStyle/>
        <a:p>
          <a:endParaRPr lang="el-GR"/>
        </a:p>
      </dgm:t>
    </dgm:pt>
    <dgm:pt modelId="{922D0175-98BC-4050-A81E-35BFDA3EEE30}">
      <dgm:prSet custT="1"/>
      <dgm:spPr>
        <a:solidFill>
          <a:srgbClr val="00FFFF"/>
        </a:solidFill>
      </dgm:spPr>
      <dgm:t>
        <a:bodyPr/>
        <a:lstStyle/>
        <a:p>
          <a:pPr algn="ctr"/>
          <a:r>
            <a:rPr lang="en-GB" sz="1200" b="1" dirty="0">
              <a:solidFill>
                <a:schemeClr val="tx1"/>
              </a:solidFill>
            </a:rPr>
            <a:t>Industrial production</a:t>
          </a:r>
          <a:endParaRPr lang="el-GR" sz="1200" b="1" dirty="0">
            <a:solidFill>
              <a:schemeClr val="tx1"/>
            </a:solidFill>
          </a:endParaRPr>
        </a:p>
      </dgm:t>
    </dgm:pt>
    <dgm:pt modelId="{5E61D09B-6F18-4AB1-910B-BDFEC4FF65B2}" type="parTrans" cxnId="{12272970-9D5A-4CF5-AF5F-9846910FD031}">
      <dgm:prSet/>
      <dgm:spPr>
        <a:solidFill>
          <a:srgbClr val="00FFFF"/>
        </a:solidFill>
      </dgm:spPr>
      <dgm:t>
        <a:bodyPr/>
        <a:lstStyle/>
        <a:p>
          <a:endParaRPr lang="el-GR"/>
        </a:p>
      </dgm:t>
    </dgm:pt>
    <dgm:pt modelId="{6CBF4ADD-0C8A-446E-9CDF-F75970C312D3}" type="sibTrans" cxnId="{12272970-9D5A-4CF5-AF5F-9846910FD031}">
      <dgm:prSet/>
      <dgm:spPr/>
      <dgm:t>
        <a:bodyPr/>
        <a:lstStyle/>
        <a:p>
          <a:endParaRPr lang="el-GR"/>
        </a:p>
      </dgm:t>
    </dgm:pt>
    <dgm:pt modelId="{8FDAB67B-3A31-462A-AD8B-FEC3028D7BB4}">
      <dgm:prSet/>
      <dgm:spPr/>
      <dgm:t>
        <a:bodyPr/>
        <a:lstStyle/>
        <a:p>
          <a:pPr algn="just"/>
          <a:endParaRPr lang="el-GR" sz="1200" b="1" dirty="0">
            <a:solidFill>
              <a:schemeClr val="tx1"/>
            </a:solidFill>
          </a:endParaRPr>
        </a:p>
      </dgm:t>
    </dgm:pt>
    <dgm:pt modelId="{09384D17-B88C-4DD6-9582-9AB1A8F894C1}" type="parTrans" cxnId="{A37D8407-CA5C-4927-A4C3-87C4EDCC1E3F}">
      <dgm:prSet/>
      <dgm:spPr/>
      <dgm:t>
        <a:bodyPr/>
        <a:lstStyle/>
        <a:p>
          <a:endParaRPr lang="el-GR"/>
        </a:p>
      </dgm:t>
    </dgm:pt>
    <dgm:pt modelId="{86971FB3-9B9F-4CBD-847F-BD4A0A0D043D}" type="sibTrans" cxnId="{A37D8407-CA5C-4927-A4C3-87C4EDCC1E3F}">
      <dgm:prSet/>
      <dgm:spPr/>
      <dgm:t>
        <a:bodyPr/>
        <a:lstStyle/>
        <a:p>
          <a:endParaRPr lang="el-GR"/>
        </a:p>
      </dgm:t>
    </dgm:pt>
    <dgm:pt modelId="{3FB73092-1979-4DC9-A8C6-07DAF413C2B2}">
      <dgm:prSet/>
      <dgm:spPr/>
      <dgm:t>
        <a:bodyPr/>
        <a:lstStyle/>
        <a:p>
          <a:pPr algn="just"/>
          <a:endParaRPr lang="el-GR" sz="1200" b="1" dirty="0">
            <a:solidFill>
              <a:schemeClr val="tx1"/>
            </a:solidFill>
          </a:endParaRPr>
        </a:p>
      </dgm:t>
    </dgm:pt>
    <dgm:pt modelId="{B17FECD1-FDEC-41E7-9519-12E79B416E7B}" type="parTrans" cxnId="{5FC9C735-EC6A-4AA2-8C2B-790A9A9E446C}">
      <dgm:prSet/>
      <dgm:spPr/>
      <dgm:t>
        <a:bodyPr/>
        <a:lstStyle/>
        <a:p>
          <a:endParaRPr lang="el-GR"/>
        </a:p>
      </dgm:t>
    </dgm:pt>
    <dgm:pt modelId="{4CC8B353-9DF6-46B9-9CA9-69F33323EBF5}" type="sibTrans" cxnId="{5FC9C735-EC6A-4AA2-8C2B-790A9A9E446C}">
      <dgm:prSet/>
      <dgm:spPr/>
      <dgm:t>
        <a:bodyPr/>
        <a:lstStyle/>
        <a:p>
          <a:endParaRPr lang="el-GR"/>
        </a:p>
      </dgm:t>
    </dgm:pt>
    <dgm:pt modelId="{97843351-49DB-4B0E-96E9-B7B0941DCD95}">
      <dgm:prSet custT="1"/>
      <dgm:spPr>
        <a:solidFill>
          <a:srgbClr val="3399FF"/>
        </a:solidFill>
      </dgm:spPr>
      <dgm:t>
        <a:bodyPr/>
        <a:lstStyle/>
        <a:p>
          <a:pPr algn="ctr"/>
          <a:r>
            <a:rPr lang="en-GB" sz="1200" b="1" dirty="0">
              <a:solidFill>
                <a:schemeClr val="tx1"/>
              </a:solidFill>
            </a:rPr>
            <a:t>Fishery</a:t>
          </a:r>
          <a:endParaRPr lang="el-GR" sz="1200" b="1" dirty="0">
            <a:solidFill>
              <a:schemeClr val="tx1"/>
            </a:solidFill>
          </a:endParaRPr>
        </a:p>
      </dgm:t>
    </dgm:pt>
    <dgm:pt modelId="{41E9CEBF-08A4-4EBB-89BF-22989B853D07}" type="parTrans" cxnId="{51DC9A93-3AE0-48F9-9A16-A912458153B0}">
      <dgm:prSet/>
      <dgm:spPr>
        <a:solidFill>
          <a:srgbClr val="3399FF"/>
        </a:solidFill>
      </dgm:spPr>
      <dgm:t>
        <a:bodyPr/>
        <a:lstStyle/>
        <a:p>
          <a:endParaRPr lang="el-GR"/>
        </a:p>
      </dgm:t>
    </dgm:pt>
    <dgm:pt modelId="{E7FE27B4-32C5-4150-9BF2-CCBB87D68B07}" type="sibTrans" cxnId="{51DC9A93-3AE0-48F9-9A16-A912458153B0}">
      <dgm:prSet/>
      <dgm:spPr/>
      <dgm:t>
        <a:bodyPr/>
        <a:lstStyle/>
        <a:p>
          <a:endParaRPr lang="el-GR"/>
        </a:p>
      </dgm:t>
    </dgm:pt>
    <dgm:pt modelId="{305348A9-333B-409B-BCFD-078C48C2C8FD}">
      <dgm:prSet custT="1"/>
      <dgm:spPr>
        <a:solidFill>
          <a:srgbClr val="9966FF"/>
        </a:solidFill>
      </dgm:spPr>
      <dgm:t>
        <a:bodyPr/>
        <a:lstStyle/>
        <a:p>
          <a:pPr algn="ctr"/>
          <a:r>
            <a:rPr lang="en-US" sz="1200" b="1" i="0" dirty="0">
              <a:solidFill>
                <a:schemeClr val="tx1"/>
              </a:solidFill>
            </a:rPr>
            <a:t>Tourism activities</a:t>
          </a:r>
        </a:p>
      </dgm:t>
    </dgm:pt>
    <dgm:pt modelId="{F0E2BA67-58F0-41E1-B68B-42EB4F3413F0}" type="sibTrans" cxnId="{BDF9F6F7-7900-4705-BAFB-7C97E259925B}">
      <dgm:prSet/>
      <dgm:spPr/>
      <dgm:t>
        <a:bodyPr/>
        <a:lstStyle/>
        <a:p>
          <a:endParaRPr lang="el-GR"/>
        </a:p>
      </dgm:t>
    </dgm:pt>
    <dgm:pt modelId="{B4966015-1647-46EA-8F16-36477CD4A26B}" type="parTrans" cxnId="{BDF9F6F7-7900-4705-BAFB-7C97E259925B}">
      <dgm:prSet/>
      <dgm:spPr>
        <a:solidFill>
          <a:srgbClr val="9966FF"/>
        </a:solidFill>
      </dgm:spPr>
      <dgm:t>
        <a:bodyPr/>
        <a:lstStyle/>
        <a:p>
          <a:endParaRPr lang="el-GR"/>
        </a:p>
      </dgm:t>
    </dgm:pt>
    <dgm:pt modelId="{AA0380AC-1320-4BDA-8664-0572454D41DC}">
      <dgm:prSet custT="1"/>
      <dgm:spPr>
        <a:solidFill>
          <a:srgbClr val="FFFF00"/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Irrigation of agricultural lands</a:t>
          </a:r>
          <a:endParaRPr lang="el-GR" sz="1200" b="1" dirty="0">
            <a:solidFill>
              <a:schemeClr val="tx1"/>
            </a:solidFill>
          </a:endParaRPr>
        </a:p>
      </dgm:t>
    </dgm:pt>
    <dgm:pt modelId="{334B424A-9433-409F-B97E-9DC003E65896}" type="parTrans" cxnId="{814CEECC-52B6-42E0-B1C0-15D81BFBD2BF}">
      <dgm:prSet/>
      <dgm:spPr>
        <a:solidFill>
          <a:srgbClr val="FFFF00"/>
        </a:solidFill>
      </dgm:spPr>
      <dgm:t>
        <a:bodyPr/>
        <a:lstStyle/>
        <a:p>
          <a:endParaRPr lang="el-GR"/>
        </a:p>
      </dgm:t>
    </dgm:pt>
    <dgm:pt modelId="{04F23CDE-E49A-450B-A172-C73B38CFB32B}" type="sibTrans" cxnId="{814CEECC-52B6-42E0-B1C0-15D81BFBD2BF}">
      <dgm:prSet/>
      <dgm:spPr/>
      <dgm:t>
        <a:bodyPr/>
        <a:lstStyle/>
        <a:p>
          <a:endParaRPr lang="el-GR"/>
        </a:p>
      </dgm:t>
    </dgm:pt>
    <dgm:pt modelId="{DBD1B8E7-5D06-4BEA-8156-218BC92EA02A}">
      <dgm:prSet custT="1"/>
      <dgm:spPr>
        <a:solidFill>
          <a:srgbClr val="00FFFF"/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Power generation</a:t>
          </a:r>
          <a:endParaRPr lang="el-GR" sz="1200" b="1" dirty="0">
            <a:solidFill>
              <a:schemeClr val="tx1"/>
            </a:solidFill>
          </a:endParaRPr>
        </a:p>
      </dgm:t>
    </dgm:pt>
    <dgm:pt modelId="{A1CCE808-A52C-444C-83F3-56E97866317A}" type="parTrans" cxnId="{9DADFF80-35CC-48BF-9404-9E311DB3C62D}">
      <dgm:prSet/>
      <dgm:spPr>
        <a:solidFill>
          <a:srgbClr val="00FFFF"/>
        </a:solidFill>
      </dgm:spPr>
      <dgm:t>
        <a:bodyPr/>
        <a:lstStyle/>
        <a:p>
          <a:endParaRPr lang="en-US"/>
        </a:p>
      </dgm:t>
    </dgm:pt>
    <dgm:pt modelId="{AE78795B-7587-4DF8-9E94-4437F443B842}" type="sibTrans" cxnId="{9DADFF80-35CC-48BF-9404-9E311DB3C62D}">
      <dgm:prSet/>
      <dgm:spPr/>
      <dgm:t>
        <a:bodyPr/>
        <a:lstStyle/>
        <a:p>
          <a:endParaRPr lang="en-US"/>
        </a:p>
      </dgm:t>
    </dgm:pt>
    <dgm:pt modelId="{B0AF738F-5BAF-4580-A2BE-C44D9EF5F0F0}">
      <dgm:prSet custT="1"/>
      <dgm:spPr>
        <a:solidFill>
          <a:srgbClr val="FFFF00"/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Entertainment</a:t>
          </a:r>
          <a:endParaRPr lang="en-US" sz="1200" b="1" dirty="0">
            <a:solidFill>
              <a:schemeClr val="tx1"/>
            </a:solidFill>
          </a:endParaRPr>
        </a:p>
      </dgm:t>
    </dgm:pt>
    <dgm:pt modelId="{621B9B2D-9306-410B-8F27-48FF2F69FC52}" type="parTrans" cxnId="{495C9D7C-40E1-476E-B09A-CED5D05D2DC4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18A0BE25-C2B0-4BCC-88A4-D64CD32219EF}" type="sibTrans" cxnId="{495C9D7C-40E1-476E-B09A-CED5D05D2DC4}">
      <dgm:prSet/>
      <dgm:spPr/>
      <dgm:t>
        <a:bodyPr/>
        <a:lstStyle/>
        <a:p>
          <a:endParaRPr lang="en-US"/>
        </a:p>
      </dgm:t>
    </dgm:pt>
    <dgm:pt modelId="{B549921B-E2F3-4217-9086-C589CDCB21F7}">
      <dgm:prSet custT="1"/>
      <dgm:spPr>
        <a:solidFill>
          <a:srgbClr val="3BFF94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Urban water supply</a:t>
          </a:r>
        </a:p>
      </dgm:t>
    </dgm:pt>
    <dgm:pt modelId="{8E4817F5-C5A4-4274-B616-377F7BB6A4B1}" type="parTrans" cxnId="{24192408-82CF-4B52-9710-3A97ABEDFD3B}">
      <dgm:prSet/>
      <dgm:spPr>
        <a:solidFill>
          <a:srgbClr val="3BFF94"/>
        </a:solidFill>
      </dgm:spPr>
      <dgm:t>
        <a:bodyPr/>
        <a:lstStyle/>
        <a:p>
          <a:endParaRPr lang="en-US"/>
        </a:p>
      </dgm:t>
    </dgm:pt>
    <dgm:pt modelId="{679FAE06-C530-4E0F-997F-3F8358D89EF8}" type="sibTrans" cxnId="{24192408-82CF-4B52-9710-3A97ABEDFD3B}">
      <dgm:prSet/>
      <dgm:spPr/>
      <dgm:t>
        <a:bodyPr/>
        <a:lstStyle/>
        <a:p>
          <a:endParaRPr lang="en-US"/>
        </a:p>
      </dgm:t>
    </dgm:pt>
    <dgm:pt modelId="{35005431-C63D-42F9-8B12-31DFE7DB4D73}">
      <dgm:prSet custT="1"/>
      <dgm:spPr>
        <a:solidFill>
          <a:srgbClr val="3399FF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Industrial production</a:t>
          </a:r>
        </a:p>
      </dgm:t>
    </dgm:pt>
    <dgm:pt modelId="{82C7C770-A352-4C09-BAED-F4695DE3FB54}" type="parTrans" cxnId="{F9120EB7-A384-4854-8F4C-096AA307258D}">
      <dgm:prSet/>
      <dgm:spPr>
        <a:solidFill>
          <a:srgbClr val="3399FF"/>
        </a:solidFill>
      </dgm:spPr>
      <dgm:t>
        <a:bodyPr/>
        <a:lstStyle/>
        <a:p>
          <a:endParaRPr lang="en-US"/>
        </a:p>
      </dgm:t>
    </dgm:pt>
    <dgm:pt modelId="{B4F1E52F-C8F9-4159-902B-18E0CDF118DD}" type="sibTrans" cxnId="{F9120EB7-A384-4854-8F4C-096AA307258D}">
      <dgm:prSet/>
      <dgm:spPr/>
      <dgm:t>
        <a:bodyPr/>
        <a:lstStyle/>
        <a:p>
          <a:endParaRPr lang="en-US"/>
        </a:p>
      </dgm:t>
    </dgm:pt>
    <dgm:pt modelId="{C75038CD-CCFB-4011-9AE1-35B3DFF48B5F}">
      <dgm:prSet custT="1"/>
      <dgm:spPr>
        <a:solidFill>
          <a:srgbClr val="9966FF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Transportation</a:t>
          </a:r>
        </a:p>
      </dgm:t>
    </dgm:pt>
    <dgm:pt modelId="{EE291E16-D1D7-4991-A26C-3BDEB0D8A6B1}" type="sibTrans" cxnId="{77FBCBC7-2507-4336-8CDA-1684419F11E6}">
      <dgm:prSet/>
      <dgm:spPr/>
      <dgm:t>
        <a:bodyPr/>
        <a:lstStyle/>
        <a:p>
          <a:endParaRPr lang="en-US"/>
        </a:p>
      </dgm:t>
    </dgm:pt>
    <dgm:pt modelId="{32BAD546-8705-41CA-9878-28DA787ADD1F}" type="parTrans" cxnId="{77FBCBC7-2507-4336-8CDA-1684419F11E6}">
      <dgm:prSet/>
      <dgm:spPr>
        <a:solidFill>
          <a:srgbClr val="9966FF"/>
        </a:solidFill>
      </dgm:spPr>
      <dgm:t>
        <a:bodyPr/>
        <a:lstStyle/>
        <a:p>
          <a:endParaRPr lang="en-US"/>
        </a:p>
      </dgm:t>
    </dgm:pt>
    <dgm:pt modelId="{0968439B-A7D5-4237-88F2-345E618D0338}" type="pres">
      <dgm:prSet presAssocID="{14A87701-D423-4E3C-AE28-4751275FE1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58503E-A62D-415D-A69C-878399AF578D}" type="pres">
      <dgm:prSet presAssocID="{B465759D-6412-44AC-B65C-6E3DCAC488F5}" presName="centerShape" presStyleLbl="node0" presStyleIdx="0" presStyleCnt="1" custScaleX="142595" custScaleY="88866"/>
      <dgm:spPr/>
    </dgm:pt>
    <dgm:pt modelId="{00DC0794-6F83-45BC-90EB-90ACA51DB18A}" type="pres">
      <dgm:prSet presAssocID="{B4966015-1647-46EA-8F16-36477CD4A26B}" presName="parTrans" presStyleLbl="bgSibTrans2D1" presStyleIdx="0" presStyleCnt="9" custLinFactNeighborX="1084" custLinFactNeighborY="1765"/>
      <dgm:spPr/>
    </dgm:pt>
    <dgm:pt modelId="{914BF399-5746-48EB-A773-7FAD83A0649E}" type="pres">
      <dgm:prSet presAssocID="{305348A9-333B-409B-BCFD-078C48C2C8FD}" presName="node" presStyleLbl="node1" presStyleIdx="0" presStyleCnt="9">
        <dgm:presLayoutVars>
          <dgm:bulletEnabled val="1"/>
        </dgm:presLayoutVars>
      </dgm:prSet>
      <dgm:spPr/>
    </dgm:pt>
    <dgm:pt modelId="{1555F09F-BEF7-4862-A381-CFCB1BB92CC8}" type="pres">
      <dgm:prSet presAssocID="{41E9CEBF-08A4-4EBB-89BF-22989B853D07}" presName="parTrans" presStyleLbl="bgSibTrans2D1" presStyleIdx="1" presStyleCnt="9"/>
      <dgm:spPr/>
    </dgm:pt>
    <dgm:pt modelId="{FECEF0C0-049E-4B11-8DA0-72DAC154FCBF}" type="pres">
      <dgm:prSet presAssocID="{97843351-49DB-4B0E-96E9-B7B0941DCD95}" presName="node" presStyleLbl="node1" presStyleIdx="1" presStyleCnt="9">
        <dgm:presLayoutVars>
          <dgm:bulletEnabled val="1"/>
        </dgm:presLayoutVars>
      </dgm:prSet>
      <dgm:spPr/>
    </dgm:pt>
    <dgm:pt modelId="{1B31DEDC-D710-49F0-8ABD-156990DB038A}" type="pres">
      <dgm:prSet presAssocID="{5E61D09B-6F18-4AB1-910B-BDFEC4FF65B2}" presName="parTrans" presStyleLbl="bgSibTrans2D1" presStyleIdx="2" presStyleCnt="9"/>
      <dgm:spPr/>
    </dgm:pt>
    <dgm:pt modelId="{52945BA8-05C0-4400-BA26-1D3DB854696A}" type="pres">
      <dgm:prSet presAssocID="{922D0175-98BC-4050-A81E-35BFDA3EEE30}" presName="node" presStyleLbl="node1" presStyleIdx="2" presStyleCnt="9">
        <dgm:presLayoutVars>
          <dgm:bulletEnabled val="1"/>
        </dgm:presLayoutVars>
      </dgm:prSet>
      <dgm:spPr/>
    </dgm:pt>
    <dgm:pt modelId="{A9234A1A-0E16-49FF-B9E6-A384E0DB3555}" type="pres">
      <dgm:prSet presAssocID="{621B9B2D-9306-410B-8F27-48FF2F69FC52}" presName="parTrans" presStyleLbl="bgSibTrans2D1" presStyleIdx="3" presStyleCnt="9"/>
      <dgm:spPr/>
    </dgm:pt>
    <dgm:pt modelId="{904D1497-0037-46EE-A290-49455BCD9C17}" type="pres">
      <dgm:prSet presAssocID="{B0AF738F-5BAF-4580-A2BE-C44D9EF5F0F0}" presName="node" presStyleLbl="node1" presStyleIdx="3" presStyleCnt="9">
        <dgm:presLayoutVars>
          <dgm:bulletEnabled val="1"/>
        </dgm:presLayoutVars>
      </dgm:prSet>
      <dgm:spPr/>
    </dgm:pt>
    <dgm:pt modelId="{D9BD4DD4-DF96-4EEE-A58B-0732C1B89728}" type="pres">
      <dgm:prSet presAssocID="{8E4817F5-C5A4-4274-B616-377F7BB6A4B1}" presName="parTrans" presStyleLbl="bgSibTrans2D1" presStyleIdx="4" presStyleCnt="9"/>
      <dgm:spPr/>
    </dgm:pt>
    <dgm:pt modelId="{0DB7FB60-EADD-47C8-AAA5-A0C96AF1CD3F}" type="pres">
      <dgm:prSet presAssocID="{B549921B-E2F3-4217-9086-C589CDCB21F7}" presName="node" presStyleLbl="node1" presStyleIdx="4" presStyleCnt="9">
        <dgm:presLayoutVars>
          <dgm:bulletEnabled val="1"/>
        </dgm:presLayoutVars>
      </dgm:prSet>
      <dgm:spPr/>
    </dgm:pt>
    <dgm:pt modelId="{85CA5C34-47DC-4CF0-8E8C-459984D74059}" type="pres">
      <dgm:prSet presAssocID="{334B424A-9433-409F-B97E-9DC003E65896}" presName="parTrans" presStyleLbl="bgSibTrans2D1" presStyleIdx="5" presStyleCnt="9"/>
      <dgm:spPr/>
    </dgm:pt>
    <dgm:pt modelId="{7CB0070B-638A-4229-90F1-78EDFB0F2FDD}" type="pres">
      <dgm:prSet presAssocID="{AA0380AC-1320-4BDA-8664-0572454D41DC}" presName="node" presStyleLbl="node1" presStyleIdx="5" presStyleCnt="9">
        <dgm:presLayoutVars>
          <dgm:bulletEnabled val="1"/>
        </dgm:presLayoutVars>
      </dgm:prSet>
      <dgm:spPr/>
    </dgm:pt>
    <dgm:pt modelId="{15C1C129-1F1A-4676-9144-AE40769C2ECE}" type="pres">
      <dgm:prSet presAssocID="{A1CCE808-A52C-444C-83F3-56E97866317A}" presName="parTrans" presStyleLbl="bgSibTrans2D1" presStyleIdx="6" presStyleCnt="9"/>
      <dgm:spPr/>
    </dgm:pt>
    <dgm:pt modelId="{383EB4A7-1AB9-4BB6-83FB-5501C012EBC7}" type="pres">
      <dgm:prSet presAssocID="{DBD1B8E7-5D06-4BEA-8156-218BC92EA02A}" presName="node" presStyleLbl="node1" presStyleIdx="6" presStyleCnt="9">
        <dgm:presLayoutVars>
          <dgm:bulletEnabled val="1"/>
        </dgm:presLayoutVars>
      </dgm:prSet>
      <dgm:spPr/>
    </dgm:pt>
    <dgm:pt modelId="{66DC3DA3-2ED4-4FFA-A605-B5AB55017DBF}" type="pres">
      <dgm:prSet presAssocID="{82C7C770-A352-4C09-BAED-F4695DE3FB54}" presName="parTrans" presStyleLbl="bgSibTrans2D1" presStyleIdx="7" presStyleCnt="9"/>
      <dgm:spPr/>
    </dgm:pt>
    <dgm:pt modelId="{E0ABA3B8-9A6D-4E0B-A274-149F5F5253E2}" type="pres">
      <dgm:prSet presAssocID="{35005431-C63D-42F9-8B12-31DFE7DB4D73}" presName="node" presStyleLbl="node1" presStyleIdx="7" presStyleCnt="9">
        <dgm:presLayoutVars>
          <dgm:bulletEnabled val="1"/>
        </dgm:presLayoutVars>
      </dgm:prSet>
      <dgm:spPr/>
    </dgm:pt>
    <dgm:pt modelId="{5CD40F6F-F970-45CF-9353-DE0B4420AD8D}" type="pres">
      <dgm:prSet presAssocID="{32BAD546-8705-41CA-9878-28DA787ADD1F}" presName="parTrans" presStyleLbl="bgSibTrans2D1" presStyleIdx="8" presStyleCnt="9"/>
      <dgm:spPr/>
    </dgm:pt>
    <dgm:pt modelId="{D56605C3-916A-46A7-B998-3E59F6D1CE54}" type="pres">
      <dgm:prSet presAssocID="{C75038CD-CCFB-4011-9AE1-35B3DFF48B5F}" presName="node" presStyleLbl="node1" presStyleIdx="8" presStyleCnt="9">
        <dgm:presLayoutVars>
          <dgm:bulletEnabled val="1"/>
        </dgm:presLayoutVars>
      </dgm:prSet>
      <dgm:spPr/>
    </dgm:pt>
  </dgm:ptLst>
  <dgm:cxnLst>
    <dgm:cxn modelId="{A37D8407-CA5C-4927-A4C3-87C4EDCC1E3F}" srcId="{14A87701-D423-4E3C-AE28-4751275FE1D9}" destId="{8FDAB67B-3A31-462A-AD8B-FEC3028D7BB4}" srcOrd="1" destOrd="0" parTransId="{09384D17-B88C-4DD6-9582-9AB1A8F894C1}" sibTransId="{86971FB3-9B9F-4CBD-847F-BD4A0A0D043D}"/>
    <dgm:cxn modelId="{24192408-82CF-4B52-9710-3A97ABEDFD3B}" srcId="{B465759D-6412-44AC-B65C-6E3DCAC488F5}" destId="{B549921B-E2F3-4217-9086-C589CDCB21F7}" srcOrd="4" destOrd="0" parTransId="{8E4817F5-C5A4-4274-B616-377F7BB6A4B1}" sibTransId="{679FAE06-C530-4E0F-997F-3F8358D89EF8}"/>
    <dgm:cxn modelId="{141D5430-97B0-4A7E-BECE-4CD2891E8AAD}" type="presOf" srcId="{A1CCE808-A52C-444C-83F3-56E97866317A}" destId="{15C1C129-1F1A-4676-9144-AE40769C2ECE}" srcOrd="0" destOrd="0" presId="urn:microsoft.com/office/officeart/2005/8/layout/radial4"/>
    <dgm:cxn modelId="{5FC9C735-EC6A-4AA2-8C2B-790A9A9E446C}" srcId="{8FDAB67B-3A31-462A-AD8B-FEC3028D7BB4}" destId="{3FB73092-1979-4DC9-A8C6-07DAF413C2B2}" srcOrd="0" destOrd="0" parTransId="{B17FECD1-FDEC-41E7-9519-12E79B416E7B}" sibTransId="{4CC8B353-9DF6-46B9-9CA9-69F33323EBF5}"/>
    <dgm:cxn modelId="{1ACA3543-C0F4-4741-9968-60A1299EF13C}" type="presOf" srcId="{32BAD546-8705-41CA-9878-28DA787ADD1F}" destId="{5CD40F6F-F970-45CF-9353-DE0B4420AD8D}" srcOrd="0" destOrd="0" presId="urn:microsoft.com/office/officeart/2005/8/layout/radial4"/>
    <dgm:cxn modelId="{8B3C5147-6538-41BE-81E4-C00F8BD898B0}" type="presOf" srcId="{41E9CEBF-08A4-4EBB-89BF-22989B853D07}" destId="{1555F09F-BEF7-4862-A381-CFCB1BB92CC8}" srcOrd="0" destOrd="0" presId="urn:microsoft.com/office/officeart/2005/8/layout/radial4"/>
    <dgm:cxn modelId="{AEEFCF4D-3E42-47AF-B9C0-A89355F45527}" srcId="{14A87701-D423-4E3C-AE28-4751275FE1D9}" destId="{B465759D-6412-44AC-B65C-6E3DCAC488F5}" srcOrd="0" destOrd="0" parTransId="{B9C39977-CA1E-43BE-87B7-D81C306DAE3D}" sibTransId="{EC9A4F71-88E1-4536-B233-AEF81976A1E3}"/>
    <dgm:cxn modelId="{12272970-9D5A-4CF5-AF5F-9846910FD031}" srcId="{B465759D-6412-44AC-B65C-6E3DCAC488F5}" destId="{922D0175-98BC-4050-A81E-35BFDA3EEE30}" srcOrd="2" destOrd="0" parTransId="{5E61D09B-6F18-4AB1-910B-BDFEC4FF65B2}" sibTransId="{6CBF4ADD-0C8A-446E-9CDF-F75970C312D3}"/>
    <dgm:cxn modelId="{A3E66D72-508D-48AE-BB5E-451257A8E65B}" type="presOf" srcId="{DBD1B8E7-5D06-4BEA-8156-218BC92EA02A}" destId="{383EB4A7-1AB9-4BB6-83FB-5501C012EBC7}" srcOrd="0" destOrd="0" presId="urn:microsoft.com/office/officeart/2005/8/layout/radial4"/>
    <dgm:cxn modelId="{3916BF5A-D8D4-458E-ABA8-91F3EB9EAE95}" type="presOf" srcId="{621B9B2D-9306-410B-8F27-48FF2F69FC52}" destId="{A9234A1A-0E16-49FF-B9E6-A384E0DB3555}" srcOrd="0" destOrd="0" presId="urn:microsoft.com/office/officeart/2005/8/layout/radial4"/>
    <dgm:cxn modelId="{495C9D7C-40E1-476E-B09A-CED5D05D2DC4}" srcId="{B465759D-6412-44AC-B65C-6E3DCAC488F5}" destId="{B0AF738F-5BAF-4580-A2BE-C44D9EF5F0F0}" srcOrd="3" destOrd="0" parTransId="{621B9B2D-9306-410B-8F27-48FF2F69FC52}" sibTransId="{18A0BE25-C2B0-4BCC-88A4-D64CD32219EF}"/>
    <dgm:cxn modelId="{D049D47C-C9F0-4EE1-8FD9-96D065EC1D7D}" type="presOf" srcId="{82C7C770-A352-4C09-BAED-F4695DE3FB54}" destId="{66DC3DA3-2ED4-4FFA-A605-B5AB55017DBF}" srcOrd="0" destOrd="0" presId="urn:microsoft.com/office/officeart/2005/8/layout/radial4"/>
    <dgm:cxn modelId="{75FEB57D-F1E4-4F97-9E32-65182C2B25DF}" type="presOf" srcId="{97843351-49DB-4B0E-96E9-B7B0941DCD95}" destId="{FECEF0C0-049E-4B11-8DA0-72DAC154FCBF}" srcOrd="0" destOrd="0" presId="urn:microsoft.com/office/officeart/2005/8/layout/radial4"/>
    <dgm:cxn modelId="{9DADFF80-35CC-48BF-9404-9E311DB3C62D}" srcId="{B465759D-6412-44AC-B65C-6E3DCAC488F5}" destId="{DBD1B8E7-5D06-4BEA-8156-218BC92EA02A}" srcOrd="6" destOrd="0" parTransId="{A1CCE808-A52C-444C-83F3-56E97866317A}" sibTransId="{AE78795B-7587-4DF8-9E94-4437F443B842}"/>
    <dgm:cxn modelId="{49242B89-8620-409E-819D-162F1679B109}" type="presOf" srcId="{B549921B-E2F3-4217-9086-C589CDCB21F7}" destId="{0DB7FB60-EADD-47C8-AAA5-A0C96AF1CD3F}" srcOrd="0" destOrd="0" presId="urn:microsoft.com/office/officeart/2005/8/layout/radial4"/>
    <dgm:cxn modelId="{9FA2B48E-DA7B-44BD-BA5F-CCB3DF9A5BD0}" type="presOf" srcId="{5E61D09B-6F18-4AB1-910B-BDFEC4FF65B2}" destId="{1B31DEDC-D710-49F0-8ABD-156990DB038A}" srcOrd="0" destOrd="0" presId="urn:microsoft.com/office/officeart/2005/8/layout/radial4"/>
    <dgm:cxn modelId="{51DC9A93-3AE0-48F9-9A16-A912458153B0}" srcId="{B465759D-6412-44AC-B65C-6E3DCAC488F5}" destId="{97843351-49DB-4B0E-96E9-B7B0941DCD95}" srcOrd="1" destOrd="0" parTransId="{41E9CEBF-08A4-4EBB-89BF-22989B853D07}" sibTransId="{E7FE27B4-32C5-4150-9BF2-CCBB87D68B07}"/>
    <dgm:cxn modelId="{E658E395-4C74-462C-A93D-14DAC40A945D}" type="presOf" srcId="{B0AF738F-5BAF-4580-A2BE-C44D9EF5F0F0}" destId="{904D1497-0037-46EE-A290-49455BCD9C17}" srcOrd="0" destOrd="0" presId="urn:microsoft.com/office/officeart/2005/8/layout/radial4"/>
    <dgm:cxn modelId="{D5C28BA1-1568-4A7B-83C2-4B3BD8AE6738}" type="presOf" srcId="{B4966015-1647-46EA-8F16-36477CD4A26B}" destId="{00DC0794-6F83-45BC-90EB-90ACA51DB18A}" srcOrd="0" destOrd="0" presId="urn:microsoft.com/office/officeart/2005/8/layout/radial4"/>
    <dgm:cxn modelId="{2A3672A4-9B65-4A74-9CAB-AB7BE274BC60}" type="presOf" srcId="{922D0175-98BC-4050-A81E-35BFDA3EEE30}" destId="{52945BA8-05C0-4400-BA26-1D3DB854696A}" srcOrd="0" destOrd="0" presId="urn:microsoft.com/office/officeart/2005/8/layout/radial4"/>
    <dgm:cxn modelId="{31A7EAA6-10CA-4677-A8BB-99D3147C6778}" type="presOf" srcId="{14A87701-D423-4E3C-AE28-4751275FE1D9}" destId="{0968439B-A7D5-4237-88F2-345E618D0338}" srcOrd="0" destOrd="0" presId="urn:microsoft.com/office/officeart/2005/8/layout/radial4"/>
    <dgm:cxn modelId="{3185F4B6-4CCF-41FE-9973-C09731A777DB}" type="presOf" srcId="{C75038CD-CCFB-4011-9AE1-35B3DFF48B5F}" destId="{D56605C3-916A-46A7-B998-3E59F6D1CE54}" srcOrd="0" destOrd="0" presId="urn:microsoft.com/office/officeart/2005/8/layout/radial4"/>
    <dgm:cxn modelId="{F9120EB7-A384-4854-8F4C-096AA307258D}" srcId="{B465759D-6412-44AC-B65C-6E3DCAC488F5}" destId="{35005431-C63D-42F9-8B12-31DFE7DB4D73}" srcOrd="7" destOrd="0" parTransId="{82C7C770-A352-4C09-BAED-F4695DE3FB54}" sibTransId="{B4F1E52F-C8F9-4159-902B-18E0CDF118DD}"/>
    <dgm:cxn modelId="{717F54BD-9730-4BEB-84FB-B5C479F16653}" type="presOf" srcId="{305348A9-333B-409B-BCFD-078C48C2C8FD}" destId="{914BF399-5746-48EB-A773-7FAD83A0649E}" srcOrd="0" destOrd="0" presId="urn:microsoft.com/office/officeart/2005/8/layout/radial4"/>
    <dgm:cxn modelId="{8FD52DBE-298D-4CA6-818C-047A4DEEFCFA}" type="presOf" srcId="{AA0380AC-1320-4BDA-8664-0572454D41DC}" destId="{7CB0070B-638A-4229-90F1-78EDFB0F2FDD}" srcOrd="0" destOrd="0" presId="urn:microsoft.com/office/officeart/2005/8/layout/radial4"/>
    <dgm:cxn modelId="{77FBCBC7-2507-4336-8CDA-1684419F11E6}" srcId="{B465759D-6412-44AC-B65C-6E3DCAC488F5}" destId="{C75038CD-CCFB-4011-9AE1-35B3DFF48B5F}" srcOrd="8" destOrd="0" parTransId="{32BAD546-8705-41CA-9878-28DA787ADD1F}" sibTransId="{EE291E16-D1D7-4991-A26C-3BDEB0D8A6B1}"/>
    <dgm:cxn modelId="{814CEECC-52B6-42E0-B1C0-15D81BFBD2BF}" srcId="{B465759D-6412-44AC-B65C-6E3DCAC488F5}" destId="{AA0380AC-1320-4BDA-8664-0572454D41DC}" srcOrd="5" destOrd="0" parTransId="{334B424A-9433-409F-B97E-9DC003E65896}" sibTransId="{04F23CDE-E49A-450B-A172-C73B38CFB32B}"/>
    <dgm:cxn modelId="{2A5DF9CC-587C-4DF1-8ABD-3F1FB1D7A2B8}" type="presOf" srcId="{334B424A-9433-409F-B97E-9DC003E65896}" destId="{85CA5C34-47DC-4CF0-8E8C-459984D74059}" srcOrd="0" destOrd="0" presId="urn:microsoft.com/office/officeart/2005/8/layout/radial4"/>
    <dgm:cxn modelId="{9EA609DE-9BB7-413E-9E48-8E6EE0A50A2D}" type="presOf" srcId="{B465759D-6412-44AC-B65C-6E3DCAC488F5}" destId="{4C58503E-A62D-415D-A69C-878399AF578D}" srcOrd="0" destOrd="0" presId="urn:microsoft.com/office/officeart/2005/8/layout/radial4"/>
    <dgm:cxn modelId="{FBC309ED-3B87-4AEA-B067-5CB8ECC6D5C0}" type="presOf" srcId="{35005431-C63D-42F9-8B12-31DFE7DB4D73}" destId="{E0ABA3B8-9A6D-4E0B-A274-149F5F5253E2}" srcOrd="0" destOrd="0" presId="urn:microsoft.com/office/officeart/2005/8/layout/radial4"/>
    <dgm:cxn modelId="{BDF9F6F7-7900-4705-BAFB-7C97E259925B}" srcId="{B465759D-6412-44AC-B65C-6E3DCAC488F5}" destId="{305348A9-333B-409B-BCFD-078C48C2C8FD}" srcOrd="0" destOrd="0" parTransId="{B4966015-1647-46EA-8F16-36477CD4A26B}" sibTransId="{F0E2BA67-58F0-41E1-B68B-42EB4F3413F0}"/>
    <dgm:cxn modelId="{E76874FB-DAA0-4798-878E-22960771E5D4}" type="presOf" srcId="{8E4817F5-C5A4-4274-B616-377F7BB6A4B1}" destId="{D9BD4DD4-DF96-4EEE-A58B-0732C1B89728}" srcOrd="0" destOrd="0" presId="urn:microsoft.com/office/officeart/2005/8/layout/radial4"/>
    <dgm:cxn modelId="{27B84A0C-0643-4EBC-B338-676AF79C01BD}" type="presParOf" srcId="{0968439B-A7D5-4237-88F2-345E618D0338}" destId="{4C58503E-A62D-415D-A69C-878399AF578D}" srcOrd="0" destOrd="0" presId="urn:microsoft.com/office/officeart/2005/8/layout/radial4"/>
    <dgm:cxn modelId="{966640E9-244B-4FA4-B812-D17B6218A07D}" type="presParOf" srcId="{0968439B-A7D5-4237-88F2-345E618D0338}" destId="{00DC0794-6F83-45BC-90EB-90ACA51DB18A}" srcOrd="1" destOrd="0" presId="urn:microsoft.com/office/officeart/2005/8/layout/radial4"/>
    <dgm:cxn modelId="{38475A41-680C-4B77-8240-1F36BCC09CA1}" type="presParOf" srcId="{0968439B-A7D5-4237-88F2-345E618D0338}" destId="{914BF399-5746-48EB-A773-7FAD83A0649E}" srcOrd="2" destOrd="0" presId="urn:microsoft.com/office/officeart/2005/8/layout/radial4"/>
    <dgm:cxn modelId="{33C80E5E-1AA6-451E-95B4-B2797FC925C3}" type="presParOf" srcId="{0968439B-A7D5-4237-88F2-345E618D0338}" destId="{1555F09F-BEF7-4862-A381-CFCB1BB92CC8}" srcOrd="3" destOrd="0" presId="urn:microsoft.com/office/officeart/2005/8/layout/radial4"/>
    <dgm:cxn modelId="{E5671440-5D33-4EF1-991F-C00EC4AA25C7}" type="presParOf" srcId="{0968439B-A7D5-4237-88F2-345E618D0338}" destId="{FECEF0C0-049E-4B11-8DA0-72DAC154FCBF}" srcOrd="4" destOrd="0" presId="urn:microsoft.com/office/officeart/2005/8/layout/radial4"/>
    <dgm:cxn modelId="{7BA2DF77-9D21-4B39-9A2A-DD9A7BB70644}" type="presParOf" srcId="{0968439B-A7D5-4237-88F2-345E618D0338}" destId="{1B31DEDC-D710-49F0-8ABD-156990DB038A}" srcOrd="5" destOrd="0" presId="urn:microsoft.com/office/officeart/2005/8/layout/radial4"/>
    <dgm:cxn modelId="{7B21EFFF-8F7D-46D7-88FE-6FBA364FF21D}" type="presParOf" srcId="{0968439B-A7D5-4237-88F2-345E618D0338}" destId="{52945BA8-05C0-4400-BA26-1D3DB854696A}" srcOrd="6" destOrd="0" presId="urn:microsoft.com/office/officeart/2005/8/layout/radial4"/>
    <dgm:cxn modelId="{C0754C85-B6A2-487D-A1DF-F6EADAF46DB4}" type="presParOf" srcId="{0968439B-A7D5-4237-88F2-345E618D0338}" destId="{A9234A1A-0E16-49FF-B9E6-A384E0DB3555}" srcOrd="7" destOrd="0" presId="urn:microsoft.com/office/officeart/2005/8/layout/radial4"/>
    <dgm:cxn modelId="{9AAC646E-47BB-46F7-9815-C3EADC182E57}" type="presParOf" srcId="{0968439B-A7D5-4237-88F2-345E618D0338}" destId="{904D1497-0037-46EE-A290-49455BCD9C17}" srcOrd="8" destOrd="0" presId="urn:microsoft.com/office/officeart/2005/8/layout/radial4"/>
    <dgm:cxn modelId="{29C15071-56DD-4828-A247-D0CEE10C821F}" type="presParOf" srcId="{0968439B-A7D5-4237-88F2-345E618D0338}" destId="{D9BD4DD4-DF96-4EEE-A58B-0732C1B89728}" srcOrd="9" destOrd="0" presId="urn:microsoft.com/office/officeart/2005/8/layout/radial4"/>
    <dgm:cxn modelId="{7888E6C1-4E1C-4721-93CC-B4EFC0CD9DDC}" type="presParOf" srcId="{0968439B-A7D5-4237-88F2-345E618D0338}" destId="{0DB7FB60-EADD-47C8-AAA5-A0C96AF1CD3F}" srcOrd="10" destOrd="0" presId="urn:microsoft.com/office/officeart/2005/8/layout/radial4"/>
    <dgm:cxn modelId="{8EB6A70F-4A3F-41F5-AF25-B6D437080149}" type="presParOf" srcId="{0968439B-A7D5-4237-88F2-345E618D0338}" destId="{85CA5C34-47DC-4CF0-8E8C-459984D74059}" srcOrd="11" destOrd="0" presId="urn:microsoft.com/office/officeart/2005/8/layout/radial4"/>
    <dgm:cxn modelId="{F93903C8-A516-4022-B87B-ABADDA48A1EF}" type="presParOf" srcId="{0968439B-A7D5-4237-88F2-345E618D0338}" destId="{7CB0070B-638A-4229-90F1-78EDFB0F2FDD}" srcOrd="12" destOrd="0" presId="urn:microsoft.com/office/officeart/2005/8/layout/radial4"/>
    <dgm:cxn modelId="{BD571179-7F35-4A55-9AE7-F184294047AF}" type="presParOf" srcId="{0968439B-A7D5-4237-88F2-345E618D0338}" destId="{15C1C129-1F1A-4676-9144-AE40769C2ECE}" srcOrd="13" destOrd="0" presId="urn:microsoft.com/office/officeart/2005/8/layout/radial4"/>
    <dgm:cxn modelId="{B450921E-0798-4ACC-974A-478526B02BD8}" type="presParOf" srcId="{0968439B-A7D5-4237-88F2-345E618D0338}" destId="{383EB4A7-1AB9-4BB6-83FB-5501C012EBC7}" srcOrd="14" destOrd="0" presId="urn:microsoft.com/office/officeart/2005/8/layout/radial4"/>
    <dgm:cxn modelId="{67D5BF6F-66E2-443B-B122-11415F0741C5}" type="presParOf" srcId="{0968439B-A7D5-4237-88F2-345E618D0338}" destId="{66DC3DA3-2ED4-4FFA-A605-B5AB55017DBF}" srcOrd="15" destOrd="0" presId="urn:microsoft.com/office/officeart/2005/8/layout/radial4"/>
    <dgm:cxn modelId="{8F8104E1-3F51-4D5B-9F1F-8D0B93A93271}" type="presParOf" srcId="{0968439B-A7D5-4237-88F2-345E618D0338}" destId="{E0ABA3B8-9A6D-4E0B-A274-149F5F5253E2}" srcOrd="16" destOrd="0" presId="urn:microsoft.com/office/officeart/2005/8/layout/radial4"/>
    <dgm:cxn modelId="{2C2B4503-5423-4FD8-98EC-EA2A98EAD852}" type="presParOf" srcId="{0968439B-A7D5-4237-88F2-345E618D0338}" destId="{5CD40F6F-F970-45CF-9353-DE0B4420AD8D}" srcOrd="17" destOrd="0" presId="urn:microsoft.com/office/officeart/2005/8/layout/radial4"/>
    <dgm:cxn modelId="{C6B0BCC8-CEA3-49B1-9E26-79EC2CDABE86}" type="presParOf" srcId="{0968439B-A7D5-4237-88F2-345E618D0338}" destId="{D56605C3-916A-46A7-B998-3E59F6D1CE54}" srcOrd="1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A5D2C-9B37-447C-92B2-D97C8E5442B4}" type="doc">
      <dgm:prSet loTypeId="urn:microsoft.com/office/officeart/2005/8/layout/cycle2" loCatId="cycle" qsTypeId="urn:microsoft.com/office/officeart/2005/8/quickstyle/3d2#5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86B525-FF46-4E37-AC78-FE13DB2B2B74}">
      <dgm:prSet phldrT="[Κείμενο]" custT="1"/>
      <dgm:spPr>
        <a:blipFill dpi="0" rotWithShape="0">
          <a:blip xmlns:r="http://schemas.openxmlformats.org/officeDocument/2006/relationships" r:embed="rId1">
            <a:alphaModFix amt="52000"/>
          </a:blip>
          <a:srcRect/>
          <a:stretch>
            <a:fillRect/>
          </a:stretch>
        </a:blip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Length</a:t>
          </a:r>
          <a:endParaRPr lang="el-GR" sz="1200" b="1" dirty="0">
            <a:solidFill>
              <a:schemeClr val="tx1"/>
            </a:solidFill>
          </a:endParaRPr>
        </a:p>
      </dgm:t>
    </dgm:pt>
    <dgm:pt modelId="{FE831FC6-2D0E-4777-A0CA-01CD189ECEE8}" type="parTrans" cxnId="{3F70CF04-E2D2-4070-80FA-D3CD4697E437}">
      <dgm:prSet/>
      <dgm:spPr/>
      <dgm:t>
        <a:bodyPr/>
        <a:lstStyle/>
        <a:p>
          <a:endParaRPr lang="el-GR"/>
        </a:p>
      </dgm:t>
    </dgm:pt>
    <dgm:pt modelId="{FEB81294-49B2-4DB4-873A-588281CCBD0E}" type="sibTrans" cxnId="{3F70CF04-E2D2-4070-80FA-D3CD4697E43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0670E1F-1EE0-4C29-A5C8-FD9DF25272D4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Delta</a:t>
          </a:r>
          <a:endParaRPr lang="el-GR" sz="1200" b="1" dirty="0">
            <a:solidFill>
              <a:schemeClr val="tx1"/>
            </a:solidFill>
          </a:endParaRPr>
        </a:p>
      </dgm:t>
    </dgm:pt>
    <dgm:pt modelId="{25789F52-C167-4228-AE08-7626CB6DFAE8}" type="parTrans" cxnId="{8A873CF8-D5EC-4CBD-91DF-747D8BF2B8B4}">
      <dgm:prSet/>
      <dgm:spPr/>
      <dgm:t>
        <a:bodyPr/>
        <a:lstStyle/>
        <a:p>
          <a:endParaRPr lang="el-GR"/>
        </a:p>
      </dgm:t>
    </dgm:pt>
    <dgm:pt modelId="{4E532AF4-077E-4873-BD68-56F8C1F5A566}" type="sibTrans" cxnId="{8A873CF8-D5EC-4CBD-91DF-747D8BF2B8B4}">
      <dgm:prSet/>
      <dgm:spPr>
        <a:solidFill>
          <a:srgbClr val="00B050"/>
        </a:solidFill>
      </dgm:spPr>
      <dgm:t>
        <a:bodyPr/>
        <a:lstStyle/>
        <a:p>
          <a:endParaRPr lang="el-GR"/>
        </a:p>
      </dgm:t>
    </dgm:pt>
    <dgm:pt modelId="{FAEE7FD3-5230-4B27-9D00-C4D5480BE035}">
      <dgm:prSet phldrT="[Κείμενο]" custT="1"/>
      <dgm:spPr>
        <a:solidFill>
          <a:srgbClr val="00FFFF"/>
        </a:solidFill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Water supply</a:t>
          </a:r>
          <a:endParaRPr lang="el-GR" sz="1200" b="1" dirty="0">
            <a:solidFill>
              <a:schemeClr val="tx1"/>
            </a:solidFill>
          </a:endParaRPr>
        </a:p>
      </dgm:t>
    </dgm:pt>
    <dgm:pt modelId="{528B18F0-A31A-43F7-9F9C-255856266132}" type="parTrans" cxnId="{C563DEE4-4037-4C69-B78C-0FDF4C76A1B9}">
      <dgm:prSet/>
      <dgm:spPr/>
      <dgm:t>
        <a:bodyPr/>
        <a:lstStyle/>
        <a:p>
          <a:endParaRPr lang="el-GR"/>
        </a:p>
      </dgm:t>
    </dgm:pt>
    <dgm:pt modelId="{D6C2A588-2AAD-48CB-8AEF-6EADFF8B8AB0}" type="sibTrans" cxnId="{C563DEE4-4037-4C69-B78C-0FDF4C76A1B9}">
      <dgm:prSet/>
      <dgm:spPr>
        <a:solidFill>
          <a:srgbClr val="00FFFF"/>
        </a:solidFill>
      </dgm:spPr>
      <dgm:t>
        <a:bodyPr/>
        <a:lstStyle/>
        <a:p>
          <a:endParaRPr lang="el-GR"/>
        </a:p>
      </dgm:t>
    </dgm:pt>
    <dgm:pt modelId="{CBEE5D35-3940-4224-8C60-62F3A0DE9BEB}">
      <dgm:prSet custT="1"/>
      <dgm:spPr>
        <a:solidFill>
          <a:srgbClr val="CC99FF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Location</a:t>
          </a:r>
        </a:p>
      </dgm:t>
    </dgm:pt>
    <dgm:pt modelId="{ADB8E6E7-62A8-4EC3-907D-A7467198B86F}" type="parTrans" cxnId="{6DEA4130-4DA2-43EA-8E72-54C020C072D9}">
      <dgm:prSet/>
      <dgm:spPr/>
      <dgm:t>
        <a:bodyPr/>
        <a:lstStyle/>
        <a:p>
          <a:endParaRPr lang="en-US"/>
        </a:p>
      </dgm:t>
    </dgm:pt>
    <dgm:pt modelId="{58C76564-652A-4CCD-BDE0-5204BB0AB9ED}" type="sibTrans" cxnId="{6DEA4130-4DA2-43EA-8E72-54C020C072D9}">
      <dgm:prSet/>
      <dgm:spPr>
        <a:solidFill>
          <a:srgbClr val="CC99FF"/>
        </a:solidFill>
      </dgm:spPr>
      <dgm:t>
        <a:bodyPr/>
        <a:lstStyle/>
        <a:p>
          <a:endParaRPr lang="en-US"/>
        </a:p>
      </dgm:t>
    </dgm:pt>
    <dgm:pt modelId="{17F7EC0D-CF54-4B0D-A0BF-BFEC2FF8EB30}">
      <dgm:prSet custT="1"/>
      <dgm:spPr>
        <a:solidFill>
          <a:srgbClr val="99CC00"/>
        </a:solidFill>
      </dgm:spPr>
      <dgm:t>
        <a:bodyPr/>
        <a:lstStyle/>
        <a:p>
          <a:r>
            <a:rPr lang="el-GR" sz="1200" b="1" dirty="0">
              <a:solidFill>
                <a:schemeClr val="tx1"/>
              </a:solidFill>
            </a:rPr>
            <a:t>Β</a:t>
          </a:r>
          <a:r>
            <a:rPr lang="en-GB" sz="1200" b="1" dirty="0" err="1">
              <a:solidFill>
                <a:schemeClr val="tx1"/>
              </a:solidFill>
            </a:rPr>
            <a:t>asin</a:t>
          </a:r>
          <a:endParaRPr lang="el-GR" sz="1200" b="1" dirty="0">
            <a:solidFill>
              <a:schemeClr val="tx1"/>
            </a:solidFill>
          </a:endParaRPr>
        </a:p>
      </dgm:t>
    </dgm:pt>
    <dgm:pt modelId="{C3060038-69B4-4A11-B401-B5EE343D01F6}" type="parTrans" cxnId="{A45835DE-5079-43FD-8B29-99D26305AE58}">
      <dgm:prSet/>
      <dgm:spPr/>
      <dgm:t>
        <a:bodyPr/>
        <a:lstStyle/>
        <a:p>
          <a:endParaRPr lang="en-US"/>
        </a:p>
      </dgm:t>
    </dgm:pt>
    <dgm:pt modelId="{07F9A9C6-3510-433D-98AC-1E981BD62742}" type="sibTrans" cxnId="{A45835DE-5079-43FD-8B29-99D26305AE5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78822A-2C5A-4E9F-9E44-15B61541845B}">
      <dgm:prSet custT="1"/>
      <dgm:spPr>
        <a:solidFill>
          <a:srgbClr val="FF5229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Impact on people’s lives</a:t>
          </a:r>
        </a:p>
      </dgm:t>
    </dgm:pt>
    <dgm:pt modelId="{81B7738A-1D2E-4270-8677-9725D53DBD91}" type="parTrans" cxnId="{FC672954-D694-4ABE-90FB-7D855D062CF4}">
      <dgm:prSet/>
      <dgm:spPr/>
      <dgm:t>
        <a:bodyPr/>
        <a:lstStyle/>
        <a:p>
          <a:endParaRPr lang="en-US"/>
        </a:p>
      </dgm:t>
    </dgm:pt>
    <dgm:pt modelId="{B94521E3-9A77-4A25-8DBA-25FCAC0B811D}" type="sibTrans" cxnId="{FC672954-D694-4ABE-90FB-7D855D062CF4}">
      <dgm:prSet/>
      <dgm:spPr>
        <a:solidFill>
          <a:srgbClr val="FF5229"/>
        </a:solidFill>
      </dgm:spPr>
      <dgm:t>
        <a:bodyPr/>
        <a:lstStyle/>
        <a:p>
          <a:endParaRPr lang="en-US"/>
        </a:p>
      </dgm:t>
    </dgm:pt>
    <dgm:pt modelId="{E2DED3E3-77E8-4845-97A0-51D6406F39BB}">
      <dgm:prSet custT="1"/>
      <dgm:spPr>
        <a:solidFill>
          <a:srgbClr val="FFFF00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Estuary</a:t>
          </a:r>
        </a:p>
      </dgm:t>
    </dgm:pt>
    <dgm:pt modelId="{1968DC20-EABF-4D44-BB92-F5045D45EA49}" type="parTrans" cxnId="{24DEE003-20E4-4CBD-822F-D4AD90B088BC}">
      <dgm:prSet/>
      <dgm:spPr/>
      <dgm:t>
        <a:bodyPr/>
        <a:lstStyle/>
        <a:p>
          <a:endParaRPr lang="en-US"/>
        </a:p>
      </dgm:t>
    </dgm:pt>
    <dgm:pt modelId="{3D70515E-6F2E-4690-80EA-3919DD4E70C9}" type="sibTrans" cxnId="{24DEE003-20E4-4CBD-822F-D4AD90B088BC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5006813-85B9-4C48-BB90-997F589367AF}">
      <dgm:prSet custT="1"/>
      <dgm:spPr>
        <a:solidFill>
          <a:srgbClr val="3399FF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Ecological significance</a:t>
          </a:r>
        </a:p>
      </dgm:t>
    </dgm:pt>
    <dgm:pt modelId="{36C18880-36D6-4074-86A6-7B688647D943}" type="sibTrans" cxnId="{670E1D0E-8E3D-4B6A-B13C-95D139E76BB4}">
      <dgm:prSet/>
      <dgm:spPr>
        <a:solidFill>
          <a:srgbClr val="3399FF"/>
        </a:solidFill>
      </dgm:spPr>
      <dgm:t>
        <a:bodyPr/>
        <a:lstStyle/>
        <a:p>
          <a:endParaRPr lang="en-US"/>
        </a:p>
      </dgm:t>
    </dgm:pt>
    <dgm:pt modelId="{55F0EC97-6AD7-407D-9D68-B3205AABBB44}" type="parTrans" cxnId="{670E1D0E-8E3D-4B6A-B13C-95D139E76BB4}">
      <dgm:prSet/>
      <dgm:spPr/>
      <dgm:t>
        <a:bodyPr/>
        <a:lstStyle/>
        <a:p>
          <a:endParaRPr lang="en-US"/>
        </a:p>
      </dgm:t>
    </dgm:pt>
    <dgm:pt modelId="{D7DF15B7-A5E7-4044-AEC4-D0B5436B0AC0}" type="pres">
      <dgm:prSet presAssocID="{5BBA5D2C-9B37-447C-92B2-D97C8E5442B4}" presName="cycle" presStyleCnt="0">
        <dgm:presLayoutVars>
          <dgm:dir/>
          <dgm:resizeHandles val="exact"/>
        </dgm:presLayoutVars>
      </dgm:prSet>
      <dgm:spPr/>
    </dgm:pt>
    <dgm:pt modelId="{7CD43258-C503-470D-A971-17D356C672C7}" type="pres">
      <dgm:prSet presAssocID="{7F86B525-FF46-4E37-AC78-FE13DB2B2B74}" presName="node" presStyleLbl="node1" presStyleIdx="0" presStyleCnt="8">
        <dgm:presLayoutVars>
          <dgm:bulletEnabled val="1"/>
        </dgm:presLayoutVars>
      </dgm:prSet>
      <dgm:spPr/>
    </dgm:pt>
    <dgm:pt modelId="{F4E6E054-DF8C-45B2-B17C-C3B4531BF189}" type="pres">
      <dgm:prSet presAssocID="{FEB81294-49B2-4DB4-873A-588281CCBD0E}" presName="sibTrans" presStyleLbl="sibTrans2D1" presStyleIdx="0" presStyleCnt="8"/>
      <dgm:spPr/>
    </dgm:pt>
    <dgm:pt modelId="{892D5276-6B27-45F2-84C8-A3B232797AF1}" type="pres">
      <dgm:prSet presAssocID="{FEB81294-49B2-4DB4-873A-588281CCBD0E}" presName="connectorText" presStyleLbl="sibTrans2D1" presStyleIdx="0" presStyleCnt="8"/>
      <dgm:spPr/>
    </dgm:pt>
    <dgm:pt modelId="{0F0C3380-1C5F-4E28-BCC7-770CFE77CE56}" type="pres">
      <dgm:prSet presAssocID="{D0670E1F-1EE0-4C29-A5C8-FD9DF25272D4}" presName="node" presStyleLbl="node1" presStyleIdx="1" presStyleCnt="8">
        <dgm:presLayoutVars>
          <dgm:bulletEnabled val="1"/>
        </dgm:presLayoutVars>
      </dgm:prSet>
      <dgm:spPr/>
    </dgm:pt>
    <dgm:pt modelId="{D265927F-7DF1-4B2B-AB15-333F2298C0A3}" type="pres">
      <dgm:prSet presAssocID="{4E532AF4-077E-4873-BD68-56F8C1F5A566}" presName="sibTrans" presStyleLbl="sibTrans2D1" presStyleIdx="1" presStyleCnt="8"/>
      <dgm:spPr/>
    </dgm:pt>
    <dgm:pt modelId="{1E843BBE-791A-46FA-9F6B-1EEA98CCC5FB}" type="pres">
      <dgm:prSet presAssocID="{4E532AF4-077E-4873-BD68-56F8C1F5A566}" presName="connectorText" presStyleLbl="sibTrans2D1" presStyleIdx="1" presStyleCnt="8"/>
      <dgm:spPr/>
    </dgm:pt>
    <dgm:pt modelId="{A7D0D8EF-151B-4116-84A0-12E3D1A29D90}" type="pres">
      <dgm:prSet presAssocID="{E2DED3E3-77E8-4845-97A0-51D6406F39BB}" presName="node" presStyleLbl="node1" presStyleIdx="2" presStyleCnt="8">
        <dgm:presLayoutVars>
          <dgm:bulletEnabled val="1"/>
        </dgm:presLayoutVars>
      </dgm:prSet>
      <dgm:spPr/>
    </dgm:pt>
    <dgm:pt modelId="{5D2174EB-0CBB-4174-8AF6-DE75A8802D65}" type="pres">
      <dgm:prSet presAssocID="{3D70515E-6F2E-4690-80EA-3919DD4E70C9}" presName="sibTrans" presStyleLbl="sibTrans2D1" presStyleIdx="2" presStyleCnt="8"/>
      <dgm:spPr/>
    </dgm:pt>
    <dgm:pt modelId="{5C43AFA4-F9E4-4EB0-8E00-95238F5B4436}" type="pres">
      <dgm:prSet presAssocID="{3D70515E-6F2E-4690-80EA-3919DD4E70C9}" presName="connectorText" presStyleLbl="sibTrans2D1" presStyleIdx="2" presStyleCnt="8"/>
      <dgm:spPr/>
    </dgm:pt>
    <dgm:pt modelId="{A1DE5114-00EB-4303-AEC2-7738877AAA76}" type="pres">
      <dgm:prSet presAssocID="{E5006813-85B9-4C48-BB90-997F589367AF}" presName="node" presStyleLbl="node1" presStyleIdx="3" presStyleCnt="8" custScaleX="110430">
        <dgm:presLayoutVars>
          <dgm:bulletEnabled val="1"/>
        </dgm:presLayoutVars>
      </dgm:prSet>
      <dgm:spPr/>
    </dgm:pt>
    <dgm:pt modelId="{0DAD2CE0-0BD9-4BD0-A6B7-AE4A5A244528}" type="pres">
      <dgm:prSet presAssocID="{36C18880-36D6-4074-86A6-7B688647D943}" presName="sibTrans" presStyleLbl="sibTrans2D1" presStyleIdx="3" presStyleCnt="8"/>
      <dgm:spPr/>
    </dgm:pt>
    <dgm:pt modelId="{AD4844E3-E32A-490E-AB2F-9DD962F24F32}" type="pres">
      <dgm:prSet presAssocID="{36C18880-36D6-4074-86A6-7B688647D943}" presName="connectorText" presStyleLbl="sibTrans2D1" presStyleIdx="3" presStyleCnt="8"/>
      <dgm:spPr/>
    </dgm:pt>
    <dgm:pt modelId="{547E1CC7-322D-4D41-879C-00A6FBDE3747}" type="pres">
      <dgm:prSet presAssocID="{5578822A-2C5A-4E9F-9E44-15B61541845B}" presName="node" presStyleLbl="node1" presStyleIdx="4" presStyleCnt="8">
        <dgm:presLayoutVars>
          <dgm:bulletEnabled val="1"/>
        </dgm:presLayoutVars>
      </dgm:prSet>
      <dgm:spPr/>
    </dgm:pt>
    <dgm:pt modelId="{317C760E-352B-4086-BB1D-67CE4ECA04DB}" type="pres">
      <dgm:prSet presAssocID="{B94521E3-9A77-4A25-8DBA-25FCAC0B811D}" presName="sibTrans" presStyleLbl="sibTrans2D1" presStyleIdx="4" presStyleCnt="8"/>
      <dgm:spPr/>
    </dgm:pt>
    <dgm:pt modelId="{B964DAB3-D6FB-4A1E-A7D0-3C715261F074}" type="pres">
      <dgm:prSet presAssocID="{B94521E3-9A77-4A25-8DBA-25FCAC0B811D}" presName="connectorText" presStyleLbl="sibTrans2D1" presStyleIdx="4" presStyleCnt="8"/>
      <dgm:spPr/>
    </dgm:pt>
    <dgm:pt modelId="{A0458306-6702-421D-96C1-EB76717FB90A}" type="pres">
      <dgm:prSet presAssocID="{CBEE5D35-3940-4224-8C60-62F3A0DE9BEB}" presName="node" presStyleLbl="node1" presStyleIdx="5" presStyleCnt="8">
        <dgm:presLayoutVars>
          <dgm:bulletEnabled val="1"/>
        </dgm:presLayoutVars>
      </dgm:prSet>
      <dgm:spPr/>
    </dgm:pt>
    <dgm:pt modelId="{A0604017-B078-4DE2-805D-CBD4191C90D9}" type="pres">
      <dgm:prSet presAssocID="{58C76564-652A-4CCD-BDE0-5204BB0AB9ED}" presName="sibTrans" presStyleLbl="sibTrans2D1" presStyleIdx="5" presStyleCnt="8"/>
      <dgm:spPr/>
    </dgm:pt>
    <dgm:pt modelId="{96E87AA4-7AAA-43D2-AD7A-EB2AA6BAE6A2}" type="pres">
      <dgm:prSet presAssocID="{58C76564-652A-4CCD-BDE0-5204BB0AB9ED}" presName="connectorText" presStyleLbl="sibTrans2D1" presStyleIdx="5" presStyleCnt="8"/>
      <dgm:spPr/>
    </dgm:pt>
    <dgm:pt modelId="{72A1EC10-2417-442D-99A2-43762332E7B0}" type="pres">
      <dgm:prSet presAssocID="{FAEE7FD3-5230-4B27-9D00-C4D5480BE035}" presName="node" presStyleLbl="node1" presStyleIdx="6" presStyleCnt="8">
        <dgm:presLayoutVars>
          <dgm:bulletEnabled val="1"/>
        </dgm:presLayoutVars>
      </dgm:prSet>
      <dgm:spPr/>
    </dgm:pt>
    <dgm:pt modelId="{EF39F53E-0EFA-4653-A66A-D9ECEF746F1F}" type="pres">
      <dgm:prSet presAssocID="{D6C2A588-2AAD-48CB-8AEF-6EADFF8B8AB0}" presName="sibTrans" presStyleLbl="sibTrans2D1" presStyleIdx="6" presStyleCnt="8"/>
      <dgm:spPr/>
    </dgm:pt>
    <dgm:pt modelId="{166FCEBA-74D1-400B-A71C-675ECBC8FB1B}" type="pres">
      <dgm:prSet presAssocID="{D6C2A588-2AAD-48CB-8AEF-6EADFF8B8AB0}" presName="connectorText" presStyleLbl="sibTrans2D1" presStyleIdx="6" presStyleCnt="8"/>
      <dgm:spPr/>
    </dgm:pt>
    <dgm:pt modelId="{0BCB60B9-0A71-4B54-B59D-1BD0A4362B76}" type="pres">
      <dgm:prSet presAssocID="{17F7EC0D-CF54-4B0D-A0BF-BFEC2FF8EB30}" presName="node" presStyleLbl="node1" presStyleIdx="7" presStyleCnt="8">
        <dgm:presLayoutVars>
          <dgm:bulletEnabled val="1"/>
        </dgm:presLayoutVars>
      </dgm:prSet>
      <dgm:spPr/>
    </dgm:pt>
    <dgm:pt modelId="{4530DE30-7CA8-4346-A3C3-D09FB49585DF}" type="pres">
      <dgm:prSet presAssocID="{07F9A9C6-3510-433D-98AC-1E981BD62742}" presName="sibTrans" presStyleLbl="sibTrans2D1" presStyleIdx="7" presStyleCnt="8"/>
      <dgm:spPr/>
    </dgm:pt>
    <dgm:pt modelId="{EB66A5EC-91E3-46B0-A6DB-D7E1E86688B9}" type="pres">
      <dgm:prSet presAssocID="{07F9A9C6-3510-433D-98AC-1E981BD62742}" presName="connectorText" presStyleLbl="sibTrans2D1" presStyleIdx="7" presStyleCnt="8"/>
      <dgm:spPr/>
    </dgm:pt>
  </dgm:ptLst>
  <dgm:cxnLst>
    <dgm:cxn modelId="{24DEE003-20E4-4CBD-822F-D4AD90B088BC}" srcId="{5BBA5D2C-9B37-447C-92B2-D97C8E5442B4}" destId="{E2DED3E3-77E8-4845-97A0-51D6406F39BB}" srcOrd="2" destOrd="0" parTransId="{1968DC20-EABF-4D44-BB92-F5045D45EA49}" sibTransId="{3D70515E-6F2E-4690-80EA-3919DD4E70C9}"/>
    <dgm:cxn modelId="{3F70CF04-E2D2-4070-80FA-D3CD4697E437}" srcId="{5BBA5D2C-9B37-447C-92B2-D97C8E5442B4}" destId="{7F86B525-FF46-4E37-AC78-FE13DB2B2B74}" srcOrd="0" destOrd="0" parTransId="{FE831FC6-2D0E-4777-A0CA-01CD189ECEE8}" sibTransId="{FEB81294-49B2-4DB4-873A-588281CCBD0E}"/>
    <dgm:cxn modelId="{69AD180D-F7D0-4AE8-ACB5-8F16E1BE2F7C}" type="presOf" srcId="{B94521E3-9A77-4A25-8DBA-25FCAC0B811D}" destId="{317C760E-352B-4086-BB1D-67CE4ECA04DB}" srcOrd="0" destOrd="0" presId="urn:microsoft.com/office/officeart/2005/8/layout/cycle2"/>
    <dgm:cxn modelId="{670E1D0E-8E3D-4B6A-B13C-95D139E76BB4}" srcId="{5BBA5D2C-9B37-447C-92B2-D97C8E5442B4}" destId="{E5006813-85B9-4C48-BB90-997F589367AF}" srcOrd="3" destOrd="0" parTransId="{55F0EC97-6AD7-407D-9D68-B3205AABBB44}" sibTransId="{36C18880-36D6-4074-86A6-7B688647D943}"/>
    <dgm:cxn modelId="{10BC1F11-771B-45F7-8916-68D883CFFC9F}" type="presOf" srcId="{D6C2A588-2AAD-48CB-8AEF-6EADFF8B8AB0}" destId="{166FCEBA-74D1-400B-A71C-675ECBC8FB1B}" srcOrd="1" destOrd="0" presId="urn:microsoft.com/office/officeart/2005/8/layout/cycle2"/>
    <dgm:cxn modelId="{5DCAF822-C9AE-4EC2-9034-FDF74C61C3CC}" type="presOf" srcId="{58C76564-652A-4CCD-BDE0-5204BB0AB9ED}" destId="{A0604017-B078-4DE2-805D-CBD4191C90D9}" srcOrd="0" destOrd="0" presId="urn:microsoft.com/office/officeart/2005/8/layout/cycle2"/>
    <dgm:cxn modelId="{BDEA512D-D5BA-4CB9-BF0C-97A47B48EBF4}" type="presOf" srcId="{3D70515E-6F2E-4690-80EA-3919DD4E70C9}" destId="{5C43AFA4-F9E4-4EB0-8E00-95238F5B4436}" srcOrd="1" destOrd="0" presId="urn:microsoft.com/office/officeart/2005/8/layout/cycle2"/>
    <dgm:cxn modelId="{0AA2C22D-E2C1-4436-B686-8615D9D9DDAF}" type="presOf" srcId="{07F9A9C6-3510-433D-98AC-1E981BD62742}" destId="{EB66A5EC-91E3-46B0-A6DB-D7E1E86688B9}" srcOrd="1" destOrd="0" presId="urn:microsoft.com/office/officeart/2005/8/layout/cycle2"/>
    <dgm:cxn modelId="{6DEA4130-4DA2-43EA-8E72-54C020C072D9}" srcId="{5BBA5D2C-9B37-447C-92B2-D97C8E5442B4}" destId="{CBEE5D35-3940-4224-8C60-62F3A0DE9BEB}" srcOrd="5" destOrd="0" parTransId="{ADB8E6E7-62A8-4EC3-907D-A7467198B86F}" sibTransId="{58C76564-652A-4CCD-BDE0-5204BB0AB9ED}"/>
    <dgm:cxn modelId="{1BA38030-BC51-406E-B5EB-49E293983B05}" type="presOf" srcId="{E2DED3E3-77E8-4845-97A0-51D6406F39BB}" destId="{A7D0D8EF-151B-4116-84A0-12E3D1A29D90}" srcOrd="0" destOrd="0" presId="urn:microsoft.com/office/officeart/2005/8/layout/cycle2"/>
    <dgm:cxn modelId="{EA09B636-83BD-4F8E-BABC-856EB4DD25FE}" type="presOf" srcId="{B94521E3-9A77-4A25-8DBA-25FCAC0B811D}" destId="{B964DAB3-D6FB-4A1E-A7D0-3C715261F074}" srcOrd="1" destOrd="0" presId="urn:microsoft.com/office/officeart/2005/8/layout/cycle2"/>
    <dgm:cxn modelId="{D678783D-C0EA-467B-B235-35ACCDCAC945}" type="presOf" srcId="{CBEE5D35-3940-4224-8C60-62F3A0DE9BEB}" destId="{A0458306-6702-421D-96C1-EB76717FB90A}" srcOrd="0" destOrd="0" presId="urn:microsoft.com/office/officeart/2005/8/layout/cycle2"/>
    <dgm:cxn modelId="{F53FBE5C-7FEA-4030-986C-8D658ED44560}" type="presOf" srcId="{3D70515E-6F2E-4690-80EA-3919DD4E70C9}" destId="{5D2174EB-0CBB-4174-8AF6-DE75A8802D65}" srcOrd="0" destOrd="0" presId="urn:microsoft.com/office/officeart/2005/8/layout/cycle2"/>
    <dgm:cxn modelId="{E9433B60-18AB-4670-9953-9325A5ABD6DA}" type="presOf" srcId="{17F7EC0D-CF54-4B0D-A0BF-BFEC2FF8EB30}" destId="{0BCB60B9-0A71-4B54-B59D-1BD0A4362B76}" srcOrd="0" destOrd="0" presId="urn:microsoft.com/office/officeart/2005/8/layout/cycle2"/>
    <dgm:cxn modelId="{FC672954-D694-4ABE-90FB-7D855D062CF4}" srcId="{5BBA5D2C-9B37-447C-92B2-D97C8E5442B4}" destId="{5578822A-2C5A-4E9F-9E44-15B61541845B}" srcOrd="4" destOrd="0" parTransId="{81B7738A-1D2E-4270-8677-9725D53DBD91}" sibTransId="{B94521E3-9A77-4A25-8DBA-25FCAC0B811D}"/>
    <dgm:cxn modelId="{CC7EBD7E-3E9F-4B10-8A4B-D0D0662CBEF0}" type="presOf" srcId="{07F9A9C6-3510-433D-98AC-1E981BD62742}" destId="{4530DE30-7CA8-4346-A3C3-D09FB49585DF}" srcOrd="0" destOrd="0" presId="urn:microsoft.com/office/officeart/2005/8/layout/cycle2"/>
    <dgm:cxn modelId="{0945D782-BB73-4673-8C67-14E26C120E28}" type="presOf" srcId="{D6C2A588-2AAD-48CB-8AEF-6EADFF8B8AB0}" destId="{EF39F53E-0EFA-4653-A66A-D9ECEF746F1F}" srcOrd="0" destOrd="0" presId="urn:microsoft.com/office/officeart/2005/8/layout/cycle2"/>
    <dgm:cxn modelId="{D4922287-1955-4D92-9E49-79470563D9A5}" type="presOf" srcId="{5578822A-2C5A-4E9F-9E44-15B61541845B}" destId="{547E1CC7-322D-4D41-879C-00A6FBDE3747}" srcOrd="0" destOrd="0" presId="urn:microsoft.com/office/officeart/2005/8/layout/cycle2"/>
    <dgm:cxn modelId="{06D97B88-D578-4738-84E6-072EDF193D40}" type="presOf" srcId="{36C18880-36D6-4074-86A6-7B688647D943}" destId="{AD4844E3-E32A-490E-AB2F-9DD962F24F32}" srcOrd="1" destOrd="0" presId="urn:microsoft.com/office/officeart/2005/8/layout/cycle2"/>
    <dgm:cxn modelId="{02BA188B-66A5-4B44-9FE3-5563581F091E}" type="presOf" srcId="{D0670E1F-1EE0-4C29-A5C8-FD9DF25272D4}" destId="{0F0C3380-1C5F-4E28-BCC7-770CFE77CE56}" srcOrd="0" destOrd="0" presId="urn:microsoft.com/office/officeart/2005/8/layout/cycle2"/>
    <dgm:cxn modelId="{98DED78C-FDF2-4B68-B205-0874403965F4}" type="presOf" srcId="{58C76564-652A-4CCD-BDE0-5204BB0AB9ED}" destId="{96E87AA4-7AAA-43D2-AD7A-EB2AA6BAE6A2}" srcOrd="1" destOrd="0" presId="urn:microsoft.com/office/officeart/2005/8/layout/cycle2"/>
    <dgm:cxn modelId="{658A628E-FBE6-49B5-B24E-756CEB4C317B}" type="presOf" srcId="{7F86B525-FF46-4E37-AC78-FE13DB2B2B74}" destId="{7CD43258-C503-470D-A971-17D356C672C7}" srcOrd="0" destOrd="0" presId="urn:microsoft.com/office/officeart/2005/8/layout/cycle2"/>
    <dgm:cxn modelId="{15FDC9BB-DA84-431F-A9ED-3B9293753F0E}" type="presOf" srcId="{4E532AF4-077E-4873-BD68-56F8C1F5A566}" destId="{D265927F-7DF1-4B2B-AB15-333F2298C0A3}" srcOrd="0" destOrd="0" presId="urn:microsoft.com/office/officeart/2005/8/layout/cycle2"/>
    <dgm:cxn modelId="{79A98DBD-B71C-452F-8058-6C8C6D4F25FE}" type="presOf" srcId="{FAEE7FD3-5230-4B27-9D00-C4D5480BE035}" destId="{72A1EC10-2417-442D-99A2-43762332E7B0}" srcOrd="0" destOrd="0" presId="urn:microsoft.com/office/officeart/2005/8/layout/cycle2"/>
    <dgm:cxn modelId="{27C173D0-CE43-477D-9A12-56F2CFE1F20F}" type="presOf" srcId="{4E532AF4-077E-4873-BD68-56F8C1F5A566}" destId="{1E843BBE-791A-46FA-9F6B-1EEA98CCC5FB}" srcOrd="1" destOrd="0" presId="urn:microsoft.com/office/officeart/2005/8/layout/cycle2"/>
    <dgm:cxn modelId="{9AE0B3D6-0E02-4C01-ACBA-656D65130037}" type="presOf" srcId="{36C18880-36D6-4074-86A6-7B688647D943}" destId="{0DAD2CE0-0BD9-4BD0-A6B7-AE4A5A244528}" srcOrd="0" destOrd="0" presId="urn:microsoft.com/office/officeart/2005/8/layout/cycle2"/>
    <dgm:cxn modelId="{A45835DE-5079-43FD-8B29-99D26305AE58}" srcId="{5BBA5D2C-9B37-447C-92B2-D97C8E5442B4}" destId="{17F7EC0D-CF54-4B0D-A0BF-BFEC2FF8EB30}" srcOrd="7" destOrd="0" parTransId="{C3060038-69B4-4A11-B401-B5EE343D01F6}" sibTransId="{07F9A9C6-3510-433D-98AC-1E981BD62742}"/>
    <dgm:cxn modelId="{C563DEE4-4037-4C69-B78C-0FDF4C76A1B9}" srcId="{5BBA5D2C-9B37-447C-92B2-D97C8E5442B4}" destId="{FAEE7FD3-5230-4B27-9D00-C4D5480BE035}" srcOrd="6" destOrd="0" parTransId="{528B18F0-A31A-43F7-9F9C-255856266132}" sibTransId="{D6C2A588-2AAD-48CB-8AEF-6EADFF8B8AB0}"/>
    <dgm:cxn modelId="{D10D9FE6-DD82-4EDF-B6EC-59EDAC61A875}" type="presOf" srcId="{5BBA5D2C-9B37-447C-92B2-D97C8E5442B4}" destId="{D7DF15B7-A5E7-4044-AEC4-D0B5436B0AC0}" srcOrd="0" destOrd="0" presId="urn:microsoft.com/office/officeart/2005/8/layout/cycle2"/>
    <dgm:cxn modelId="{340448EE-9E0E-4283-BA12-E4A295B9287C}" type="presOf" srcId="{E5006813-85B9-4C48-BB90-997F589367AF}" destId="{A1DE5114-00EB-4303-AEC2-7738877AAA76}" srcOrd="0" destOrd="0" presId="urn:microsoft.com/office/officeart/2005/8/layout/cycle2"/>
    <dgm:cxn modelId="{FE8D48F6-AF55-45B4-A459-12D1CFCC0D48}" type="presOf" srcId="{FEB81294-49B2-4DB4-873A-588281CCBD0E}" destId="{892D5276-6B27-45F2-84C8-A3B232797AF1}" srcOrd="1" destOrd="0" presId="urn:microsoft.com/office/officeart/2005/8/layout/cycle2"/>
    <dgm:cxn modelId="{8A873CF8-D5EC-4CBD-91DF-747D8BF2B8B4}" srcId="{5BBA5D2C-9B37-447C-92B2-D97C8E5442B4}" destId="{D0670E1F-1EE0-4C29-A5C8-FD9DF25272D4}" srcOrd="1" destOrd="0" parTransId="{25789F52-C167-4228-AE08-7626CB6DFAE8}" sibTransId="{4E532AF4-077E-4873-BD68-56F8C1F5A566}"/>
    <dgm:cxn modelId="{3B7CFFF8-49F4-4112-A048-B93170905A12}" type="presOf" srcId="{FEB81294-49B2-4DB4-873A-588281CCBD0E}" destId="{F4E6E054-DF8C-45B2-B17C-C3B4531BF189}" srcOrd="0" destOrd="0" presId="urn:microsoft.com/office/officeart/2005/8/layout/cycle2"/>
    <dgm:cxn modelId="{40EE31D3-9DC5-4B9F-B673-C413CC592647}" type="presParOf" srcId="{D7DF15B7-A5E7-4044-AEC4-D0B5436B0AC0}" destId="{7CD43258-C503-470D-A971-17D356C672C7}" srcOrd="0" destOrd="0" presId="urn:microsoft.com/office/officeart/2005/8/layout/cycle2"/>
    <dgm:cxn modelId="{8F254AED-934E-42B8-982B-D7FD3BE0EA2C}" type="presParOf" srcId="{D7DF15B7-A5E7-4044-AEC4-D0B5436B0AC0}" destId="{F4E6E054-DF8C-45B2-B17C-C3B4531BF189}" srcOrd="1" destOrd="0" presId="urn:microsoft.com/office/officeart/2005/8/layout/cycle2"/>
    <dgm:cxn modelId="{522CDE35-A3B2-409B-830D-7100A5ED27D9}" type="presParOf" srcId="{F4E6E054-DF8C-45B2-B17C-C3B4531BF189}" destId="{892D5276-6B27-45F2-84C8-A3B232797AF1}" srcOrd="0" destOrd="0" presId="urn:microsoft.com/office/officeart/2005/8/layout/cycle2"/>
    <dgm:cxn modelId="{D4A0DB34-8189-4372-921F-DC70B9F02A18}" type="presParOf" srcId="{D7DF15B7-A5E7-4044-AEC4-D0B5436B0AC0}" destId="{0F0C3380-1C5F-4E28-BCC7-770CFE77CE56}" srcOrd="2" destOrd="0" presId="urn:microsoft.com/office/officeart/2005/8/layout/cycle2"/>
    <dgm:cxn modelId="{79308DF0-0498-44E6-8222-D2B74AF62F37}" type="presParOf" srcId="{D7DF15B7-A5E7-4044-AEC4-D0B5436B0AC0}" destId="{D265927F-7DF1-4B2B-AB15-333F2298C0A3}" srcOrd="3" destOrd="0" presId="urn:microsoft.com/office/officeart/2005/8/layout/cycle2"/>
    <dgm:cxn modelId="{E4F9D1C6-B55E-4F9A-AA22-9BAE051F7CA0}" type="presParOf" srcId="{D265927F-7DF1-4B2B-AB15-333F2298C0A3}" destId="{1E843BBE-791A-46FA-9F6B-1EEA98CCC5FB}" srcOrd="0" destOrd="0" presId="urn:microsoft.com/office/officeart/2005/8/layout/cycle2"/>
    <dgm:cxn modelId="{2D83E177-BE13-4438-BC57-FA870275B0E7}" type="presParOf" srcId="{D7DF15B7-A5E7-4044-AEC4-D0B5436B0AC0}" destId="{A7D0D8EF-151B-4116-84A0-12E3D1A29D90}" srcOrd="4" destOrd="0" presId="urn:microsoft.com/office/officeart/2005/8/layout/cycle2"/>
    <dgm:cxn modelId="{3896AA83-C88B-4309-9B23-7866A1FB542B}" type="presParOf" srcId="{D7DF15B7-A5E7-4044-AEC4-D0B5436B0AC0}" destId="{5D2174EB-0CBB-4174-8AF6-DE75A8802D65}" srcOrd="5" destOrd="0" presId="urn:microsoft.com/office/officeart/2005/8/layout/cycle2"/>
    <dgm:cxn modelId="{A22E78C1-F58A-4E10-BECB-62E831AE9E2C}" type="presParOf" srcId="{5D2174EB-0CBB-4174-8AF6-DE75A8802D65}" destId="{5C43AFA4-F9E4-4EB0-8E00-95238F5B4436}" srcOrd="0" destOrd="0" presId="urn:microsoft.com/office/officeart/2005/8/layout/cycle2"/>
    <dgm:cxn modelId="{6E2F774E-9FDC-4D8C-AFE7-0039B59C0B12}" type="presParOf" srcId="{D7DF15B7-A5E7-4044-AEC4-D0B5436B0AC0}" destId="{A1DE5114-00EB-4303-AEC2-7738877AAA76}" srcOrd="6" destOrd="0" presId="urn:microsoft.com/office/officeart/2005/8/layout/cycle2"/>
    <dgm:cxn modelId="{FE911291-6159-4890-A7ED-83A06ADFA96F}" type="presParOf" srcId="{D7DF15B7-A5E7-4044-AEC4-D0B5436B0AC0}" destId="{0DAD2CE0-0BD9-4BD0-A6B7-AE4A5A244528}" srcOrd="7" destOrd="0" presId="urn:microsoft.com/office/officeart/2005/8/layout/cycle2"/>
    <dgm:cxn modelId="{5520A0F4-1BE4-4597-B30C-FE1CE2DBAF3F}" type="presParOf" srcId="{0DAD2CE0-0BD9-4BD0-A6B7-AE4A5A244528}" destId="{AD4844E3-E32A-490E-AB2F-9DD962F24F32}" srcOrd="0" destOrd="0" presId="urn:microsoft.com/office/officeart/2005/8/layout/cycle2"/>
    <dgm:cxn modelId="{473B79E8-2EA6-41F6-BFB1-74AF34C4491C}" type="presParOf" srcId="{D7DF15B7-A5E7-4044-AEC4-D0B5436B0AC0}" destId="{547E1CC7-322D-4D41-879C-00A6FBDE3747}" srcOrd="8" destOrd="0" presId="urn:microsoft.com/office/officeart/2005/8/layout/cycle2"/>
    <dgm:cxn modelId="{7A73EA50-C244-460F-87A8-08091D2809AE}" type="presParOf" srcId="{D7DF15B7-A5E7-4044-AEC4-D0B5436B0AC0}" destId="{317C760E-352B-4086-BB1D-67CE4ECA04DB}" srcOrd="9" destOrd="0" presId="urn:microsoft.com/office/officeart/2005/8/layout/cycle2"/>
    <dgm:cxn modelId="{A1BD995C-6DD0-4FD4-8A6B-30E2F751D8C5}" type="presParOf" srcId="{317C760E-352B-4086-BB1D-67CE4ECA04DB}" destId="{B964DAB3-D6FB-4A1E-A7D0-3C715261F074}" srcOrd="0" destOrd="0" presId="urn:microsoft.com/office/officeart/2005/8/layout/cycle2"/>
    <dgm:cxn modelId="{7C53DD86-F584-4B08-B09F-C115846A92DA}" type="presParOf" srcId="{D7DF15B7-A5E7-4044-AEC4-D0B5436B0AC0}" destId="{A0458306-6702-421D-96C1-EB76717FB90A}" srcOrd="10" destOrd="0" presId="urn:microsoft.com/office/officeart/2005/8/layout/cycle2"/>
    <dgm:cxn modelId="{08C36C7A-7599-450F-8B59-37FA3B334D0B}" type="presParOf" srcId="{D7DF15B7-A5E7-4044-AEC4-D0B5436B0AC0}" destId="{A0604017-B078-4DE2-805D-CBD4191C90D9}" srcOrd="11" destOrd="0" presId="urn:microsoft.com/office/officeart/2005/8/layout/cycle2"/>
    <dgm:cxn modelId="{835F84C8-56CD-41E3-9EF3-C809EB9B6AD1}" type="presParOf" srcId="{A0604017-B078-4DE2-805D-CBD4191C90D9}" destId="{96E87AA4-7AAA-43D2-AD7A-EB2AA6BAE6A2}" srcOrd="0" destOrd="0" presId="urn:microsoft.com/office/officeart/2005/8/layout/cycle2"/>
    <dgm:cxn modelId="{C4C4BAEB-C197-4946-9CED-FACF09C15333}" type="presParOf" srcId="{D7DF15B7-A5E7-4044-AEC4-D0B5436B0AC0}" destId="{72A1EC10-2417-442D-99A2-43762332E7B0}" srcOrd="12" destOrd="0" presId="urn:microsoft.com/office/officeart/2005/8/layout/cycle2"/>
    <dgm:cxn modelId="{989ADBDF-EEB3-4D2A-AF95-AA1301B2EB60}" type="presParOf" srcId="{D7DF15B7-A5E7-4044-AEC4-D0B5436B0AC0}" destId="{EF39F53E-0EFA-4653-A66A-D9ECEF746F1F}" srcOrd="13" destOrd="0" presId="urn:microsoft.com/office/officeart/2005/8/layout/cycle2"/>
    <dgm:cxn modelId="{FEBB2B38-CF0E-49AC-BFAA-D05A76B1690B}" type="presParOf" srcId="{EF39F53E-0EFA-4653-A66A-D9ECEF746F1F}" destId="{166FCEBA-74D1-400B-A71C-675ECBC8FB1B}" srcOrd="0" destOrd="0" presId="urn:microsoft.com/office/officeart/2005/8/layout/cycle2"/>
    <dgm:cxn modelId="{B1D75199-EA24-48C2-ABCE-7A38E416F0C9}" type="presParOf" srcId="{D7DF15B7-A5E7-4044-AEC4-D0B5436B0AC0}" destId="{0BCB60B9-0A71-4B54-B59D-1BD0A4362B76}" srcOrd="14" destOrd="0" presId="urn:microsoft.com/office/officeart/2005/8/layout/cycle2"/>
    <dgm:cxn modelId="{6B22C15E-1F5C-47C7-B836-56F8191834E4}" type="presParOf" srcId="{D7DF15B7-A5E7-4044-AEC4-D0B5436B0AC0}" destId="{4530DE30-7CA8-4346-A3C3-D09FB49585DF}" srcOrd="15" destOrd="0" presId="urn:microsoft.com/office/officeart/2005/8/layout/cycle2"/>
    <dgm:cxn modelId="{51BD1DDC-1CCB-41CE-86E8-1FC4139CCFFE}" type="presParOf" srcId="{4530DE30-7CA8-4346-A3C3-D09FB49585DF}" destId="{EB66A5EC-91E3-46B0-A6DB-D7E1E86688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10F8C-1E21-46A0-9844-515F3D08FC70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07007-73FA-4BE6-98C7-30E5853196E5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Amazon</a:t>
          </a:r>
        </a:p>
      </dgm:t>
    </dgm:pt>
    <dgm:pt modelId="{4536F63C-89D6-433B-82C4-1D1606E82E8A}" type="parTrans" cxnId="{4431342E-ADB5-4F53-9AA6-F92651D434AC}">
      <dgm:prSet/>
      <dgm:spPr/>
      <dgm:t>
        <a:bodyPr/>
        <a:lstStyle/>
        <a:p>
          <a:endParaRPr lang="en-US"/>
        </a:p>
      </dgm:t>
    </dgm:pt>
    <dgm:pt modelId="{F8B5F49D-9A8A-4328-8EBB-EFC0DDAA8C04}" type="sibTrans" cxnId="{4431342E-ADB5-4F53-9AA6-F92651D434AC}">
      <dgm:prSet/>
      <dgm:spPr/>
      <dgm:t>
        <a:bodyPr/>
        <a:lstStyle/>
        <a:p>
          <a:endParaRPr lang="en-US"/>
        </a:p>
      </dgm:t>
    </dgm:pt>
    <dgm:pt modelId="{7F91B183-EC30-4AA9-89AC-99E265A09213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Danube</a:t>
          </a:r>
        </a:p>
      </dgm:t>
    </dgm:pt>
    <dgm:pt modelId="{3F5C6555-F8B6-4B57-B584-1BE4BD8012E6}" type="parTrans" cxnId="{57F6354D-EEE9-4B72-9F10-C2D4331C8F42}">
      <dgm:prSet/>
      <dgm:spPr/>
      <dgm:t>
        <a:bodyPr/>
        <a:lstStyle/>
        <a:p>
          <a:endParaRPr lang="en-US"/>
        </a:p>
      </dgm:t>
    </dgm:pt>
    <dgm:pt modelId="{7EEB0E66-B8EA-4DE7-87DA-9A49F4BA60A9}" type="sibTrans" cxnId="{57F6354D-EEE9-4B72-9F10-C2D4331C8F42}">
      <dgm:prSet/>
      <dgm:spPr/>
      <dgm:t>
        <a:bodyPr/>
        <a:lstStyle/>
        <a:p>
          <a:endParaRPr lang="en-US"/>
        </a:p>
      </dgm:t>
    </dgm:pt>
    <dgm:pt modelId="{15D8A008-4EDA-4AB3-927B-8923899D582C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Mississippi</a:t>
          </a:r>
        </a:p>
      </dgm:t>
    </dgm:pt>
    <dgm:pt modelId="{40389FBC-2F78-4589-B937-067ED663EA7D}" type="parTrans" cxnId="{922CBA7A-E2A4-485F-B6EE-E153AEB3774A}">
      <dgm:prSet/>
      <dgm:spPr/>
      <dgm:t>
        <a:bodyPr/>
        <a:lstStyle/>
        <a:p>
          <a:endParaRPr lang="en-US"/>
        </a:p>
      </dgm:t>
    </dgm:pt>
    <dgm:pt modelId="{418FBB80-58A8-4AB8-A7CA-6041C200C48D}" type="sibTrans" cxnId="{922CBA7A-E2A4-485F-B6EE-E153AEB3774A}">
      <dgm:prSet/>
      <dgm:spPr/>
      <dgm:t>
        <a:bodyPr/>
        <a:lstStyle/>
        <a:p>
          <a:endParaRPr lang="en-US"/>
        </a:p>
      </dgm:t>
    </dgm:pt>
    <dgm:pt modelId="{BC6D1E37-936E-42F7-97E4-C608C52ED682}">
      <dgm:prSet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Nile</a:t>
          </a:r>
        </a:p>
      </dgm:t>
    </dgm:pt>
    <dgm:pt modelId="{0299B33A-D673-4240-A793-EBC9EF17AAF1}" type="parTrans" cxnId="{49A6BE52-D29D-4F34-8DAA-B71530DEE42A}">
      <dgm:prSet/>
      <dgm:spPr/>
      <dgm:t>
        <a:bodyPr/>
        <a:lstStyle/>
        <a:p>
          <a:endParaRPr lang="en-US"/>
        </a:p>
      </dgm:t>
    </dgm:pt>
    <dgm:pt modelId="{1BAC37AD-656A-4DD0-BA8E-CF15B1A8EF72}" type="sibTrans" cxnId="{49A6BE52-D29D-4F34-8DAA-B71530DEE42A}">
      <dgm:prSet/>
      <dgm:spPr/>
      <dgm:t>
        <a:bodyPr/>
        <a:lstStyle/>
        <a:p>
          <a:endParaRPr lang="en-US"/>
        </a:p>
      </dgm:t>
    </dgm:pt>
    <dgm:pt modelId="{50DD1A13-1084-4CCD-A5FA-328F3EFE273B}">
      <dgm:prSet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Murray &amp; Darling</a:t>
          </a:r>
        </a:p>
      </dgm:t>
    </dgm:pt>
    <dgm:pt modelId="{C798D24E-D099-445B-8D6A-B3E40F273428}" type="parTrans" cxnId="{E57A7C7A-5986-4A97-AD09-820F242067D3}">
      <dgm:prSet/>
      <dgm:spPr/>
      <dgm:t>
        <a:bodyPr/>
        <a:lstStyle/>
        <a:p>
          <a:endParaRPr lang="en-US"/>
        </a:p>
      </dgm:t>
    </dgm:pt>
    <dgm:pt modelId="{5200F913-87B3-404D-B792-AF537168D9C1}" type="sibTrans" cxnId="{E57A7C7A-5986-4A97-AD09-820F242067D3}">
      <dgm:prSet/>
      <dgm:spPr/>
      <dgm:t>
        <a:bodyPr/>
        <a:lstStyle/>
        <a:p>
          <a:endParaRPr lang="en-US"/>
        </a:p>
      </dgm:t>
    </dgm:pt>
    <dgm:pt modelId="{C231D20B-F021-4A8D-89A8-14CC68F00E74}" type="pres">
      <dgm:prSet presAssocID="{F6810F8C-1E21-46A0-9844-515F3D08FC70}" presName="Name0" presStyleCnt="0">
        <dgm:presLayoutVars>
          <dgm:dir/>
          <dgm:resizeHandles val="exact"/>
        </dgm:presLayoutVars>
      </dgm:prSet>
      <dgm:spPr/>
    </dgm:pt>
    <dgm:pt modelId="{18EE1C5B-6135-4D34-B9AA-C2E2F68DAE7B}" type="pres">
      <dgm:prSet presAssocID="{CAD07007-73FA-4BE6-98C7-30E5853196E5}" presName="composite" presStyleCnt="0"/>
      <dgm:spPr/>
    </dgm:pt>
    <dgm:pt modelId="{AD18D27B-7489-42DE-B2DC-B36078B2FD8B}" type="pres">
      <dgm:prSet presAssocID="{CAD07007-73FA-4BE6-98C7-30E5853196E5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E46AE46-2A8B-4C03-B980-146DE2D7DFDD}" type="pres">
      <dgm:prSet presAssocID="{CAD07007-73FA-4BE6-98C7-30E5853196E5}" presName="wedgeRectCallout1" presStyleLbl="node1" presStyleIdx="0" presStyleCnt="5">
        <dgm:presLayoutVars>
          <dgm:bulletEnabled val="1"/>
        </dgm:presLayoutVars>
      </dgm:prSet>
      <dgm:spPr/>
    </dgm:pt>
    <dgm:pt modelId="{F2FEFF1C-E9B2-40D7-A69E-3896FC0A5A07}" type="pres">
      <dgm:prSet presAssocID="{F8B5F49D-9A8A-4328-8EBB-EFC0DDAA8C04}" presName="sibTrans" presStyleCnt="0"/>
      <dgm:spPr/>
    </dgm:pt>
    <dgm:pt modelId="{0A24A8FC-0D10-493F-9476-5B6630DE8E2C}" type="pres">
      <dgm:prSet presAssocID="{7F91B183-EC30-4AA9-89AC-99E265A09213}" presName="composite" presStyleCnt="0"/>
      <dgm:spPr/>
    </dgm:pt>
    <dgm:pt modelId="{7EBD4D62-4C28-4E8C-9CBB-4DDC931AC700}" type="pres">
      <dgm:prSet presAssocID="{7F91B183-EC30-4AA9-89AC-99E265A09213}" presName="rect1" presStyleLbl="bgImgPlace1" presStyleIdx="1" presStyleCnt="5"/>
      <dgm:spPr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  <dgm:pt modelId="{5B02C797-29B7-4AA8-AAD2-5E6B02B3360E}" type="pres">
      <dgm:prSet presAssocID="{7F91B183-EC30-4AA9-89AC-99E265A09213}" presName="wedgeRectCallout1" presStyleLbl="node1" presStyleIdx="1" presStyleCnt="5">
        <dgm:presLayoutVars>
          <dgm:bulletEnabled val="1"/>
        </dgm:presLayoutVars>
      </dgm:prSet>
      <dgm:spPr/>
    </dgm:pt>
    <dgm:pt modelId="{1C06DD8E-FCEB-4E1D-9C82-0BBAFC33DF6B}" type="pres">
      <dgm:prSet presAssocID="{7EEB0E66-B8EA-4DE7-87DA-9A49F4BA60A9}" presName="sibTrans" presStyleCnt="0"/>
      <dgm:spPr/>
    </dgm:pt>
    <dgm:pt modelId="{4571DC71-F2F2-48F0-970C-4EE9AC2EE64F}" type="pres">
      <dgm:prSet presAssocID="{50DD1A13-1084-4CCD-A5FA-328F3EFE273B}" presName="composite" presStyleCnt="0"/>
      <dgm:spPr/>
    </dgm:pt>
    <dgm:pt modelId="{C2957418-D66D-467F-85E4-94E6246CFF0B}" type="pres">
      <dgm:prSet presAssocID="{50DD1A13-1084-4CCD-A5FA-328F3EFE273B}" presName="rect1" presStyleLbl="bgImgPlace1" presStyleIdx="2" presStyleCnt="5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49BF0F9-B1B2-4B24-B9E7-C0F9A35E45FB}" type="pres">
      <dgm:prSet presAssocID="{50DD1A13-1084-4CCD-A5FA-328F3EFE273B}" presName="wedgeRectCallout1" presStyleLbl="node1" presStyleIdx="2" presStyleCnt="5">
        <dgm:presLayoutVars>
          <dgm:bulletEnabled val="1"/>
        </dgm:presLayoutVars>
      </dgm:prSet>
      <dgm:spPr/>
    </dgm:pt>
    <dgm:pt modelId="{775ADC35-C98E-42C3-8B6A-D8ACC024D9A2}" type="pres">
      <dgm:prSet presAssocID="{5200F913-87B3-404D-B792-AF537168D9C1}" presName="sibTrans" presStyleCnt="0"/>
      <dgm:spPr/>
    </dgm:pt>
    <dgm:pt modelId="{6910A99F-50CB-42C0-B3FA-3A8D408A4CCD}" type="pres">
      <dgm:prSet presAssocID="{BC6D1E37-936E-42F7-97E4-C608C52ED682}" presName="composite" presStyleCnt="0"/>
      <dgm:spPr/>
    </dgm:pt>
    <dgm:pt modelId="{9C619055-C660-4166-8969-0F86E01B78EE}" type="pres">
      <dgm:prSet presAssocID="{BC6D1E37-936E-42F7-97E4-C608C52ED682}" presName="rect1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6CF6CE1-5BF4-48C4-A43D-D8B1603A994F}" type="pres">
      <dgm:prSet presAssocID="{BC6D1E37-936E-42F7-97E4-C608C52ED682}" presName="wedgeRectCallout1" presStyleLbl="node1" presStyleIdx="3" presStyleCnt="5">
        <dgm:presLayoutVars>
          <dgm:bulletEnabled val="1"/>
        </dgm:presLayoutVars>
      </dgm:prSet>
      <dgm:spPr/>
    </dgm:pt>
    <dgm:pt modelId="{D4D3A026-9EAD-4570-9930-9C18B5A315EA}" type="pres">
      <dgm:prSet presAssocID="{1BAC37AD-656A-4DD0-BA8E-CF15B1A8EF72}" presName="sibTrans" presStyleCnt="0"/>
      <dgm:spPr/>
    </dgm:pt>
    <dgm:pt modelId="{8F28ABF0-2F9C-471F-89F5-E4EE0C86A1BC}" type="pres">
      <dgm:prSet presAssocID="{15D8A008-4EDA-4AB3-927B-8923899D582C}" presName="composite" presStyleCnt="0"/>
      <dgm:spPr/>
    </dgm:pt>
    <dgm:pt modelId="{F020491E-5DE0-412F-886C-207200010EE3}" type="pres">
      <dgm:prSet presAssocID="{15D8A008-4EDA-4AB3-927B-8923899D582C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A0804EA-728A-464A-BBE2-4100B9D0F2BF}" type="pres">
      <dgm:prSet presAssocID="{15D8A008-4EDA-4AB3-927B-8923899D582C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3A1E1917-1A9E-47E6-9164-1812A19003F4}" type="presOf" srcId="{F6810F8C-1E21-46A0-9844-515F3D08FC70}" destId="{C231D20B-F021-4A8D-89A8-14CC68F00E74}" srcOrd="0" destOrd="0" presId="urn:microsoft.com/office/officeart/2008/layout/BendingPictureCaptionList"/>
    <dgm:cxn modelId="{4431342E-ADB5-4F53-9AA6-F92651D434AC}" srcId="{F6810F8C-1E21-46A0-9844-515F3D08FC70}" destId="{CAD07007-73FA-4BE6-98C7-30E5853196E5}" srcOrd="0" destOrd="0" parTransId="{4536F63C-89D6-433B-82C4-1D1606E82E8A}" sibTransId="{F8B5F49D-9A8A-4328-8EBB-EFC0DDAA8C04}"/>
    <dgm:cxn modelId="{2CA97F44-4952-49EF-93C7-38BDB8A9A756}" type="presOf" srcId="{50DD1A13-1084-4CCD-A5FA-328F3EFE273B}" destId="{649BF0F9-B1B2-4B24-B9E7-C0F9A35E45FB}" srcOrd="0" destOrd="0" presId="urn:microsoft.com/office/officeart/2008/layout/BendingPictureCaptionList"/>
    <dgm:cxn modelId="{57F6354D-EEE9-4B72-9F10-C2D4331C8F42}" srcId="{F6810F8C-1E21-46A0-9844-515F3D08FC70}" destId="{7F91B183-EC30-4AA9-89AC-99E265A09213}" srcOrd="1" destOrd="0" parTransId="{3F5C6555-F8B6-4B57-B584-1BE4BD8012E6}" sibTransId="{7EEB0E66-B8EA-4DE7-87DA-9A49F4BA60A9}"/>
    <dgm:cxn modelId="{49A6BE52-D29D-4F34-8DAA-B71530DEE42A}" srcId="{F6810F8C-1E21-46A0-9844-515F3D08FC70}" destId="{BC6D1E37-936E-42F7-97E4-C608C52ED682}" srcOrd="3" destOrd="0" parTransId="{0299B33A-D673-4240-A793-EBC9EF17AAF1}" sibTransId="{1BAC37AD-656A-4DD0-BA8E-CF15B1A8EF72}"/>
    <dgm:cxn modelId="{A4C8E579-E296-4B63-BFC5-C3EC2C3144D0}" type="presOf" srcId="{BC6D1E37-936E-42F7-97E4-C608C52ED682}" destId="{E6CF6CE1-5BF4-48C4-A43D-D8B1603A994F}" srcOrd="0" destOrd="0" presId="urn:microsoft.com/office/officeart/2008/layout/BendingPictureCaptionList"/>
    <dgm:cxn modelId="{E57A7C7A-5986-4A97-AD09-820F242067D3}" srcId="{F6810F8C-1E21-46A0-9844-515F3D08FC70}" destId="{50DD1A13-1084-4CCD-A5FA-328F3EFE273B}" srcOrd="2" destOrd="0" parTransId="{C798D24E-D099-445B-8D6A-B3E40F273428}" sibTransId="{5200F913-87B3-404D-B792-AF537168D9C1}"/>
    <dgm:cxn modelId="{922CBA7A-E2A4-485F-B6EE-E153AEB3774A}" srcId="{F6810F8C-1E21-46A0-9844-515F3D08FC70}" destId="{15D8A008-4EDA-4AB3-927B-8923899D582C}" srcOrd="4" destOrd="0" parTransId="{40389FBC-2F78-4589-B937-067ED663EA7D}" sibTransId="{418FBB80-58A8-4AB8-A7CA-6041C200C48D}"/>
    <dgm:cxn modelId="{562A337E-0E6E-4CCD-AFC1-1F182E88F458}" type="presOf" srcId="{15D8A008-4EDA-4AB3-927B-8923899D582C}" destId="{0A0804EA-728A-464A-BBE2-4100B9D0F2BF}" srcOrd="0" destOrd="0" presId="urn:microsoft.com/office/officeart/2008/layout/BendingPictureCaptionList"/>
    <dgm:cxn modelId="{07E6D4CC-9B2B-4B9E-BAFF-F6B07D8F3620}" type="presOf" srcId="{7F91B183-EC30-4AA9-89AC-99E265A09213}" destId="{5B02C797-29B7-4AA8-AAD2-5E6B02B3360E}" srcOrd="0" destOrd="0" presId="urn:microsoft.com/office/officeart/2008/layout/BendingPictureCaptionList"/>
    <dgm:cxn modelId="{98DB72EB-ED16-4A05-92AD-1F8AE47E82F9}" type="presOf" srcId="{CAD07007-73FA-4BE6-98C7-30E5853196E5}" destId="{EE46AE46-2A8B-4C03-B980-146DE2D7DFDD}" srcOrd="0" destOrd="0" presId="urn:microsoft.com/office/officeart/2008/layout/BendingPictureCaptionList"/>
    <dgm:cxn modelId="{6837AC29-2E89-4E69-A4D3-82876D867F22}" type="presParOf" srcId="{C231D20B-F021-4A8D-89A8-14CC68F00E74}" destId="{18EE1C5B-6135-4D34-B9AA-C2E2F68DAE7B}" srcOrd="0" destOrd="0" presId="urn:microsoft.com/office/officeart/2008/layout/BendingPictureCaptionList"/>
    <dgm:cxn modelId="{0024089F-08B0-43F4-BB37-F85264DC735D}" type="presParOf" srcId="{18EE1C5B-6135-4D34-B9AA-C2E2F68DAE7B}" destId="{AD18D27B-7489-42DE-B2DC-B36078B2FD8B}" srcOrd="0" destOrd="0" presId="urn:microsoft.com/office/officeart/2008/layout/BendingPictureCaptionList"/>
    <dgm:cxn modelId="{A521919B-9FBF-4D9C-8BE2-41DB8E84CD17}" type="presParOf" srcId="{18EE1C5B-6135-4D34-B9AA-C2E2F68DAE7B}" destId="{EE46AE46-2A8B-4C03-B980-146DE2D7DFDD}" srcOrd="1" destOrd="0" presId="urn:microsoft.com/office/officeart/2008/layout/BendingPictureCaptionList"/>
    <dgm:cxn modelId="{C931A5B6-163A-46C1-89E3-3E2FEE84FFFA}" type="presParOf" srcId="{C231D20B-F021-4A8D-89A8-14CC68F00E74}" destId="{F2FEFF1C-E9B2-40D7-A69E-3896FC0A5A07}" srcOrd="1" destOrd="0" presId="urn:microsoft.com/office/officeart/2008/layout/BendingPictureCaptionList"/>
    <dgm:cxn modelId="{F6CE7AC3-B2F0-4DD3-B495-CBA7A493A828}" type="presParOf" srcId="{C231D20B-F021-4A8D-89A8-14CC68F00E74}" destId="{0A24A8FC-0D10-493F-9476-5B6630DE8E2C}" srcOrd="2" destOrd="0" presId="urn:microsoft.com/office/officeart/2008/layout/BendingPictureCaptionList"/>
    <dgm:cxn modelId="{23AA7B8A-DA15-4A8C-B1E7-70C9DEEDB863}" type="presParOf" srcId="{0A24A8FC-0D10-493F-9476-5B6630DE8E2C}" destId="{7EBD4D62-4C28-4E8C-9CBB-4DDC931AC700}" srcOrd="0" destOrd="0" presId="urn:microsoft.com/office/officeart/2008/layout/BendingPictureCaptionList"/>
    <dgm:cxn modelId="{70FE8907-C794-46FC-8CB4-51DC3ABD555F}" type="presParOf" srcId="{0A24A8FC-0D10-493F-9476-5B6630DE8E2C}" destId="{5B02C797-29B7-4AA8-AAD2-5E6B02B3360E}" srcOrd="1" destOrd="0" presId="urn:microsoft.com/office/officeart/2008/layout/BendingPictureCaptionList"/>
    <dgm:cxn modelId="{8FC72036-C01F-4599-AA8B-DD46BB64CD01}" type="presParOf" srcId="{C231D20B-F021-4A8D-89A8-14CC68F00E74}" destId="{1C06DD8E-FCEB-4E1D-9C82-0BBAFC33DF6B}" srcOrd="3" destOrd="0" presId="urn:microsoft.com/office/officeart/2008/layout/BendingPictureCaptionList"/>
    <dgm:cxn modelId="{7707FC20-8CE7-412B-ABFC-1F244B8E9FE7}" type="presParOf" srcId="{C231D20B-F021-4A8D-89A8-14CC68F00E74}" destId="{4571DC71-F2F2-48F0-970C-4EE9AC2EE64F}" srcOrd="4" destOrd="0" presId="urn:microsoft.com/office/officeart/2008/layout/BendingPictureCaptionList"/>
    <dgm:cxn modelId="{5126B5D5-7020-4223-957F-09FEDEDCB671}" type="presParOf" srcId="{4571DC71-F2F2-48F0-970C-4EE9AC2EE64F}" destId="{C2957418-D66D-467F-85E4-94E6246CFF0B}" srcOrd="0" destOrd="0" presId="urn:microsoft.com/office/officeart/2008/layout/BendingPictureCaptionList"/>
    <dgm:cxn modelId="{5039CA5F-5310-499F-A916-888434E0602C}" type="presParOf" srcId="{4571DC71-F2F2-48F0-970C-4EE9AC2EE64F}" destId="{649BF0F9-B1B2-4B24-B9E7-C0F9A35E45FB}" srcOrd="1" destOrd="0" presId="urn:microsoft.com/office/officeart/2008/layout/BendingPictureCaptionList"/>
    <dgm:cxn modelId="{EBCB2E02-4BFD-4AC1-9ADC-CBFDF81C5902}" type="presParOf" srcId="{C231D20B-F021-4A8D-89A8-14CC68F00E74}" destId="{775ADC35-C98E-42C3-8B6A-D8ACC024D9A2}" srcOrd="5" destOrd="0" presId="urn:microsoft.com/office/officeart/2008/layout/BendingPictureCaptionList"/>
    <dgm:cxn modelId="{229ED2E0-EA86-4F44-8C07-8F99C4184661}" type="presParOf" srcId="{C231D20B-F021-4A8D-89A8-14CC68F00E74}" destId="{6910A99F-50CB-42C0-B3FA-3A8D408A4CCD}" srcOrd="6" destOrd="0" presId="urn:microsoft.com/office/officeart/2008/layout/BendingPictureCaptionList"/>
    <dgm:cxn modelId="{A9EEC5DC-8817-4A6E-BF0B-628B62A32AE2}" type="presParOf" srcId="{6910A99F-50CB-42C0-B3FA-3A8D408A4CCD}" destId="{9C619055-C660-4166-8969-0F86E01B78EE}" srcOrd="0" destOrd="0" presId="urn:microsoft.com/office/officeart/2008/layout/BendingPictureCaptionList"/>
    <dgm:cxn modelId="{CDF1CD17-28F0-472D-BBE1-2BEFF6ECF5E5}" type="presParOf" srcId="{6910A99F-50CB-42C0-B3FA-3A8D408A4CCD}" destId="{E6CF6CE1-5BF4-48C4-A43D-D8B1603A994F}" srcOrd="1" destOrd="0" presId="urn:microsoft.com/office/officeart/2008/layout/BendingPictureCaptionList"/>
    <dgm:cxn modelId="{21C9DF5A-E20E-49BC-9C93-65C4E64F6AB0}" type="presParOf" srcId="{C231D20B-F021-4A8D-89A8-14CC68F00E74}" destId="{D4D3A026-9EAD-4570-9930-9C18B5A315EA}" srcOrd="7" destOrd="0" presId="urn:microsoft.com/office/officeart/2008/layout/BendingPictureCaptionList"/>
    <dgm:cxn modelId="{221CB1E5-AC13-47DE-B9E3-60465ADC315F}" type="presParOf" srcId="{C231D20B-F021-4A8D-89A8-14CC68F00E74}" destId="{8F28ABF0-2F9C-471F-89F5-E4EE0C86A1BC}" srcOrd="8" destOrd="0" presId="urn:microsoft.com/office/officeart/2008/layout/BendingPictureCaptionList"/>
    <dgm:cxn modelId="{496EA55A-B76F-4587-BF9D-0804FDC65934}" type="presParOf" srcId="{8F28ABF0-2F9C-471F-89F5-E4EE0C86A1BC}" destId="{F020491E-5DE0-412F-886C-207200010EE3}" srcOrd="0" destOrd="0" presId="urn:microsoft.com/office/officeart/2008/layout/BendingPictureCaptionList"/>
    <dgm:cxn modelId="{A3CD6526-04F5-4044-A5A5-DA2F4D367B04}" type="presParOf" srcId="{8F28ABF0-2F9C-471F-89F5-E4EE0C86A1BC}" destId="{0A0804EA-728A-464A-BBE2-4100B9D0F2B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3D348A-54FC-4299-BF8E-EE1E2DEED382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B7F1B-CF1C-4783-B3AD-15406631522E}">
      <dgm:prSet phldrT="[Text]" custT="1"/>
      <dgm:spPr>
        <a:solidFill>
          <a:srgbClr val="3399FF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The Earth's lakes cover less than 2% of its surface.</a:t>
          </a:r>
          <a:r>
            <a:rPr lang="el-GR" sz="1400" b="1" dirty="0">
              <a:solidFill>
                <a:schemeClr val="tx1"/>
              </a:solidFill>
            </a:rPr>
            <a:t> </a:t>
          </a:r>
          <a:endParaRPr lang="en-US" sz="1400" dirty="0">
            <a:solidFill>
              <a:schemeClr val="tx1"/>
            </a:solidFill>
          </a:endParaRPr>
        </a:p>
      </dgm:t>
    </dgm:pt>
    <dgm:pt modelId="{DA778B82-B5B5-46DA-BC80-E5BC262D5299}" type="parTrans" cxnId="{C07C8C79-3628-4853-93F3-34369E0BB8F2}">
      <dgm:prSet/>
      <dgm:spPr/>
      <dgm:t>
        <a:bodyPr/>
        <a:lstStyle/>
        <a:p>
          <a:endParaRPr lang="en-US"/>
        </a:p>
      </dgm:t>
    </dgm:pt>
    <dgm:pt modelId="{7C39890E-A698-481F-AF0E-074153786636}" type="sibTrans" cxnId="{C07C8C79-3628-4853-93F3-34369E0BB8F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76EDBD5D-9923-4E7A-A940-D1DBA7396C2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Some are saline, such as the Caspian and the Dead Sea, whose water is 7.7 times saltier than the sea</a:t>
          </a:r>
          <a:r>
            <a:rPr lang="en-US" sz="1400" b="1" dirty="0">
              <a:solidFill>
                <a:schemeClr val="tx1"/>
              </a:solidFill>
            </a:rPr>
            <a:t> </a:t>
          </a:r>
          <a:endParaRPr lang="en-US" sz="1400" dirty="0">
            <a:solidFill>
              <a:schemeClr val="tx1"/>
            </a:solidFill>
          </a:endParaRPr>
        </a:p>
      </dgm:t>
    </dgm:pt>
    <dgm:pt modelId="{FBBA0CAB-9274-4A45-8E53-3221EEEF4D61}" type="parTrans" cxnId="{A77F4D86-A63D-42A5-A9F0-A94BD5586951}">
      <dgm:prSet/>
      <dgm:spPr/>
      <dgm:t>
        <a:bodyPr/>
        <a:lstStyle/>
        <a:p>
          <a:endParaRPr lang="en-US"/>
        </a:p>
      </dgm:t>
    </dgm:pt>
    <dgm:pt modelId="{9F323EF1-2D04-4057-8BFF-AFF3DFED3424}" type="sibTrans" cxnId="{A77F4D86-A63D-42A5-A9F0-A94BD5586951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92139F3-EAE5-447D-8623-6E834CB0C9C4}" type="pres">
      <dgm:prSet presAssocID="{133D348A-54FC-4299-BF8E-EE1E2DEED382}" presName="Name0" presStyleCnt="0">
        <dgm:presLayoutVars>
          <dgm:chMax val="21"/>
          <dgm:chPref val="21"/>
        </dgm:presLayoutVars>
      </dgm:prSet>
      <dgm:spPr/>
    </dgm:pt>
    <dgm:pt modelId="{40BAF3A2-7A9D-4E99-BBEC-20AFB68A9CEB}" type="pres">
      <dgm:prSet presAssocID="{8DBB7F1B-CF1C-4783-B3AD-15406631522E}" presName="text1" presStyleCnt="0"/>
      <dgm:spPr/>
    </dgm:pt>
    <dgm:pt modelId="{67FEF5FB-A556-405D-9B4F-74C0DB5AE785}" type="pres">
      <dgm:prSet presAssocID="{8DBB7F1B-CF1C-4783-B3AD-15406631522E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6CD0A71-3ED3-4155-AB0D-6ADFE0D74CB1}" type="pres">
      <dgm:prSet presAssocID="{8DBB7F1B-CF1C-4783-B3AD-15406631522E}" presName="textaccent1" presStyleCnt="0"/>
      <dgm:spPr/>
    </dgm:pt>
    <dgm:pt modelId="{D955BC47-C695-4283-A36B-B5AA3B0DCB1B}" type="pres">
      <dgm:prSet presAssocID="{8DBB7F1B-CF1C-4783-B3AD-15406631522E}" presName="accentRepeatNode" presStyleLbl="solidAlignAcc1" presStyleIdx="0" presStyleCnt="4"/>
      <dgm:spPr>
        <a:solidFill>
          <a:srgbClr val="3399FF"/>
        </a:solidFill>
      </dgm:spPr>
    </dgm:pt>
    <dgm:pt modelId="{F2EB0318-2701-45B4-A8F4-D28BBA3DF0C2}" type="pres">
      <dgm:prSet presAssocID="{7C39890E-A698-481F-AF0E-074153786636}" presName="image1" presStyleCnt="0"/>
      <dgm:spPr/>
    </dgm:pt>
    <dgm:pt modelId="{01D63C75-94FF-4D77-A3E4-F5EF121474D0}" type="pres">
      <dgm:prSet presAssocID="{7C39890E-A698-481F-AF0E-074153786636}" presName="imageRepeatNode" presStyleLbl="alignAcc1" presStyleIdx="0" presStyleCnt="2"/>
      <dgm:spPr/>
    </dgm:pt>
    <dgm:pt modelId="{E6D2812A-B4FC-4B39-87BC-EC9C0AA56183}" type="pres">
      <dgm:prSet presAssocID="{7C39890E-A698-481F-AF0E-074153786636}" presName="imageaccent1" presStyleCnt="0"/>
      <dgm:spPr/>
    </dgm:pt>
    <dgm:pt modelId="{DD783626-CE6C-4F3B-A606-DEF183C6E288}" type="pres">
      <dgm:prSet presAssocID="{7C39890E-A698-481F-AF0E-074153786636}" presName="accentRepeatNode" presStyleLbl="solidAlignAcc1" presStyleIdx="1" presStyleCnt="4"/>
      <dgm:spPr>
        <a:solidFill>
          <a:srgbClr val="00B050"/>
        </a:solidFill>
      </dgm:spPr>
    </dgm:pt>
    <dgm:pt modelId="{C85466CC-143A-437E-ABE5-35B57AA2107B}" type="pres">
      <dgm:prSet presAssocID="{76EDBD5D-9923-4E7A-A940-D1DBA7396C29}" presName="text2" presStyleCnt="0"/>
      <dgm:spPr/>
    </dgm:pt>
    <dgm:pt modelId="{76BAD313-DEF0-4E8F-812B-FDD12110D4B2}" type="pres">
      <dgm:prSet presAssocID="{76EDBD5D-9923-4E7A-A940-D1DBA7396C29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477C46B-D774-4A9F-9A9F-4EB47D0239FD}" type="pres">
      <dgm:prSet presAssocID="{76EDBD5D-9923-4E7A-A940-D1DBA7396C29}" presName="textaccent2" presStyleCnt="0"/>
      <dgm:spPr/>
    </dgm:pt>
    <dgm:pt modelId="{9151419B-B24F-4E31-BE42-8A6502D08005}" type="pres">
      <dgm:prSet presAssocID="{76EDBD5D-9923-4E7A-A940-D1DBA7396C29}" presName="accentRepeatNode" presStyleLbl="solidAlignAcc1" presStyleIdx="2" presStyleCnt="4"/>
      <dgm:spPr>
        <a:solidFill>
          <a:srgbClr val="00B050"/>
        </a:solidFill>
      </dgm:spPr>
    </dgm:pt>
    <dgm:pt modelId="{EA27B353-C0F6-4C83-A06C-0241BBBAFB64}" type="pres">
      <dgm:prSet presAssocID="{9F323EF1-2D04-4057-8BFF-AFF3DFED3424}" presName="image2" presStyleCnt="0"/>
      <dgm:spPr/>
    </dgm:pt>
    <dgm:pt modelId="{150537E9-DAC3-47B0-917D-7A65F1F9A34E}" type="pres">
      <dgm:prSet presAssocID="{9F323EF1-2D04-4057-8BFF-AFF3DFED3424}" presName="imageRepeatNode" presStyleLbl="alignAcc1" presStyleIdx="1" presStyleCnt="2"/>
      <dgm:spPr/>
    </dgm:pt>
    <dgm:pt modelId="{53052752-1408-434C-A33C-33590FBA20D9}" type="pres">
      <dgm:prSet presAssocID="{9F323EF1-2D04-4057-8BFF-AFF3DFED3424}" presName="imageaccent2" presStyleCnt="0"/>
      <dgm:spPr/>
    </dgm:pt>
    <dgm:pt modelId="{40568735-31CB-4042-99CD-A1907856112F}" type="pres">
      <dgm:prSet presAssocID="{9F323EF1-2D04-4057-8BFF-AFF3DFED3424}" presName="accentRepeatNode" presStyleLbl="solidAlignAcc1" presStyleIdx="3" presStyleCnt="4"/>
      <dgm:spPr>
        <a:solidFill>
          <a:srgbClr val="3399FF"/>
        </a:solidFill>
      </dgm:spPr>
    </dgm:pt>
  </dgm:ptLst>
  <dgm:cxnLst>
    <dgm:cxn modelId="{0B292437-E4BE-4D02-A248-77F736B65BC5}" type="presOf" srcId="{133D348A-54FC-4299-BF8E-EE1E2DEED382}" destId="{192139F3-EAE5-447D-8623-6E834CB0C9C4}" srcOrd="0" destOrd="0" presId="urn:microsoft.com/office/officeart/2008/layout/HexagonCluster"/>
    <dgm:cxn modelId="{04F3FC37-FE29-4E18-B928-AF2AEBDFECAE}" type="presOf" srcId="{8DBB7F1B-CF1C-4783-B3AD-15406631522E}" destId="{67FEF5FB-A556-405D-9B4F-74C0DB5AE785}" srcOrd="0" destOrd="0" presId="urn:microsoft.com/office/officeart/2008/layout/HexagonCluster"/>
    <dgm:cxn modelId="{C07C8C79-3628-4853-93F3-34369E0BB8F2}" srcId="{133D348A-54FC-4299-BF8E-EE1E2DEED382}" destId="{8DBB7F1B-CF1C-4783-B3AD-15406631522E}" srcOrd="0" destOrd="0" parTransId="{DA778B82-B5B5-46DA-BC80-E5BC262D5299}" sibTransId="{7C39890E-A698-481F-AF0E-074153786636}"/>
    <dgm:cxn modelId="{A77F4D86-A63D-42A5-A9F0-A94BD5586951}" srcId="{133D348A-54FC-4299-BF8E-EE1E2DEED382}" destId="{76EDBD5D-9923-4E7A-A940-D1DBA7396C29}" srcOrd="1" destOrd="0" parTransId="{FBBA0CAB-9274-4A45-8E53-3221EEEF4D61}" sibTransId="{9F323EF1-2D04-4057-8BFF-AFF3DFED3424}"/>
    <dgm:cxn modelId="{13786AB3-332C-4D5D-AB77-EB3469AFAF42}" type="presOf" srcId="{7C39890E-A698-481F-AF0E-074153786636}" destId="{01D63C75-94FF-4D77-A3E4-F5EF121474D0}" srcOrd="0" destOrd="0" presId="urn:microsoft.com/office/officeart/2008/layout/HexagonCluster"/>
    <dgm:cxn modelId="{1224FFCD-C4FD-45FA-97F2-2B975FB7FE57}" type="presOf" srcId="{9F323EF1-2D04-4057-8BFF-AFF3DFED3424}" destId="{150537E9-DAC3-47B0-917D-7A65F1F9A34E}" srcOrd="0" destOrd="0" presId="urn:microsoft.com/office/officeart/2008/layout/HexagonCluster"/>
    <dgm:cxn modelId="{E445BBD3-E137-4C1D-9B49-D9E3F0C025A6}" type="presOf" srcId="{76EDBD5D-9923-4E7A-A940-D1DBA7396C29}" destId="{76BAD313-DEF0-4E8F-812B-FDD12110D4B2}" srcOrd="0" destOrd="0" presId="urn:microsoft.com/office/officeart/2008/layout/HexagonCluster"/>
    <dgm:cxn modelId="{C7C6A1E6-25A2-4E43-BA32-40AAC7A2A725}" type="presParOf" srcId="{192139F3-EAE5-447D-8623-6E834CB0C9C4}" destId="{40BAF3A2-7A9D-4E99-BBEC-20AFB68A9CEB}" srcOrd="0" destOrd="0" presId="urn:microsoft.com/office/officeart/2008/layout/HexagonCluster"/>
    <dgm:cxn modelId="{583C0A85-468D-41C2-9CF9-B743A9B1A466}" type="presParOf" srcId="{40BAF3A2-7A9D-4E99-BBEC-20AFB68A9CEB}" destId="{67FEF5FB-A556-405D-9B4F-74C0DB5AE785}" srcOrd="0" destOrd="0" presId="urn:microsoft.com/office/officeart/2008/layout/HexagonCluster"/>
    <dgm:cxn modelId="{C56B4FD8-0E03-4376-9054-99AF9186FB56}" type="presParOf" srcId="{192139F3-EAE5-447D-8623-6E834CB0C9C4}" destId="{F6CD0A71-3ED3-4155-AB0D-6ADFE0D74CB1}" srcOrd="1" destOrd="0" presId="urn:microsoft.com/office/officeart/2008/layout/HexagonCluster"/>
    <dgm:cxn modelId="{9B206217-DC82-499E-8C84-8E683C9CD3AF}" type="presParOf" srcId="{F6CD0A71-3ED3-4155-AB0D-6ADFE0D74CB1}" destId="{D955BC47-C695-4283-A36B-B5AA3B0DCB1B}" srcOrd="0" destOrd="0" presId="urn:microsoft.com/office/officeart/2008/layout/HexagonCluster"/>
    <dgm:cxn modelId="{9AEEBF3B-2F7D-4212-A700-67737E0ECC22}" type="presParOf" srcId="{192139F3-EAE5-447D-8623-6E834CB0C9C4}" destId="{F2EB0318-2701-45B4-A8F4-D28BBA3DF0C2}" srcOrd="2" destOrd="0" presId="urn:microsoft.com/office/officeart/2008/layout/HexagonCluster"/>
    <dgm:cxn modelId="{BF2FADBF-F7CF-430F-BA56-2C8A207047AB}" type="presParOf" srcId="{F2EB0318-2701-45B4-A8F4-D28BBA3DF0C2}" destId="{01D63C75-94FF-4D77-A3E4-F5EF121474D0}" srcOrd="0" destOrd="0" presId="urn:microsoft.com/office/officeart/2008/layout/HexagonCluster"/>
    <dgm:cxn modelId="{DCBCA3B7-511D-4902-984E-58426B1AEA55}" type="presParOf" srcId="{192139F3-EAE5-447D-8623-6E834CB0C9C4}" destId="{E6D2812A-B4FC-4B39-87BC-EC9C0AA56183}" srcOrd="3" destOrd="0" presId="urn:microsoft.com/office/officeart/2008/layout/HexagonCluster"/>
    <dgm:cxn modelId="{7717C39C-BACA-4434-AC38-9C790BC3504E}" type="presParOf" srcId="{E6D2812A-B4FC-4B39-87BC-EC9C0AA56183}" destId="{DD783626-CE6C-4F3B-A606-DEF183C6E288}" srcOrd="0" destOrd="0" presId="urn:microsoft.com/office/officeart/2008/layout/HexagonCluster"/>
    <dgm:cxn modelId="{5E9527A8-303C-4837-8552-79FA6DAD937A}" type="presParOf" srcId="{192139F3-EAE5-447D-8623-6E834CB0C9C4}" destId="{C85466CC-143A-437E-ABE5-35B57AA2107B}" srcOrd="4" destOrd="0" presId="urn:microsoft.com/office/officeart/2008/layout/HexagonCluster"/>
    <dgm:cxn modelId="{21F7F097-23CD-48BB-9E96-6C17C595403F}" type="presParOf" srcId="{C85466CC-143A-437E-ABE5-35B57AA2107B}" destId="{76BAD313-DEF0-4E8F-812B-FDD12110D4B2}" srcOrd="0" destOrd="0" presId="urn:microsoft.com/office/officeart/2008/layout/HexagonCluster"/>
    <dgm:cxn modelId="{3A98853D-BAD5-4F93-B8DC-DE9E7A8A69D1}" type="presParOf" srcId="{192139F3-EAE5-447D-8623-6E834CB0C9C4}" destId="{A477C46B-D774-4A9F-9A9F-4EB47D0239FD}" srcOrd="5" destOrd="0" presId="urn:microsoft.com/office/officeart/2008/layout/HexagonCluster"/>
    <dgm:cxn modelId="{9988E1FE-F3D2-4734-91FE-0C302747A13E}" type="presParOf" srcId="{A477C46B-D774-4A9F-9A9F-4EB47D0239FD}" destId="{9151419B-B24F-4E31-BE42-8A6502D08005}" srcOrd="0" destOrd="0" presId="urn:microsoft.com/office/officeart/2008/layout/HexagonCluster"/>
    <dgm:cxn modelId="{944E8B36-D1DB-407B-9023-D06CD9D0CCFE}" type="presParOf" srcId="{192139F3-EAE5-447D-8623-6E834CB0C9C4}" destId="{EA27B353-C0F6-4C83-A06C-0241BBBAFB64}" srcOrd="6" destOrd="0" presId="urn:microsoft.com/office/officeart/2008/layout/HexagonCluster"/>
    <dgm:cxn modelId="{39698314-4FA0-4D27-BBFB-196C94910696}" type="presParOf" srcId="{EA27B353-C0F6-4C83-A06C-0241BBBAFB64}" destId="{150537E9-DAC3-47B0-917D-7A65F1F9A34E}" srcOrd="0" destOrd="0" presId="urn:microsoft.com/office/officeart/2008/layout/HexagonCluster"/>
    <dgm:cxn modelId="{4DC8A6E9-5AD7-4C74-8BCB-9556CB61C3D7}" type="presParOf" srcId="{192139F3-EAE5-447D-8623-6E834CB0C9C4}" destId="{53052752-1408-434C-A33C-33590FBA20D9}" srcOrd="7" destOrd="0" presId="urn:microsoft.com/office/officeart/2008/layout/HexagonCluster"/>
    <dgm:cxn modelId="{7E129886-601C-4E3E-BD52-B45082E62CCB}" type="presParOf" srcId="{53052752-1408-434C-A33C-33590FBA20D9}" destId="{40568735-31CB-4042-99CD-A1907856112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10F8C-1E21-46A0-9844-515F3D08FC70}" type="doc">
      <dgm:prSet loTypeId="urn:microsoft.com/office/officeart/2008/layout/TitledPictureBlock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07007-73FA-4BE6-98C7-30E5853196E5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Victoria</a:t>
          </a:r>
        </a:p>
      </dgm:t>
    </dgm:pt>
    <dgm:pt modelId="{4536F63C-89D6-433B-82C4-1D1606E82E8A}" type="parTrans" cxnId="{4431342E-ADB5-4F53-9AA6-F92651D434AC}">
      <dgm:prSet/>
      <dgm:spPr/>
      <dgm:t>
        <a:bodyPr/>
        <a:lstStyle/>
        <a:p>
          <a:endParaRPr lang="en-US"/>
        </a:p>
      </dgm:t>
    </dgm:pt>
    <dgm:pt modelId="{F8B5F49D-9A8A-4328-8EBB-EFC0DDAA8C04}" type="sibTrans" cxnId="{4431342E-ADB5-4F53-9AA6-F92651D434AC}">
      <dgm:prSet/>
      <dgm:spPr/>
      <dgm:t>
        <a:bodyPr/>
        <a:lstStyle/>
        <a:p>
          <a:endParaRPr lang="en-US"/>
        </a:p>
      </dgm:t>
    </dgm:pt>
    <dgm:pt modelId="{7F91B183-EC30-4AA9-89AC-99E265A09213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Superior</a:t>
          </a:r>
        </a:p>
      </dgm:t>
    </dgm:pt>
    <dgm:pt modelId="{3F5C6555-F8B6-4B57-B584-1BE4BD8012E6}" type="parTrans" cxnId="{57F6354D-EEE9-4B72-9F10-C2D4331C8F42}">
      <dgm:prSet/>
      <dgm:spPr/>
      <dgm:t>
        <a:bodyPr/>
        <a:lstStyle/>
        <a:p>
          <a:endParaRPr lang="en-US"/>
        </a:p>
      </dgm:t>
    </dgm:pt>
    <dgm:pt modelId="{7EEB0E66-B8EA-4DE7-87DA-9A49F4BA60A9}" type="sibTrans" cxnId="{57F6354D-EEE9-4B72-9F10-C2D4331C8F42}">
      <dgm:prSet/>
      <dgm:spPr/>
      <dgm:t>
        <a:bodyPr/>
        <a:lstStyle/>
        <a:p>
          <a:endParaRPr lang="en-US"/>
        </a:p>
      </dgm:t>
    </dgm:pt>
    <dgm:pt modelId="{15D8A008-4EDA-4AB3-927B-8923899D582C}">
      <dgm:prSet phldrT="[Text]" custT="1"/>
      <dgm:spPr>
        <a:solidFill>
          <a:srgbClr val="3399FF"/>
        </a:solidFill>
      </dgm:spPr>
      <dgm:t>
        <a:bodyPr/>
        <a:lstStyle/>
        <a:p>
          <a:r>
            <a:rPr lang="en-US" sz="2000" dirty="0"/>
            <a:t> </a:t>
          </a:r>
          <a:r>
            <a:rPr lang="en-US" sz="2000" b="1" dirty="0">
              <a:solidFill>
                <a:schemeClr val="tx1"/>
              </a:solidFill>
            </a:rPr>
            <a:t>Huron</a:t>
          </a:r>
        </a:p>
      </dgm:t>
    </dgm:pt>
    <dgm:pt modelId="{40389FBC-2F78-4589-B937-067ED663EA7D}" type="parTrans" cxnId="{922CBA7A-E2A4-485F-B6EE-E153AEB3774A}">
      <dgm:prSet/>
      <dgm:spPr/>
      <dgm:t>
        <a:bodyPr/>
        <a:lstStyle/>
        <a:p>
          <a:endParaRPr lang="en-US"/>
        </a:p>
      </dgm:t>
    </dgm:pt>
    <dgm:pt modelId="{418FBB80-58A8-4AB8-A7CA-6041C200C48D}" type="sibTrans" cxnId="{922CBA7A-E2A4-485F-B6EE-E153AEB3774A}">
      <dgm:prSet/>
      <dgm:spPr/>
      <dgm:t>
        <a:bodyPr/>
        <a:lstStyle/>
        <a:p>
          <a:endParaRPr lang="en-US"/>
        </a:p>
      </dgm:t>
    </dgm:pt>
    <dgm:pt modelId="{BC6D1E37-936E-42F7-97E4-C608C52ED682}">
      <dgm:prSet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Baikal</a:t>
          </a:r>
        </a:p>
      </dgm:t>
    </dgm:pt>
    <dgm:pt modelId="{0299B33A-D673-4240-A793-EBC9EF17AAF1}" type="parTrans" cxnId="{49A6BE52-D29D-4F34-8DAA-B71530DEE42A}">
      <dgm:prSet/>
      <dgm:spPr/>
      <dgm:t>
        <a:bodyPr/>
        <a:lstStyle/>
        <a:p>
          <a:endParaRPr lang="en-US"/>
        </a:p>
      </dgm:t>
    </dgm:pt>
    <dgm:pt modelId="{1BAC37AD-656A-4DD0-BA8E-CF15B1A8EF72}" type="sibTrans" cxnId="{49A6BE52-D29D-4F34-8DAA-B71530DEE42A}">
      <dgm:prSet/>
      <dgm:spPr/>
      <dgm:t>
        <a:bodyPr/>
        <a:lstStyle/>
        <a:p>
          <a:endParaRPr lang="en-US"/>
        </a:p>
      </dgm:t>
    </dgm:pt>
    <dgm:pt modelId="{50DD1A13-1084-4CCD-A5FA-328F3EFE273B}">
      <dgm:prSet custT="1"/>
      <dgm:spPr>
        <a:solidFill>
          <a:srgbClr val="3399FF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Michigan</a:t>
          </a:r>
        </a:p>
      </dgm:t>
    </dgm:pt>
    <dgm:pt modelId="{C798D24E-D099-445B-8D6A-B3E40F273428}" type="parTrans" cxnId="{E57A7C7A-5986-4A97-AD09-820F242067D3}">
      <dgm:prSet/>
      <dgm:spPr/>
      <dgm:t>
        <a:bodyPr/>
        <a:lstStyle/>
        <a:p>
          <a:endParaRPr lang="en-US"/>
        </a:p>
      </dgm:t>
    </dgm:pt>
    <dgm:pt modelId="{5200F913-87B3-404D-B792-AF537168D9C1}" type="sibTrans" cxnId="{E57A7C7A-5986-4A97-AD09-820F242067D3}">
      <dgm:prSet/>
      <dgm:spPr/>
      <dgm:t>
        <a:bodyPr/>
        <a:lstStyle/>
        <a:p>
          <a:endParaRPr lang="en-US"/>
        </a:p>
      </dgm:t>
    </dgm:pt>
    <dgm:pt modelId="{C1D5A129-1BB7-49C2-9E2B-30B6A9049C47}" type="pres">
      <dgm:prSet presAssocID="{F6810F8C-1E21-46A0-9844-515F3D08FC70}" presName="rootNode" presStyleCnt="0">
        <dgm:presLayoutVars>
          <dgm:chMax/>
          <dgm:chPref/>
          <dgm:dir/>
          <dgm:animLvl val="lvl"/>
        </dgm:presLayoutVars>
      </dgm:prSet>
      <dgm:spPr/>
    </dgm:pt>
    <dgm:pt modelId="{A1D32FD5-7CB8-425F-99D9-523135CEF5A9}" type="pres">
      <dgm:prSet presAssocID="{CAD07007-73FA-4BE6-98C7-30E5853196E5}" presName="composite" presStyleCnt="0"/>
      <dgm:spPr/>
    </dgm:pt>
    <dgm:pt modelId="{8C3A6DF9-1B95-4B79-8343-259204170C31}" type="pres">
      <dgm:prSet presAssocID="{CAD07007-73FA-4BE6-98C7-30E5853196E5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60FF8D7B-042D-4F63-AE61-0EBCE5277EBA}" type="pres">
      <dgm:prSet presAssocID="{CAD07007-73FA-4BE6-98C7-30E5853196E5}" presName="Image" presStyleLbl="bgImgPlace1" presStyleIdx="0" presStyleCnt="5"/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89D6DCB4-0790-45DB-9D8C-D0B61B8E53FC}" type="pres">
      <dgm:prSet presAssocID="{CAD07007-73FA-4BE6-98C7-30E5853196E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8CAEF7A-1B99-4BB0-8706-67A85C69CADC}" type="pres">
      <dgm:prSet presAssocID="{F8B5F49D-9A8A-4328-8EBB-EFC0DDAA8C04}" presName="sibTrans" presStyleCnt="0"/>
      <dgm:spPr/>
    </dgm:pt>
    <dgm:pt modelId="{13AA3C83-1B5E-4F5D-A41E-45DB985E0D5B}" type="pres">
      <dgm:prSet presAssocID="{7F91B183-EC30-4AA9-89AC-99E265A09213}" presName="composite" presStyleCnt="0"/>
      <dgm:spPr/>
    </dgm:pt>
    <dgm:pt modelId="{76B961B3-4D69-4B46-A2E2-91F1CAA820D5}" type="pres">
      <dgm:prSet presAssocID="{7F91B183-EC30-4AA9-89AC-99E265A09213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0854741F-8B5A-40A1-91D7-2FAA4B87D96A}" type="pres">
      <dgm:prSet presAssocID="{7F91B183-EC30-4AA9-89AC-99E265A09213}" presName="Image" presStyleLbl="bgImgPlace1" presStyleIdx="1" presStyleCnt="5"/>
      <dgm:spPr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  <dgm:pt modelId="{740D795A-D70D-48D7-A18C-904BE314ED29}" type="pres">
      <dgm:prSet presAssocID="{7F91B183-EC30-4AA9-89AC-99E265A0921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7DC5D63-F4CC-4606-B90D-68528DD3F150}" type="pres">
      <dgm:prSet presAssocID="{7EEB0E66-B8EA-4DE7-87DA-9A49F4BA60A9}" presName="sibTrans" presStyleCnt="0"/>
      <dgm:spPr/>
    </dgm:pt>
    <dgm:pt modelId="{04480708-2E13-4487-A841-34ECA38A32EE}" type="pres">
      <dgm:prSet presAssocID="{50DD1A13-1084-4CCD-A5FA-328F3EFE273B}" presName="composite" presStyleCnt="0"/>
      <dgm:spPr/>
    </dgm:pt>
    <dgm:pt modelId="{518DA329-70EC-47F7-9146-A1E317BA51D7}" type="pres">
      <dgm:prSet presAssocID="{50DD1A13-1084-4CCD-A5FA-328F3EFE273B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F5305C47-9FA6-474F-AB60-F7B73A37CFAC}" type="pres">
      <dgm:prSet presAssocID="{50DD1A13-1084-4CCD-A5FA-328F3EFE273B}" presName="Image" presStyleLbl="bgImgPlace1" presStyleIdx="2" presStyleCnt="5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5573CABF-691D-461A-AC3C-CA03C23474E5}" type="pres">
      <dgm:prSet presAssocID="{50DD1A13-1084-4CCD-A5FA-328F3EFE273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3E094E-5E30-41CE-B605-0699F084C6D2}" type="pres">
      <dgm:prSet presAssocID="{5200F913-87B3-404D-B792-AF537168D9C1}" presName="sibTrans" presStyleCnt="0"/>
      <dgm:spPr/>
    </dgm:pt>
    <dgm:pt modelId="{7A3D5304-914D-44EE-A2CE-54CF7AFD28E3}" type="pres">
      <dgm:prSet presAssocID="{BC6D1E37-936E-42F7-97E4-C608C52ED682}" presName="composite" presStyleCnt="0"/>
      <dgm:spPr/>
    </dgm:pt>
    <dgm:pt modelId="{D077C10B-182A-4A03-8802-328FEC0B1488}" type="pres">
      <dgm:prSet presAssocID="{BC6D1E37-936E-42F7-97E4-C608C52ED68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53B46755-2507-44D7-A7BA-B871873C2B4E}" type="pres">
      <dgm:prSet presAssocID="{BC6D1E37-936E-42F7-97E4-C608C52ED682}" presName="Image" presStyleLbl="bgImgPlace1" presStyleIdx="3" presStyleCnt="5"/>
      <dgm:spPr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B23718B8-92A4-4E84-9684-AC39C208D924}" type="pres">
      <dgm:prSet presAssocID="{BC6D1E37-936E-42F7-97E4-C608C52ED68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95E8A7D9-DB1F-43F3-A298-6423E6B885FC}" type="pres">
      <dgm:prSet presAssocID="{1BAC37AD-656A-4DD0-BA8E-CF15B1A8EF72}" presName="sibTrans" presStyleCnt="0"/>
      <dgm:spPr/>
    </dgm:pt>
    <dgm:pt modelId="{4CAD76C4-7F5B-4A67-B78A-AE3CB4645B39}" type="pres">
      <dgm:prSet presAssocID="{15D8A008-4EDA-4AB3-927B-8923899D582C}" presName="composite" presStyleCnt="0"/>
      <dgm:spPr/>
    </dgm:pt>
    <dgm:pt modelId="{A018B597-4D40-4911-A0FF-7EB7B8336F59}" type="pres">
      <dgm:prSet presAssocID="{15D8A008-4EDA-4AB3-927B-8923899D582C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B12F56C3-D6FE-4999-938F-E090FFD11968}" type="pres">
      <dgm:prSet presAssocID="{15D8A008-4EDA-4AB3-927B-8923899D582C}" presName="Image" presStyleLbl="bgImgPlace1" presStyleIdx="4" presStyleCnt="5"/>
      <dgm:spPr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</dgm:spPr>
    </dgm:pt>
    <dgm:pt modelId="{8E9614E5-298D-402A-9B94-100CE271EACA}" type="pres">
      <dgm:prSet presAssocID="{15D8A008-4EDA-4AB3-927B-8923899D58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479F824-5EFD-409A-A1CC-A364D4A7CC04}" type="presOf" srcId="{F6810F8C-1E21-46A0-9844-515F3D08FC70}" destId="{C1D5A129-1BB7-49C2-9E2B-30B6A9049C47}" srcOrd="0" destOrd="0" presId="urn:microsoft.com/office/officeart/2008/layout/TitledPictureBlocks"/>
    <dgm:cxn modelId="{4431342E-ADB5-4F53-9AA6-F92651D434AC}" srcId="{F6810F8C-1E21-46A0-9844-515F3D08FC70}" destId="{CAD07007-73FA-4BE6-98C7-30E5853196E5}" srcOrd="0" destOrd="0" parTransId="{4536F63C-89D6-433B-82C4-1D1606E82E8A}" sibTransId="{F8B5F49D-9A8A-4328-8EBB-EFC0DDAA8C04}"/>
    <dgm:cxn modelId="{2FA68533-EF81-4F4A-A98A-40E6F857B6A0}" type="presOf" srcId="{CAD07007-73FA-4BE6-98C7-30E5853196E5}" destId="{8C3A6DF9-1B95-4B79-8343-259204170C31}" srcOrd="0" destOrd="0" presId="urn:microsoft.com/office/officeart/2008/layout/TitledPictureBlocks"/>
    <dgm:cxn modelId="{44D5253D-410B-4544-8866-C952D370F046}" type="presOf" srcId="{15D8A008-4EDA-4AB3-927B-8923899D582C}" destId="{A018B597-4D40-4911-A0FF-7EB7B8336F59}" srcOrd="0" destOrd="0" presId="urn:microsoft.com/office/officeart/2008/layout/TitledPictureBlocks"/>
    <dgm:cxn modelId="{57F6354D-EEE9-4B72-9F10-C2D4331C8F42}" srcId="{F6810F8C-1E21-46A0-9844-515F3D08FC70}" destId="{7F91B183-EC30-4AA9-89AC-99E265A09213}" srcOrd="1" destOrd="0" parTransId="{3F5C6555-F8B6-4B57-B584-1BE4BD8012E6}" sibTransId="{7EEB0E66-B8EA-4DE7-87DA-9A49F4BA60A9}"/>
    <dgm:cxn modelId="{49A6BE52-D29D-4F34-8DAA-B71530DEE42A}" srcId="{F6810F8C-1E21-46A0-9844-515F3D08FC70}" destId="{BC6D1E37-936E-42F7-97E4-C608C52ED682}" srcOrd="3" destOrd="0" parTransId="{0299B33A-D673-4240-A793-EBC9EF17AAF1}" sibTransId="{1BAC37AD-656A-4DD0-BA8E-CF15B1A8EF72}"/>
    <dgm:cxn modelId="{E57A7C7A-5986-4A97-AD09-820F242067D3}" srcId="{F6810F8C-1E21-46A0-9844-515F3D08FC70}" destId="{50DD1A13-1084-4CCD-A5FA-328F3EFE273B}" srcOrd="2" destOrd="0" parTransId="{C798D24E-D099-445B-8D6A-B3E40F273428}" sibTransId="{5200F913-87B3-404D-B792-AF537168D9C1}"/>
    <dgm:cxn modelId="{922CBA7A-E2A4-485F-B6EE-E153AEB3774A}" srcId="{F6810F8C-1E21-46A0-9844-515F3D08FC70}" destId="{15D8A008-4EDA-4AB3-927B-8923899D582C}" srcOrd="4" destOrd="0" parTransId="{40389FBC-2F78-4589-B937-067ED663EA7D}" sibTransId="{418FBB80-58A8-4AB8-A7CA-6041C200C48D}"/>
    <dgm:cxn modelId="{D8F14B82-0D3D-416B-9E49-ED6637B60391}" type="presOf" srcId="{50DD1A13-1084-4CCD-A5FA-328F3EFE273B}" destId="{518DA329-70EC-47F7-9146-A1E317BA51D7}" srcOrd="0" destOrd="0" presId="urn:microsoft.com/office/officeart/2008/layout/TitledPictureBlocks"/>
    <dgm:cxn modelId="{4F013CD1-EC32-4607-BA45-B6F9312F86CB}" type="presOf" srcId="{BC6D1E37-936E-42F7-97E4-C608C52ED682}" destId="{D077C10B-182A-4A03-8802-328FEC0B1488}" srcOrd="0" destOrd="0" presId="urn:microsoft.com/office/officeart/2008/layout/TitledPictureBlocks"/>
    <dgm:cxn modelId="{E0FBDDE0-8C90-4CC2-A390-8BCE9BD708A8}" type="presOf" srcId="{7F91B183-EC30-4AA9-89AC-99E265A09213}" destId="{76B961B3-4D69-4B46-A2E2-91F1CAA820D5}" srcOrd="0" destOrd="0" presId="urn:microsoft.com/office/officeart/2008/layout/TitledPictureBlocks"/>
    <dgm:cxn modelId="{36C5F28F-E072-4B84-8A96-A845CD8A0A95}" type="presParOf" srcId="{C1D5A129-1BB7-49C2-9E2B-30B6A9049C47}" destId="{A1D32FD5-7CB8-425F-99D9-523135CEF5A9}" srcOrd="0" destOrd="0" presId="urn:microsoft.com/office/officeart/2008/layout/TitledPictureBlocks"/>
    <dgm:cxn modelId="{2266828B-2A35-4D86-8046-53765FD774F7}" type="presParOf" srcId="{A1D32FD5-7CB8-425F-99D9-523135CEF5A9}" destId="{8C3A6DF9-1B95-4B79-8343-259204170C31}" srcOrd="0" destOrd="0" presId="urn:microsoft.com/office/officeart/2008/layout/TitledPictureBlocks"/>
    <dgm:cxn modelId="{5A38614E-A7D0-4D33-B99C-27C7E53B205C}" type="presParOf" srcId="{A1D32FD5-7CB8-425F-99D9-523135CEF5A9}" destId="{60FF8D7B-042D-4F63-AE61-0EBCE5277EBA}" srcOrd="1" destOrd="0" presId="urn:microsoft.com/office/officeart/2008/layout/TitledPictureBlocks"/>
    <dgm:cxn modelId="{937589F2-407E-4344-A6A7-4843882F7D95}" type="presParOf" srcId="{A1D32FD5-7CB8-425F-99D9-523135CEF5A9}" destId="{89D6DCB4-0790-45DB-9D8C-D0B61B8E53FC}" srcOrd="2" destOrd="0" presId="urn:microsoft.com/office/officeart/2008/layout/TitledPictureBlocks"/>
    <dgm:cxn modelId="{76004972-3536-4026-9AFD-D624888822A9}" type="presParOf" srcId="{C1D5A129-1BB7-49C2-9E2B-30B6A9049C47}" destId="{D8CAEF7A-1B99-4BB0-8706-67A85C69CADC}" srcOrd="1" destOrd="0" presId="urn:microsoft.com/office/officeart/2008/layout/TitledPictureBlocks"/>
    <dgm:cxn modelId="{817B16B8-0B29-41C6-A4A8-99BA365BAEB4}" type="presParOf" srcId="{C1D5A129-1BB7-49C2-9E2B-30B6A9049C47}" destId="{13AA3C83-1B5E-4F5D-A41E-45DB985E0D5B}" srcOrd="2" destOrd="0" presId="urn:microsoft.com/office/officeart/2008/layout/TitledPictureBlocks"/>
    <dgm:cxn modelId="{60F7D763-7CB6-42E2-BE29-DAD6B08C2F16}" type="presParOf" srcId="{13AA3C83-1B5E-4F5D-A41E-45DB985E0D5B}" destId="{76B961B3-4D69-4B46-A2E2-91F1CAA820D5}" srcOrd="0" destOrd="0" presId="urn:microsoft.com/office/officeart/2008/layout/TitledPictureBlocks"/>
    <dgm:cxn modelId="{6281053D-0591-4688-B6B4-76BF29E98482}" type="presParOf" srcId="{13AA3C83-1B5E-4F5D-A41E-45DB985E0D5B}" destId="{0854741F-8B5A-40A1-91D7-2FAA4B87D96A}" srcOrd="1" destOrd="0" presId="urn:microsoft.com/office/officeart/2008/layout/TitledPictureBlocks"/>
    <dgm:cxn modelId="{15FB34C9-A8CA-482D-84B3-3D80487EAD09}" type="presParOf" srcId="{13AA3C83-1B5E-4F5D-A41E-45DB985E0D5B}" destId="{740D795A-D70D-48D7-A18C-904BE314ED29}" srcOrd="2" destOrd="0" presId="urn:microsoft.com/office/officeart/2008/layout/TitledPictureBlocks"/>
    <dgm:cxn modelId="{13EFC238-5E71-4BF0-B7CE-86BEEF02F55E}" type="presParOf" srcId="{C1D5A129-1BB7-49C2-9E2B-30B6A9049C47}" destId="{47DC5D63-F4CC-4606-B90D-68528DD3F150}" srcOrd="3" destOrd="0" presId="urn:microsoft.com/office/officeart/2008/layout/TitledPictureBlocks"/>
    <dgm:cxn modelId="{D5073FD3-73FA-48D7-B4BB-0DEB7237BAD1}" type="presParOf" srcId="{C1D5A129-1BB7-49C2-9E2B-30B6A9049C47}" destId="{04480708-2E13-4487-A841-34ECA38A32EE}" srcOrd="4" destOrd="0" presId="urn:microsoft.com/office/officeart/2008/layout/TitledPictureBlocks"/>
    <dgm:cxn modelId="{824846D0-2DC1-4263-A685-074ED00C7A00}" type="presParOf" srcId="{04480708-2E13-4487-A841-34ECA38A32EE}" destId="{518DA329-70EC-47F7-9146-A1E317BA51D7}" srcOrd="0" destOrd="0" presId="urn:microsoft.com/office/officeart/2008/layout/TitledPictureBlocks"/>
    <dgm:cxn modelId="{CE779667-418B-46FC-AD7D-002D22F77F70}" type="presParOf" srcId="{04480708-2E13-4487-A841-34ECA38A32EE}" destId="{F5305C47-9FA6-474F-AB60-F7B73A37CFAC}" srcOrd="1" destOrd="0" presId="urn:microsoft.com/office/officeart/2008/layout/TitledPictureBlocks"/>
    <dgm:cxn modelId="{E684080F-5260-4F31-975D-5205915287C9}" type="presParOf" srcId="{04480708-2E13-4487-A841-34ECA38A32EE}" destId="{5573CABF-691D-461A-AC3C-CA03C23474E5}" srcOrd="2" destOrd="0" presId="urn:microsoft.com/office/officeart/2008/layout/TitledPictureBlocks"/>
    <dgm:cxn modelId="{6B4AE0F8-1A6E-42DF-BF9E-8E077583D11F}" type="presParOf" srcId="{C1D5A129-1BB7-49C2-9E2B-30B6A9049C47}" destId="{F53E094E-5E30-41CE-B605-0699F084C6D2}" srcOrd="5" destOrd="0" presId="urn:microsoft.com/office/officeart/2008/layout/TitledPictureBlocks"/>
    <dgm:cxn modelId="{37DBC259-E866-4DD4-AA5B-53FB0B04AE34}" type="presParOf" srcId="{C1D5A129-1BB7-49C2-9E2B-30B6A9049C47}" destId="{7A3D5304-914D-44EE-A2CE-54CF7AFD28E3}" srcOrd="6" destOrd="0" presId="urn:microsoft.com/office/officeart/2008/layout/TitledPictureBlocks"/>
    <dgm:cxn modelId="{AFF11995-D1BF-4385-827C-2E7D4CDE4FA1}" type="presParOf" srcId="{7A3D5304-914D-44EE-A2CE-54CF7AFD28E3}" destId="{D077C10B-182A-4A03-8802-328FEC0B1488}" srcOrd="0" destOrd="0" presId="urn:microsoft.com/office/officeart/2008/layout/TitledPictureBlocks"/>
    <dgm:cxn modelId="{462EAB73-4655-4E3B-84DA-693FF618D246}" type="presParOf" srcId="{7A3D5304-914D-44EE-A2CE-54CF7AFD28E3}" destId="{53B46755-2507-44D7-A7BA-B871873C2B4E}" srcOrd="1" destOrd="0" presId="urn:microsoft.com/office/officeart/2008/layout/TitledPictureBlocks"/>
    <dgm:cxn modelId="{DD51B303-4A19-4EB9-81D1-9F4EDE4E8141}" type="presParOf" srcId="{7A3D5304-914D-44EE-A2CE-54CF7AFD28E3}" destId="{B23718B8-92A4-4E84-9684-AC39C208D924}" srcOrd="2" destOrd="0" presId="urn:microsoft.com/office/officeart/2008/layout/TitledPictureBlocks"/>
    <dgm:cxn modelId="{214166B0-6D0A-4F37-98A0-37088AF5F095}" type="presParOf" srcId="{C1D5A129-1BB7-49C2-9E2B-30B6A9049C47}" destId="{95E8A7D9-DB1F-43F3-A298-6423E6B885FC}" srcOrd="7" destOrd="0" presId="urn:microsoft.com/office/officeart/2008/layout/TitledPictureBlocks"/>
    <dgm:cxn modelId="{0554C775-22D2-4626-8270-97C6D2B510A7}" type="presParOf" srcId="{C1D5A129-1BB7-49C2-9E2B-30B6A9049C47}" destId="{4CAD76C4-7F5B-4A67-B78A-AE3CB4645B39}" srcOrd="8" destOrd="0" presId="urn:microsoft.com/office/officeart/2008/layout/TitledPictureBlocks"/>
    <dgm:cxn modelId="{A51573A9-CCB6-475D-80E6-A709471BEA94}" type="presParOf" srcId="{4CAD76C4-7F5B-4A67-B78A-AE3CB4645B39}" destId="{A018B597-4D40-4911-A0FF-7EB7B8336F59}" srcOrd="0" destOrd="0" presId="urn:microsoft.com/office/officeart/2008/layout/TitledPictureBlocks"/>
    <dgm:cxn modelId="{D595647C-4C83-43BF-B5FE-9044D72FEA16}" type="presParOf" srcId="{4CAD76C4-7F5B-4A67-B78A-AE3CB4645B39}" destId="{B12F56C3-D6FE-4999-938F-E090FFD11968}" srcOrd="1" destOrd="0" presId="urn:microsoft.com/office/officeart/2008/layout/TitledPictureBlocks"/>
    <dgm:cxn modelId="{D01A44E3-1D38-40A3-B00C-91C07F0B7FF0}" type="presParOf" srcId="{4CAD76C4-7F5B-4A67-B78A-AE3CB4645B39}" destId="{8E9614E5-298D-402A-9B94-100CE271EACA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29389-0896-421B-9135-27F2160CF013}">
      <dsp:nvSpPr>
        <dsp:cNvPr id="0" name=""/>
        <dsp:cNvSpPr/>
      </dsp:nvSpPr>
      <dsp:spPr>
        <a:xfrm>
          <a:off x="2979836" y="1987779"/>
          <a:ext cx="1638489" cy="77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92"/>
              </a:lnTo>
              <a:lnTo>
                <a:pt x="1638489" y="531392"/>
              </a:lnTo>
              <a:lnTo>
                <a:pt x="1638489" y="7797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BAB26-3838-41D3-B931-A0ADC5A5C045}">
      <dsp:nvSpPr>
        <dsp:cNvPr id="0" name=""/>
        <dsp:cNvSpPr/>
      </dsp:nvSpPr>
      <dsp:spPr>
        <a:xfrm>
          <a:off x="1341346" y="1987779"/>
          <a:ext cx="1638489" cy="779772"/>
        </a:xfrm>
        <a:custGeom>
          <a:avLst/>
          <a:gdLst/>
          <a:ahLst/>
          <a:cxnLst/>
          <a:rect l="0" t="0" r="0" b="0"/>
          <a:pathLst>
            <a:path>
              <a:moveTo>
                <a:pt x="1638489" y="0"/>
              </a:moveTo>
              <a:lnTo>
                <a:pt x="1638489" y="531392"/>
              </a:lnTo>
              <a:lnTo>
                <a:pt x="0" y="531392"/>
              </a:lnTo>
              <a:lnTo>
                <a:pt x="0" y="779772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D3946-A306-4B4A-9A45-6940F82E14A6}">
      <dsp:nvSpPr>
        <dsp:cNvPr id="0" name=""/>
        <dsp:cNvSpPr/>
      </dsp:nvSpPr>
      <dsp:spPr>
        <a:xfrm>
          <a:off x="1639253" y="285240"/>
          <a:ext cx="2681165" cy="170253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D57DB-991A-4718-831C-CBC0509A5B3F}">
      <dsp:nvSpPr>
        <dsp:cNvPr id="0" name=""/>
        <dsp:cNvSpPr/>
      </dsp:nvSpPr>
      <dsp:spPr>
        <a:xfrm>
          <a:off x="1937160" y="568251"/>
          <a:ext cx="2681165" cy="1702539"/>
        </a:xfrm>
        <a:prstGeom prst="roundRect">
          <a:avLst>
            <a:gd name="adj" fmla="val 10000"/>
          </a:avLst>
        </a:prstGeom>
        <a:solidFill>
          <a:srgbClr val="69E2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Water is essential for all life and is the most abundant substance on Earth. Water covers 75% of the earth’s surface, however only a very small amount is fresh water that can be used directly by people, animals and plants because:</a:t>
          </a:r>
          <a:endParaRPr lang="el-GR" sz="1200" b="1" i="0" kern="1200" dirty="0">
            <a:solidFill>
              <a:srgbClr val="0000CC"/>
            </a:solidFill>
            <a:latin typeface="+mn-lt"/>
          </a:endParaRPr>
        </a:p>
      </dsp:txBody>
      <dsp:txXfrm>
        <a:off x="1987026" y="618117"/>
        <a:ext cx="2581433" cy="1602807"/>
      </dsp:txXfrm>
    </dsp:sp>
    <dsp:sp modelId="{0895D2F2-D585-427C-9D70-46A6F608B042}">
      <dsp:nvSpPr>
        <dsp:cNvPr id="0" name=""/>
        <dsp:cNvSpPr/>
      </dsp:nvSpPr>
      <dsp:spPr>
        <a:xfrm>
          <a:off x="763" y="2767552"/>
          <a:ext cx="2681165" cy="1702539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1515B-6C73-45D2-98C7-1DFE742BBC88}">
      <dsp:nvSpPr>
        <dsp:cNvPr id="0" name=""/>
        <dsp:cNvSpPr/>
      </dsp:nvSpPr>
      <dsp:spPr>
        <a:xfrm>
          <a:off x="298671" y="3050564"/>
          <a:ext cx="2681165" cy="1702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i="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en-US" sz="1200" b="1" i="0" kern="1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b="1" i="0" kern="1200" dirty="0">
              <a:solidFill>
                <a:srgbClr val="0000FF"/>
              </a:solidFill>
            </a:rPr>
            <a:t>97% of this water is in oceans and is too salty for people, animals or plants to use.</a:t>
          </a:r>
          <a:endParaRPr lang="el-GR" sz="1200" b="1" i="1" kern="1200" dirty="0">
            <a:solidFill>
              <a:srgbClr val="0000FF"/>
            </a:solidFill>
          </a:endParaRPr>
        </a:p>
      </dsp:txBody>
      <dsp:txXfrm>
        <a:off x="348537" y="3100430"/>
        <a:ext cx="2581433" cy="1602807"/>
      </dsp:txXfrm>
    </dsp:sp>
    <dsp:sp modelId="{C53B31A7-C42E-4B88-B804-E6A3477F14D0}">
      <dsp:nvSpPr>
        <dsp:cNvPr id="0" name=""/>
        <dsp:cNvSpPr/>
      </dsp:nvSpPr>
      <dsp:spPr>
        <a:xfrm>
          <a:off x="3277743" y="2767552"/>
          <a:ext cx="2681165" cy="1702539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6AFFB-AEFB-47A9-8067-BEA5293333EA}">
      <dsp:nvSpPr>
        <dsp:cNvPr id="0" name=""/>
        <dsp:cNvSpPr/>
      </dsp:nvSpPr>
      <dsp:spPr>
        <a:xfrm>
          <a:off x="3575650" y="3050564"/>
          <a:ext cx="2681165" cy="1702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US" sz="1200" b="1" i="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el-GR" sz="1200" b="1" i="0" kern="1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b="1" kern="1200" dirty="0">
              <a:solidFill>
                <a:srgbClr val="0000FF"/>
              </a:solidFill>
            </a:rPr>
            <a:t>2% is frozen at the north and south poles, in glaciers and on snowy mountain ranges.</a:t>
          </a:r>
          <a:endParaRPr lang="el-GR" sz="1200" b="1" i="0" kern="1200" dirty="0">
            <a:solidFill>
              <a:srgbClr val="0000FF"/>
            </a:solidFill>
          </a:endParaRPr>
        </a:p>
      </dsp:txBody>
      <dsp:txXfrm>
        <a:off x="3625516" y="3100430"/>
        <a:ext cx="2581433" cy="1602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503E-A62D-415D-A69C-878399AF578D}">
      <dsp:nvSpPr>
        <dsp:cNvPr id="0" name=""/>
        <dsp:cNvSpPr/>
      </dsp:nvSpPr>
      <dsp:spPr>
        <a:xfrm>
          <a:off x="3806976" y="3769841"/>
          <a:ext cx="2437589" cy="1519119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4000"/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kern="1200" dirty="0">
              <a:solidFill>
                <a:schemeClr val="tx1"/>
              </a:solidFill>
            </a:rPr>
            <a:t>Rivers and lakes are a valuable natural resource for humans. The water in them are used for: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4163953" y="3992311"/>
        <a:ext cx="1723635" cy="1074179"/>
      </dsp:txXfrm>
    </dsp:sp>
    <dsp:sp modelId="{00DC0794-6F83-45BC-90EB-90ACA51DB18A}">
      <dsp:nvSpPr>
        <dsp:cNvPr id="0" name=""/>
        <dsp:cNvSpPr/>
      </dsp:nvSpPr>
      <dsp:spPr>
        <a:xfrm rot="10800000">
          <a:off x="1053740" y="4294403"/>
          <a:ext cx="2628736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F399-5746-48EB-A773-7FAD83A0649E}">
      <dsp:nvSpPr>
        <dsp:cNvPr id="0" name=""/>
        <dsp:cNvSpPr/>
      </dsp:nvSpPr>
      <dsp:spPr>
        <a:xfrm>
          <a:off x="426937" y="4050755"/>
          <a:ext cx="1196614" cy="957291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tx1"/>
              </a:solidFill>
            </a:rPr>
            <a:t>Tourism activities</a:t>
          </a:r>
        </a:p>
      </dsp:txBody>
      <dsp:txXfrm>
        <a:off x="454975" y="4078793"/>
        <a:ext cx="1140538" cy="901215"/>
      </dsp:txXfrm>
    </dsp:sp>
    <dsp:sp modelId="{1555F09F-BEF7-4862-A381-CFCB1BB92CC8}">
      <dsp:nvSpPr>
        <dsp:cNvPr id="0" name=""/>
        <dsp:cNvSpPr/>
      </dsp:nvSpPr>
      <dsp:spPr>
        <a:xfrm rot="12150000">
          <a:off x="1225396" y="3279576"/>
          <a:ext cx="2742250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EF0C0-049E-4B11-8DA0-72DAC154FCBF}">
      <dsp:nvSpPr>
        <dsp:cNvPr id="0" name=""/>
        <dsp:cNvSpPr/>
      </dsp:nvSpPr>
      <dsp:spPr>
        <a:xfrm>
          <a:off x="731459" y="2519820"/>
          <a:ext cx="1196614" cy="957291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Fishery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759497" y="2547858"/>
        <a:ext cx="1140538" cy="901215"/>
      </dsp:txXfrm>
    </dsp:sp>
    <dsp:sp modelId="{1B31DEDC-D710-49F0-8ABD-156990DB038A}">
      <dsp:nvSpPr>
        <dsp:cNvPr id="0" name=""/>
        <dsp:cNvSpPr/>
      </dsp:nvSpPr>
      <dsp:spPr>
        <a:xfrm rot="13500000">
          <a:off x="1769494" y="2489027"/>
          <a:ext cx="2919000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45BA8-05C0-4400-BA26-1D3DB854696A}">
      <dsp:nvSpPr>
        <dsp:cNvPr id="0" name=""/>
        <dsp:cNvSpPr/>
      </dsp:nvSpPr>
      <dsp:spPr>
        <a:xfrm>
          <a:off x="1598664" y="1221956"/>
          <a:ext cx="1196614" cy="957291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Industrial production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1626702" y="1249994"/>
        <a:ext cx="1140538" cy="901215"/>
      </dsp:txXfrm>
    </dsp:sp>
    <dsp:sp modelId="{A9234A1A-0E16-49FF-B9E6-A384E0DB3555}">
      <dsp:nvSpPr>
        <dsp:cNvPr id="0" name=""/>
        <dsp:cNvSpPr/>
      </dsp:nvSpPr>
      <dsp:spPr>
        <a:xfrm rot="14850000">
          <a:off x="2560146" y="1988661"/>
          <a:ext cx="3028233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D1497-0037-46EE-A290-49455BCD9C17}">
      <dsp:nvSpPr>
        <dsp:cNvPr id="0" name=""/>
        <dsp:cNvSpPr/>
      </dsp:nvSpPr>
      <dsp:spPr>
        <a:xfrm>
          <a:off x="2896528" y="354751"/>
          <a:ext cx="1196614" cy="95729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Entertainment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924566" y="382789"/>
        <a:ext cx="1140538" cy="901215"/>
      </dsp:txXfrm>
    </dsp:sp>
    <dsp:sp modelId="{D9BD4DD4-DF96-4EEE-A58B-0732C1B89728}">
      <dsp:nvSpPr>
        <dsp:cNvPr id="0" name=""/>
        <dsp:cNvSpPr/>
      </dsp:nvSpPr>
      <dsp:spPr>
        <a:xfrm rot="16200000">
          <a:off x="3494414" y="1816635"/>
          <a:ext cx="3062713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3BFF9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7FB60-EADD-47C8-AAA5-A0C96AF1CD3F}">
      <dsp:nvSpPr>
        <dsp:cNvPr id="0" name=""/>
        <dsp:cNvSpPr/>
      </dsp:nvSpPr>
      <dsp:spPr>
        <a:xfrm>
          <a:off x="4427463" y="50229"/>
          <a:ext cx="1196614" cy="957291"/>
        </a:xfrm>
        <a:prstGeom prst="roundRect">
          <a:avLst>
            <a:gd name="adj" fmla="val 10000"/>
          </a:avLst>
        </a:prstGeom>
        <a:solidFill>
          <a:srgbClr val="3BFF9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Urban water supply</a:t>
          </a:r>
        </a:p>
      </dsp:txBody>
      <dsp:txXfrm>
        <a:off x="4455501" y="78267"/>
        <a:ext cx="1140538" cy="901215"/>
      </dsp:txXfrm>
    </dsp:sp>
    <dsp:sp modelId="{85CA5C34-47DC-4CF0-8E8C-459984D74059}">
      <dsp:nvSpPr>
        <dsp:cNvPr id="0" name=""/>
        <dsp:cNvSpPr/>
      </dsp:nvSpPr>
      <dsp:spPr>
        <a:xfrm rot="17550000">
          <a:off x="4463161" y="1988661"/>
          <a:ext cx="3028233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0070B-638A-4229-90F1-78EDFB0F2FDD}">
      <dsp:nvSpPr>
        <dsp:cNvPr id="0" name=""/>
        <dsp:cNvSpPr/>
      </dsp:nvSpPr>
      <dsp:spPr>
        <a:xfrm>
          <a:off x="5958398" y="354751"/>
          <a:ext cx="1196614" cy="95729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Irrigation of agricultural lands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5986436" y="382789"/>
        <a:ext cx="1140538" cy="901215"/>
      </dsp:txXfrm>
    </dsp:sp>
    <dsp:sp modelId="{15C1C129-1F1A-4676-9144-AE40769C2ECE}">
      <dsp:nvSpPr>
        <dsp:cNvPr id="0" name=""/>
        <dsp:cNvSpPr/>
      </dsp:nvSpPr>
      <dsp:spPr>
        <a:xfrm rot="18900000">
          <a:off x="5363047" y="2489027"/>
          <a:ext cx="2919000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EB4A7-1AB9-4BB6-83FB-5501C012EBC7}">
      <dsp:nvSpPr>
        <dsp:cNvPr id="0" name=""/>
        <dsp:cNvSpPr/>
      </dsp:nvSpPr>
      <dsp:spPr>
        <a:xfrm>
          <a:off x="7256262" y="1221956"/>
          <a:ext cx="1196614" cy="957291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Power generation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7284300" y="1249994"/>
        <a:ext cx="1140538" cy="901215"/>
      </dsp:txXfrm>
    </dsp:sp>
    <dsp:sp modelId="{66DC3DA3-2ED4-4FFA-A605-B5AB55017DBF}">
      <dsp:nvSpPr>
        <dsp:cNvPr id="0" name=""/>
        <dsp:cNvSpPr/>
      </dsp:nvSpPr>
      <dsp:spPr>
        <a:xfrm rot="20250000">
          <a:off x="6083895" y="3279576"/>
          <a:ext cx="2742250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BA3B8-9A6D-4E0B-A274-149F5F5253E2}">
      <dsp:nvSpPr>
        <dsp:cNvPr id="0" name=""/>
        <dsp:cNvSpPr/>
      </dsp:nvSpPr>
      <dsp:spPr>
        <a:xfrm>
          <a:off x="8123468" y="2519820"/>
          <a:ext cx="1196614" cy="957291"/>
        </a:xfrm>
        <a:prstGeom prst="roundRect">
          <a:avLst>
            <a:gd name="adj" fmla="val 100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Industrial production</a:t>
          </a:r>
        </a:p>
      </dsp:txBody>
      <dsp:txXfrm>
        <a:off x="8151506" y="2547858"/>
        <a:ext cx="1140538" cy="901215"/>
      </dsp:txXfrm>
    </dsp:sp>
    <dsp:sp modelId="{5CD40F6F-F970-45CF-9353-DE0B4420AD8D}">
      <dsp:nvSpPr>
        <dsp:cNvPr id="0" name=""/>
        <dsp:cNvSpPr/>
      </dsp:nvSpPr>
      <dsp:spPr>
        <a:xfrm>
          <a:off x="6397560" y="4285804"/>
          <a:ext cx="2628736" cy="487193"/>
        </a:xfrm>
        <a:prstGeom prst="leftArrow">
          <a:avLst>
            <a:gd name="adj1" fmla="val 60000"/>
            <a:gd name="adj2" fmla="val 5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605C3-916A-46A7-B998-3E59F6D1CE54}">
      <dsp:nvSpPr>
        <dsp:cNvPr id="0" name=""/>
        <dsp:cNvSpPr/>
      </dsp:nvSpPr>
      <dsp:spPr>
        <a:xfrm>
          <a:off x="8427989" y="4050755"/>
          <a:ext cx="1196614" cy="957291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Transportation</a:t>
          </a:r>
        </a:p>
      </dsp:txBody>
      <dsp:txXfrm>
        <a:off x="8456027" y="4078793"/>
        <a:ext cx="1140538" cy="901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3258-C503-470D-A971-17D356C672C7}">
      <dsp:nvSpPr>
        <dsp:cNvPr id="0" name=""/>
        <dsp:cNvSpPr/>
      </dsp:nvSpPr>
      <dsp:spPr>
        <a:xfrm>
          <a:off x="4893649" y="468"/>
          <a:ext cx="1065104" cy="1065104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52000"/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Length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5049630" y="156449"/>
        <a:ext cx="753142" cy="753142"/>
      </dsp:txXfrm>
    </dsp:sp>
    <dsp:sp modelId="{F4E6E054-DF8C-45B2-B17C-C3B4531BF189}">
      <dsp:nvSpPr>
        <dsp:cNvPr id="0" name=""/>
        <dsp:cNvSpPr/>
      </dsp:nvSpPr>
      <dsp:spPr>
        <a:xfrm rot="1350000">
          <a:off x="6016258" y="656475"/>
          <a:ext cx="283822" cy="35947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6019499" y="712077"/>
        <a:ext cx="198675" cy="215684"/>
      </dsp:txXfrm>
    </dsp:sp>
    <dsp:sp modelId="{0F0C3380-1C5F-4E28-BCC7-770CFE77CE56}">
      <dsp:nvSpPr>
        <dsp:cNvPr id="0" name=""/>
        <dsp:cNvSpPr/>
      </dsp:nvSpPr>
      <dsp:spPr>
        <a:xfrm>
          <a:off x="6372427" y="612998"/>
          <a:ext cx="1065104" cy="1065104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Delta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6528408" y="768979"/>
        <a:ext cx="753142" cy="753142"/>
      </dsp:txXfrm>
    </dsp:sp>
    <dsp:sp modelId="{D265927F-7DF1-4B2B-AB15-333F2298C0A3}">
      <dsp:nvSpPr>
        <dsp:cNvPr id="0" name=""/>
        <dsp:cNvSpPr/>
      </dsp:nvSpPr>
      <dsp:spPr>
        <a:xfrm rot="4050000">
          <a:off x="7066259" y="1697781"/>
          <a:ext cx="283822" cy="35947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7092540" y="1730342"/>
        <a:ext cx="198675" cy="215684"/>
      </dsp:txXfrm>
    </dsp:sp>
    <dsp:sp modelId="{A7D0D8EF-151B-4116-84A0-12E3D1A29D90}">
      <dsp:nvSpPr>
        <dsp:cNvPr id="0" name=""/>
        <dsp:cNvSpPr/>
      </dsp:nvSpPr>
      <dsp:spPr>
        <a:xfrm>
          <a:off x="6984957" y="2091775"/>
          <a:ext cx="1065104" cy="1065104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Estuary</a:t>
          </a:r>
        </a:p>
      </dsp:txBody>
      <dsp:txXfrm>
        <a:off x="7140938" y="2247756"/>
        <a:ext cx="753142" cy="753142"/>
      </dsp:txXfrm>
    </dsp:sp>
    <dsp:sp modelId="{5D2174EB-0CBB-4174-8AF6-DE75A8802D65}">
      <dsp:nvSpPr>
        <dsp:cNvPr id="0" name=""/>
        <dsp:cNvSpPr/>
      </dsp:nvSpPr>
      <dsp:spPr>
        <a:xfrm rot="6750000">
          <a:off x="7075633" y="3173351"/>
          <a:ext cx="280027" cy="35947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7133711" y="3206438"/>
        <a:ext cx="196019" cy="215684"/>
      </dsp:txXfrm>
    </dsp:sp>
    <dsp:sp modelId="{A1DE5114-00EB-4303-AEC2-7738877AAA76}">
      <dsp:nvSpPr>
        <dsp:cNvPr id="0" name=""/>
        <dsp:cNvSpPr/>
      </dsp:nvSpPr>
      <dsp:spPr>
        <a:xfrm>
          <a:off x="6316882" y="3570553"/>
          <a:ext cx="1176194" cy="1065104"/>
        </a:xfrm>
        <a:prstGeom prst="ellipse">
          <a:avLst/>
        </a:prstGeom>
        <a:solidFill>
          <a:srgbClr val="33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Ecological significance</a:t>
          </a:r>
        </a:p>
      </dsp:txBody>
      <dsp:txXfrm>
        <a:off x="6489132" y="3726534"/>
        <a:ext cx="831694" cy="753142"/>
      </dsp:txXfrm>
    </dsp:sp>
    <dsp:sp modelId="{0DAD2CE0-0BD9-4BD0-A6B7-AE4A5A244528}">
      <dsp:nvSpPr>
        <dsp:cNvPr id="0" name=""/>
        <dsp:cNvSpPr/>
      </dsp:nvSpPr>
      <dsp:spPr>
        <a:xfrm rot="9450000">
          <a:off x="6021337" y="4235688"/>
          <a:ext cx="259274" cy="359472"/>
        </a:xfrm>
        <a:prstGeom prst="rightArrow">
          <a:avLst>
            <a:gd name="adj1" fmla="val 60000"/>
            <a:gd name="adj2" fmla="val 50000"/>
          </a:avLst>
        </a:prstGeom>
        <a:solidFill>
          <a:srgbClr val="33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096159" y="4292699"/>
        <a:ext cx="181492" cy="215684"/>
      </dsp:txXfrm>
    </dsp:sp>
    <dsp:sp modelId="{547E1CC7-322D-4D41-879C-00A6FBDE3747}">
      <dsp:nvSpPr>
        <dsp:cNvPr id="0" name=""/>
        <dsp:cNvSpPr/>
      </dsp:nvSpPr>
      <dsp:spPr>
        <a:xfrm>
          <a:off x="4893649" y="4183083"/>
          <a:ext cx="1065104" cy="1065104"/>
        </a:xfrm>
        <a:prstGeom prst="ellipse">
          <a:avLst/>
        </a:prstGeom>
        <a:solidFill>
          <a:srgbClr val="FF522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Impact on people’s lives</a:t>
          </a:r>
        </a:p>
      </dsp:txBody>
      <dsp:txXfrm>
        <a:off x="5049630" y="4339064"/>
        <a:ext cx="753142" cy="753142"/>
      </dsp:txXfrm>
    </dsp:sp>
    <dsp:sp modelId="{317C760E-352B-4086-BB1D-67CE4ECA04DB}">
      <dsp:nvSpPr>
        <dsp:cNvPr id="0" name=""/>
        <dsp:cNvSpPr/>
      </dsp:nvSpPr>
      <dsp:spPr>
        <a:xfrm rot="12150000">
          <a:off x="4552323" y="4232708"/>
          <a:ext cx="283822" cy="359472"/>
        </a:xfrm>
        <a:prstGeom prst="rightArrow">
          <a:avLst>
            <a:gd name="adj1" fmla="val 60000"/>
            <a:gd name="adj2" fmla="val 50000"/>
          </a:avLst>
        </a:prstGeom>
        <a:solidFill>
          <a:srgbClr val="FF522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634229" y="4320894"/>
        <a:ext cx="198675" cy="215684"/>
      </dsp:txXfrm>
    </dsp:sp>
    <dsp:sp modelId="{A0458306-6702-421D-96C1-EB76717FB90A}">
      <dsp:nvSpPr>
        <dsp:cNvPr id="0" name=""/>
        <dsp:cNvSpPr/>
      </dsp:nvSpPr>
      <dsp:spPr>
        <a:xfrm>
          <a:off x="3414872" y="3570553"/>
          <a:ext cx="1065104" cy="1065104"/>
        </a:xfrm>
        <a:prstGeom prst="ellipse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Location</a:t>
          </a:r>
        </a:p>
      </dsp:txBody>
      <dsp:txXfrm>
        <a:off x="3570853" y="3726534"/>
        <a:ext cx="753142" cy="753142"/>
      </dsp:txXfrm>
    </dsp:sp>
    <dsp:sp modelId="{A0604017-B078-4DE2-805D-CBD4191C90D9}">
      <dsp:nvSpPr>
        <dsp:cNvPr id="0" name=""/>
        <dsp:cNvSpPr/>
      </dsp:nvSpPr>
      <dsp:spPr>
        <a:xfrm rot="14850000">
          <a:off x="3502322" y="3191401"/>
          <a:ext cx="283822" cy="359472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561188" y="3302628"/>
        <a:ext cx="198675" cy="215684"/>
      </dsp:txXfrm>
    </dsp:sp>
    <dsp:sp modelId="{72A1EC10-2417-442D-99A2-43762332E7B0}">
      <dsp:nvSpPr>
        <dsp:cNvPr id="0" name=""/>
        <dsp:cNvSpPr/>
      </dsp:nvSpPr>
      <dsp:spPr>
        <a:xfrm>
          <a:off x="2802342" y="2091775"/>
          <a:ext cx="1065104" cy="1065104"/>
        </a:xfrm>
        <a:prstGeom prst="ellipse">
          <a:avLst/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Water supply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2958323" y="2247756"/>
        <a:ext cx="753142" cy="753142"/>
      </dsp:txXfrm>
    </dsp:sp>
    <dsp:sp modelId="{EF39F53E-0EFA-4653-A66A-D9ECEF746F1F}">
      <dsp:nvSpPr>
        <dsp:cNvPr id="0" name=""/>
        <dsp:cNvSpPr/>
      </dsp:nvSpPr>
      <dsp:spPr>
        <a:xfrm rot="17550000">
          <a:off x="3496174" y="1712624"/>
          <a:ext cx="283822" cy="359472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3522455" y="1823851"/>
        <a:ext cx="198675" cy="215684"/>
      </dsp:txXfrm>
    </dsp:sp>
    <dsp:sp modelId="{0BCB60B9-0A71-4B54-B59D-1BD0A4362B76}">
      <dsp:nvSpPr>
        <dsp:cNvPr id="0" name=""/>
        <dsp:cNvSpPr/>
      </dsp:nvSpPr>
      <dsp:spPr>
        <a:xfrm>
          <a:off x="3414872" y="612998"/>
          <a:ext cx="1065104" cy="1065104"/>
        </a:xfrm>
        <a:prstGeom prst="ellipse">
          <a:avLst/>
        </a:prstGeom>
        <a:solidFill>
          <a:srgbClr val="99CC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</a:rPr>
            <a:t>Β</a:t>
          </a:r>
          <a:r>
            <a:rPr lang="en-GB" sz="1200" b="1" kern="1200" dirty="0" err="1">
              <a:solidFill>
                <a:schemeClr val="tx1"/>
              </a:solidFill>
            </a:rPr>
            <a:t>asin</a:t>
          </a:r>
          <a:endParaRPr lang="el-GR" sz="1200" b="1" kern="1200" dirty="0">
            <a:solidFill>
              <a:schemeClr val="tx1"/>
            </a:solidFill>
          </a:endParaRPr>
        </a:p>
      </dsp:txBody>
      <dsp:txXfrm>
        <a:off x="3570853" y="768979"/>
        <a:ext cx="753142" cy="753142"/>
      </dsp:txXfrm>
    </dsp:sp>
    <dsp:sp modelId="{4530DE30-7CA8-4346-A3C3-D09FB49585DF}">
      <dsp:nvSpPr>
        <dsp:cNvPr id="0" name=""/>
        <dsp:cNvSpPr/>
      </dsp:nvSpPr>
      <dsp:spPr>
        <a:xfrm rot="20250000">
          <a:off x="4537480" y="662622"/>
          <a:ext cx="283822" cy="35947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540721" y="750808"/>
        <a:ext cx="198675" cy="215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8D27B-7489-42DE-B2DC-B36078B2FD8B}">
      <dsp:nvSpPr>
        <dsp:cNvPr id="0" name=""/>
        <dsp:cNvSpPr/>
      </dsp:nvSpPr>
      <dsp:spPr>
        <a:xfrm>
          <a:off x="999553" y="658"/>
          <a:ext cx="2404229" cy="19233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46AE46-2A8B-4C03-B980-146DE2D7DFDD}">
      <dsp:nvSpPr>
        <dsp:cNvPr id="0" name=""/>
        <dsp:cNvSpPr/>
      </dsp:nvSpPr>
      <dsp:spPr>
        <a:xfrm>
          <a:off x="1215934" y="1731703"/>
          <a:ext cx="2139763" cy="673184"/>
        </a:xfrm>
        <a:prstGeom prst="wedgeRectCallout">
          <a:avLst>
            <a:gd name="adj1" fmla="val 20250"/>
            <a:gd name="adj2" fmla="val -607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Amazon</a:t>
          </a:r>
        </a:p>
      </dsp:txBody>
      <dsp:txXfrm>
        <a:off x="1215934" y="1731703"/>
        <a:ext cx="2139763" cy="673184"/>
      </dsp:txXfrm>
    </dsp:sp>
    <dsp:sp modelId="{7EBD4D62-4C28-4E8C-9CBB-4DDC931AC700}">
      <dsp:nvSpPr>
        <dsp:cNvPr id="0" name=""/>
        <dsp:cNvSpPr/>
      </dsp:nvSpPr>
      <dsp:spPr>
        <a:xfrm>
          <a:off x="3644205" y="658"/>
          <a:ext cx="2404229" cy="192338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02C797-29B7-4AA8-AAD2-5E6B02B3360E}">
      <dsp:nvSpPr>
        <dsp:cNvPr id="0" name=""/>
        <dsp:cNvSpPr/>
      </dsp:nvSpPr>
      <dsp:spPr>
        <a:xfrm>
          <a:off x="3860586" y="1731703"/>
          <a:ext cx="2139763" cy="673184"/>
        </a:xfrm>
        <a:prstGeom prst="wedgeRectCallout">
          <a:avLst>
            <a:gd name="adj1" fmla="val 20250"/>
            <a:gd name="adj2" fmla="val -607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Danube</a:t>
          </a:r>
        </a:p>
      </dsp:txBody>
      <dsp:txXfrm>
        <a:off x="3860586" y="1731703"/>
        <a:ext cx="2139763" cy="673184"/>
      </dsp:txXfrm>
    </dsp:sp>
    <dsp:sp modelId="{C2957418-D66D-467F-85E4-94E6246CFF0B}">
      <dsp:nvSpPr>
        <dsp:cNvPr id="0" name=""/>
        <dsp:cNvSpPr/>
      </dsp:nvSpPr>
      <dsp:spPr>
        <a:xfrm>
          <a:off x="6288857" y="658"/>
          <a:ext cx="2404229" cy="1923383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9BF0F9-B1B2-4B24-B9E7-C0F9A35E45FB}">
      <dsp:nvSpPr>
        <dsp:cNvPr id="0" name=""/>
        <dsp:cNvSpPr/>
      </dsp:nvSpPr>
      <dsp:spPr>
        <a:xfrm>
          <a:off x="6505238" y="1731703"/>
          <a:ext cx="2139763" cy="673184"/>
        </a:xfrm>
        <a:prstGeom prst="wedgeRectCallout">
          <a:avLst>
            <a:gd name="adj1" fmla="val 20250"/>
            <a:gd name="adj2" fmla="val -607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Murray &amp; Darling</a:t>
          </a:r>
        </a:p>
      </dsp:txBody>
      <dsp:txXfrm>
        <a:off x="6505238" y="1731703"/>
        <a:ext cx="2139763" cy="673184"/>
      </dsp:txXfrm>
    </dsp:sp>
    <dsp:sp modelId="{9C619055-C660-4166-8969-0F86E01B78EE}">
      <dsp:nvSpPr>
        <dsp:cNvPr id="0" name=""/>
        <dsp:cNvSpPr/>
      </dsp:nvSpPr>
      <dsp:spPr>
        <a:xfrm>
          <a:off x="2321879" y="2645310"/>
          <a:ext cx="2404229" cy="192338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F6CE1-5BF4-48C4-A43D-D8B1603A994F}">
      <dsp:nvSpPr>
        <dsp:cNvPr id="0" name=""/>
        <dsp:cNvSpPr/>
      </dsp:nvSpPr>
      <dsp:spPr>
        <a:xfrm>
          <a:off x="2538260" y="4376355"/>
          <a:ext cx="2139763" cy="673184"/>
        </a:xfrm>
        <a:prstGeom prst="wedgeRectCallout">
          <a:avLst>
            <a:gd name="adj1" fmla="val 20250"/>
            <a:gd name="adj2" fmla="val -607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Nile</a:t>
          </a:r>
        </a:p>
      </dsp:txBody>
      <dsp:txXfrm>
        <a:off x="2538260" y="4376355"/>
        <a:ext cx="2139763" cy="673184"/>
      </dsp:txXfrm>
    </dsp:sp>
    <dsp:sp modelId="{F020491E-5DE0-412F-886C-207200010EE3}">
      <dsp:nvSpPr>
        <dsp:cNvPr id="0" name=""/>
        <dsp:cNvSpPr/>
      </dsp:nvSpPr>
      <dsp:spPr>
        <a:xfrm>
          <a:off x="4966531" y="2645310"/>
          <a:ext cx="2404229" cy="19233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0804EA-728A-464A-BBE2-4100B9D0F2BF}">
      <dsp:nvSpPr>
        <dsp:cNvPr id="0" name=""/>
        <dsp:cNvSpPr/>
      </dsp:nvSpPr>
      <dsp:spPr>
        <a:xfrm>
          <a:off x="5182912" y="4376355"/>
          <a:ext cx="2139763" cy="673184"/>
        </a:xfrm>
        <a:prstGeom prst="wedgeRectCallout">
          <a:avLst>
            <a:gd name="adj1" fmla="val 20250"/>
            <a:gd name="adj2" fmla="val -60700"/>
          </a:avLst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Mississippi</a:t>
          </a:r>
        </a:p>
      </dsp:txBody>
      <dsp:txXfrm>
        <a:off x="5182912" y="4376355"/>
        <a:ext cx="2139763" cy="673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EF5FB-A556-405D-9B4F-74C0DB5AE785}">
      <dsp:nvSpPr>
        <dsp:cNvPr id="0" name=""/>
        <dsp:cNvSpPr/>
      </dsp:nvSpPr>
      <dsp:spPr>
        <a:xfrm>
          <a:off x="2221142" y="1965371"/>
          <a:ext cx="2656423" cy="2290805"/>
        </a:xfrm>
        <a:prstGeom prst="hexagon">
          <a:avLst>
            <a:gd name="adj" fmla="val 25000"/>
            <a:gd name="vf" fmla="val 115470"/>
          </a:avLst>
        </a:prstGeom>
        <a:solidFill>
          <a:srgbClr val="33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The Earth's lakes cover less than 2% of its surface.</a:t>
          </a:r>
          <a:r>
            <a:rPr lang="el-GR" sz="1400" b="1" kern="1200" dirty="0">
              <a:solidFill>
                <a:schemeClr val="tx1"/>
              </a:solidFill>
            </a:rPr>
            <a:t>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3411" y="2320897"/>
        <a:ext cx="1831885" cy="1579753"/>
      </dsp:txXfrm>
    </dsp:sp>
    <dsp:sp modelId="{D955BC47-C695-4283-A36B-B5AA3B0DCB1B}">
      <dsp:nvSpPr>
        <dsp:cNvPr id="0" name=""/>
        <dsp:cNvSpPr/>
      </dsp:nvSpPr>
      <dsp:spPr>
        <a:xfrm>
          <a:off x="2304097" y="2977005"/>
          <a:ext cx="310382" cy="267889"/>
        </a:xfrm>
        <a:prstGeom prst="hexagon">
          <a:avLst>
            <a:gd name="adj" fmla="val 25000"/>
            <a:gd name="vf" fmla="val 115470"/>
          </a:avLst>
        </a:prstGeom>
        <a:solidFill>
          <a:srgbClr val="3399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D63C75-94FF-4D77-A3E4-F5EF121474D0}">
      <dsp:nvSpPr>
        <dsp:cNvPr id="0" name=""/>
        <dsp:cNvSpPr/>
      </dsp:nvSpPr>
      <dsp:spPr>
        <a:xfrm>
          <a:off x="0" y="731318"/>
          <a:ext cx="2656423" cy="22908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783626-CE6C-4F3B-A606-DEF183C6E288}">
      <dsp:nvSpPr>
        <dsp:cNvPr id="0" name=""/>
        <dsp:cNvSpPr/>
      </dsp:nvSpPr>
      <dsp:spPr>
        <a:xfrm>
          <a:off x="1810096" y="2705943"/>
          <a:ext cx="310382" cy="26788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BAD313-DEF0-4E8F-812B-FDD12110D4B2}">
      <dsp:nvSpPr>
        <dsp:cNvPr id="0" name=""/>
        <dsp:cNvSpPr/>
      </dsp:nvSpPr>
      <dsp:spPr>
        <a:xfrm>
          <a:off x="4443217" y="731318"/>
          <a:ext cx="2656423" cy="229080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Some are saline, such as the Caspian and the Dead Sea, whose water is 7.7 times saltier than the sea</a:t>
          </a:r>
          <a:r>
            <a:rPr lang="en-US" sz="1400" b="1" kern="1200" dirty="0">
              <a:solidFill>
                <a:schemeClr val="tx1"/>
              </a:solidFill>
            </a:rPr>
            <a:t> 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55486" y="1086844"/>
        <a:ext cx="1831885" cy="1579753"/>
      </dsp:txXfrm>
    </dsp:sp>
    <dsp:sp modelId="{9151419B-B24F-4E31-BE42-8A6502D08005}">
      <dsp:nvSpPr>
        <dsp:cNvPr id="0" name=""/>
        <dsp:cNvSpPr/>
      </dsp:nvSpPr>
      <dsp:spPr>
        <a:xfrm>
          <a:off x="6253313" y="2705943"/>
          <a:ext cx="310382" cy="267889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0537E9-DAC3-47B0-917D-7A65F1F9A34E}">
      <dsp:nvSpPr>
        <dsp:cNvPr id="0" name=""/>
        <dsp:cNvSpPr/>
      </dsp:nvSpPr>
      <dsp:spPr>
        <a:xfrm>
          <a:off x="6664360" y="1965371"/>
          <a:ext cx="2656423" cy="229080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568735-31CB-4042-99CD-A1907856112F}">
      <dsp:nvSpPr>
        <dsp:cNvPr id="0" name=""/>
        <dsp:cNvSpPr/>
      </dsp:nvSpPr>
      <dsp:spPr>
        <a:xfrm>
          <a:off x="6747315" y="2977005"/>
          <a:ext cx="310382" cy="267889"/>
        </a:xfrm>
        <a:prstGeom prst="hexagon">
          <a:avLst>
            <a:gd name="adj" fmla="val 25000"/>
            <a:gd name="vf" fmla="val 115470"/>
          </a:avLst>
        </a:prstGeom>
        <a:solidFill>
          <a:srgbClr val="3399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F8D7B-042D-4F63-AE61-0EBCE5277EBA}">
      <dsp:nvSpPr>
        <dsp:cNvPr id="0" name=""/>
        <dsp:cNvSpPr/>
      </dsp:nvSpPr>
      <dsp:spPr>
        <a:xfrm>
          <a:off x="142" y="516952"/>
          <a:ext cx="2196268" cy="186088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3A6DF9-1B95-4B79-8343-259204170C31}">
      <dsp:nvSpPr>
        <dsp:cNvPr id="0" name=""/>
        <dsp:cNvSpPr/>
      </dsp:nvSpPr>
      <dsp:spPr>
        <a:xfrm>
          <a:off x="142" y="162121"/>
          <a:ext cx="2196268" cy="320437"/>
        </a:xfrm>
        <a:prstGeom prst="rect">
          <a:avLst/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Victoria</a:t>
          </a:r>
        </a:p>
      </dsp:txBody>
      <dsp:txXfrm>
        <a:off x="142" y="162121"/>
        <a:ext cx="2196268" cy="320437"/>
      </dsp:txXfrm>
    </dsp:sp>
    <dsp:sp modelId="{0854741F-8B5A-40A1-91D7-2FAA4B87D96A}">
      <dsp:nvSpPr>
        <dsp:cNvPr id="0" name=""/>
        <dsp:cNvSpPr/>
      </dsp:nvSpPr>
      <dsp:spPr>
        <a:xfrm>
          <a:off x="3373698" y="516952"/>
          <a:ext cx="2196268" cy="186088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B961B3-4D69-4B46-A2E2-91F1CAA820D5}">
      <dsp:nvSpPr>
        <dsp:cNvPr id="0" name=""/>
        <dsp:cNvSpPr/>
      </dsp:nvSpPr>
      <dsp:spPr>
        <a:xfrm>
          <a:off x="3373698" y="162121"/>
          <a:ext cx="2196268" cy="320437"/>
        </a:xfrm>
        <a:prstGeom prst="rect">
          <a:avLst/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Superior</a:t>
          </a:r>
        </a:p>
      </dsp:txBody>
      <dsp:txXfrm>
        <a:off x="3373698" y="162121"/>
        <a:ext cx="2196268" cy="320437"/>
      </dsp:txXfrm>
    </dsp:sp>
    <dsp:sp modelId="{F5305C47-9FA6-474F-AB60-F7B73A37CFAC}">
      <dsp:nvSpPr>
        <dsp:cNvPr id="0" name=""/>
        <dsp:cNvSpPr/>
      </dsp:nvSpPr>
      <dsp:spPr>
        <a:xfrm>
          <a:off x="6747254" y="516952"/>
          <a:ext cx="2196268" cy="1860884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8DA329-70EC-47F7-9146-A1E317BA51D7}">
      <dsp:nvSpPr>
        <dsp:cNvPr id="0" name=""/>
        <dsp:cNvSpPr/>
      </dsp:nvSpPr>
      <dsp:spPr>
        <a:xfrm>
          <a:off x="6747254" y="162121"/>
          <a:ext cx="2196268" cy="320437"/>
        </a:xfrm>
        <a:prstGeom prst="rect">
          <a:avLst/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Michigan</a:t>
          </a:r>
        </a:p>
      </dsp:txBody>
      <dsp:txXfrm>
        <a:off x="6747254" y="162121"/>
        <a:ext cx="2196268" cy="320437"/>
      </dsp:txXfrm>
    </dsp:sp>
    <dsp:sp modelId="{53B46755-2507-44D7-A7BA-B871873C2B4E}">
      <dsp:nvSpPr>
        <dsp:cNvPr id="0" name=""/>
        <dsp:cNvSpPr/>
      </dsp:nvSpPr>
      <dsp:spPr>
        <a:xfrm>
          <a:off x="1686920" y="3027191"/>
          <a:ext cx="2196268" cy="1860884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77C10B-182A-4A03-8802-328FEC0B1488}">
      <dsp:nvSpPr>
        <dsp:cNvPr id="0" name=""/>
        <dsp:cNvSpPr/>
      </dsp:nvSpPr>
      <dsp:spPr>
        <a:xfrm>
          <a:off x="1686920" y="2672361"/>
          <a:ext cx="2196268" cy="320437"/>
        </a:xfrm>
        <a:prstGeom prst="rect">
          <a:avLst/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Baikal</a:t>
          </a:r>
        </a:p>
      </dsp:txBody>
      <dsp:txXfrm>
        <a:off x="1686920" y="2672361"/>
        <a:ext cx="2196268" cy="320437"/>
      </dsp:txXfrm>
    </dsp:sp>
    <dsp:sp modelId="{B12F56C3-D6FE-4999-938F-E090FFD11968}">
      <dsp:nvSpPr>
        <dsp:cNvPr id="0" name=""/>
        <dsp:cNvSpPr/>
      </dsp:nvSpPr>
      <dsp:spPr>
        <a:xfrm>
          <a:off x="5060476" y="3027191"/>
          <a:ext cx="2196268" cy="186088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18B597-4D40-4911-A0FF-7EB7B8336F59}">
      <dsp:nvSpPr>
        <dsp:cNvPr id="0" name=""/>
        <dsp:cNvSpPr/>
      </dsp:nvSpPr>
      <dsp:spPr>
        <a:xfrm>
          <a:off x="5060476" y="2672361"/>
          <a:ext cx="2196268" cy="320437"/>
        </a:xfrm>
        <a:prstGeom prst="rect">
          <a:avLst/>
        </a:prstGeom>
        <a:solidFill>
          <a:srgbClr val="33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b="1" kern="1200" dirty="0">
              <a:solidFill>
                <a:schemeClr val="tx1"/>
              </a:solidFill>
            </a:rPr>
            <a:t>Huron</a:t>
          </a:r>
        </a:p>
      </dsp:txBody>
      <dsp:txXfrm>
        <a:off x="5060476" y="2672361"/>
        <a:ext cx="2196268" cy="32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6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5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03A7-C073-8038-59BF-54423C63A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72683-3142-A12F-833B-0BC271070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69D1-A0BB-2735-F12D-F2CBFAD2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E06B9-72BB-71D7-C11C-889E899F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C353F-C202-DEE2-540C-90B89F83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1205-B04A-AE69-84AA-CF93DC63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60D6E-B74F-9D5A-CC76-495C6D03D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0B96-ADBF-B5D0-6784-9A489046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50898-8329-255A-2D23-F5753937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3478-370F-E178-574B-B8875B09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469A2-A9D0-6241-296E-AFA375185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5170D-CEBB-CDE1-DF83-0157DF06C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A688-F16D-DF6C-6164-46A884F2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119D-EDFB-8BE0-A8A7-020490DA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2D43-AA30-6428-BAE6-235012BC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5DEED-AF03-448C-BE34-12D32A6E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E189-F781-E410-6CBD-ADE8D273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F927-725B-7CD1-31D5-A17B6FC0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72340-8EE4-F0E7-0138-AFCFDCE4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C5F7-014C-3258-5689-DC21647E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617-79AE-4B19-AB22-83B5B8CA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6616B-004E-B36A-B7E1-736E7FFC0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023A6-4C86-996A-2802-4F02451F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EB133-7B03-4040-4437-820DBB45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F114-7584-4B00-D906-9DAFEF55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9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8C78-4A97-1F75-D17A-129B648C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8453-B26C-B081-71B2-5385E8D38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6E36-F41C-5A10-54C7-5B594ACC8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0BB54-EC5E-16C4-1299-5305A747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D2D65-FAF6-41A0-19A5-9EA86831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12711-8939-1502-21ED-4E6F3A1F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153F-8F46-0288-D528-F6CFC36D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02EB5-9876-DF44-E81A-B83A0AFC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B237A-A78B-5A12-AA22-15E269788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D5AA2-FC16-CD7F-DC0A-AA54C2A97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83837-ABFB-1509-F6BA-42AE98DC2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D1025-8ED3-28E9-8B67-86D2CCAD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92ED9-F5D5-EEF4-BECB-9CCBE507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EB1F1-B4A1-87D8-1423-4D4A90C6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1D71-9AB4-C6ED-A39F-B1EFDEC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F18D6-3AB1-EA4A-5E8B-41476B31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25956-6CD7-1A30-29E2-5BBF353E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BDC31-9200-B2E8-4463-A966E8AE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BC1C9-B9BF-9F81-7768-79A0A306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537B8-F490-B439-3F43-1EF02AF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4C17D-C84A-7D09-79C3-997BF027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B03A-2D5D-591A-97A4-8A9FF14C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4B286-8B06-EEFE-81D0-8C7691AF8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1D7B5-A629-A9D8-2FA9-734EED1E7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67671-5A04-E051-228B-A1689BE0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50C07-6620-0386-B382-CA2E4A5F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CE8F9-AEC2-3D61-3EB1-3DB1C349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E9BA-255B-DE86-EC5E-04E2EF7F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18F85-3C95-B308-7D0E-8FB1D10E9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6CD93-26FB-EFBA-CF2D-5E3E50985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52550-0334-E4E3-3984-81F0EB97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E3DE5-01A0-F802-D233-4F500B8F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97987-86AA-6554-3618-F9AE6A3D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0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938E2-1804-3444-EC08-16CD118B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F95FA-0C58-CE19-06D2-957DF696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A955-05D9-72A9-6FB1-244766304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7CAA6-61BB-426A-B02C-DFC92AE6436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41A3C-47CB-5BA1-4928-926603C4C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84A65-E77B-C587-6C04-178C84AE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65630-F7C4-4FB5-9DCE-8464C5B0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DE86F9-C5E8-DF26-FE6B-7643A67C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" y="1618596"/>
            <a:ext cx="5038344" cy="5038344"/>
          </a:xfrm>
          <a:prstGeom prst="rect">
            <a:avLst/>
          </a:prstGeom>
        </p:spPr>
      </p:pic>
      <p:graphicFrame>
        <p:nvGraphicFramePr>
          <p:cNvPr id="11" name="4 - Διάγραμμα">
            <a:extLst>
              <a:ext uri="{FF2B5EF4-FFF2-40B4-BE49-F238E27FC236}">
                <a16:creationId xmlns:a16="http://schemas.microsoft.com/office/drawing/2014/main" id="{45A54244-53F6-9992-058B-E0813508A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435255"/>
              </p:ext>
            </p:extLst>
          </p:nvPr>
        </p:nvGraphicFramePr>
        <p:xfrm>
          <a:off x="5761822" y="1618596"/>
          <a:ext cx="6257580" cy="503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64008" y="762750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1.1. </a:t>
            </a:r>
            <a:r>
              <a:rPr lang="en-GB" sz="2000" b="1" dirty="0">
                <a:solidFill>
                  <a:srgbClr val="00B0F0"/>
                </a:solidFill>
              </a:rPr>
              <a:t>Distribution of water on the Earth’s Surface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0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  <a:p>
            <a:pPr algn="ctr"/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64008" y="762750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1.2.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GB" sz="2000" b="1" dirty="0">
                <a:solidFill>
                  <a:srgbClr val="00B0F0"/>
                </a:solidFill>
              </a:rPr>
              <a:t>The importance of rivers and lakes in people's lives</a:t>
            </a: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8" name="3 - Διάγραμμα">
            <a:extLst>
              <a:ext uri="{FF2B5EF4-FFF2-40B4-BE49-F238E27FC236}">
                <a16:creationId xmlns:a16="http://schemas.microsoft.com/office/drawing/2014/main" id="{9FBE035E-616B-475B-D009-ABF0D57DD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03810"/>
              </p:ext>
            </p:extLst>
          </p:nvPr>
        </p:nvGraphicFramePr>
        <p:xfrm>
          <a:off x="1070229" y="1354218"/>
          <a:ext cx="10051542" cy="533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43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  <a:p>
            <a:pPr algn="ctr"/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64008" y="762750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1.3.</a:t>
            </a:r>
            <a:r>
              <a:rPr lang="en-US" sz="2000" b="1" dirty="0">
                <a:solidFill>
                  <a:srgbClr val="00B0F0"/>
                </a:solidFill>
              </a:rPr>
              <a:t> What are the criteria for evaluating and comparing rivers?</a:t>
            </a: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11" name="4 - Διάγραμμα">
            <a:extLst>
              <a:ext uri="{FF2B5EF4-FFF2-40B4-BE49-F238E27FC236}">
                <a16:creationId xmlns:a16="http://schemas.microsoft.com/office/drawing/2014/main" id="{6F9E3272-2074-A827-1585-EA502D217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407520"/>
              </p:ext>
            </p:extLst>
          </p:nvPr>
        </p:nvGraphicFramePr>
        <p:xfrm>
          <a:off x="701802" y="1380744"/>
          <a:ext cx="10852404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60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  <a:p>
            <a:pPr algn="ctr"/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64008" y="762750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</a:t>
            </a:r>
            <a:r>
              <a:rPr lang="en-US" sz="2000" b="1" dirty="0">
                <a:solidFill>
                  <a:srgbClr val="00B0F0"/>
                </a:solidFill>
              </a:rPr>
              <a:t>4</a:t>
            </a:r>
            <a:r>
              <a:rPr lang="el-GR" sz="2000" b="1" dirty="0">
                <a:solidFill>
                  <a:srgbClr val="00B0F0"/>
                </a:solidFill>
              </a:rPr>
              <a:t>. </a:t>
            </a:r>
            <a:r>
              <a:rPr lang="en-GB" sz="2000" b="1" dirty="0">
                <a:solidFill>
                  <a:srgbClr val="00B0F0"/>
                </a:solidFill>
              </a:rPr>
              <a:t>Earth’s great rivers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0" name="Picture 2" descr="C:\Users\user\Desktop\GEOGRAPHY PICS\B3_4\river map.jpg">
            <a:extLst>
              <a:ext uri="{FF2B5EF4-FFF2-40B4-BE49-F238E27FC236}">
                <a16:creationId xmlns:a16="http://schemas.microsoft.com/office/drawing/2014/main" id="{AE806F94-4E5E-4567-217E-72E151A2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591" y="1340608"/>
            <a:ext cx="9298818" cy="5128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11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  <a:p>
            <a:pPr algn="ctr"/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102870" y="771663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</a:t>
            </a:r>
            <a:r>
              <a:rPr lang="en-US" sz="2000" b="1" dirty="0">
                <a:solidFill>
                  <a:srgbClr val="00B0F0"/>
                </a:solidFill>
              </a:rPr>
              <a:t>4</a:t>
            </a:r>
            <a:r>
              <a:rPr lang="el-GR" sz="2000" b="1" dirty="0">
                <a:solidFill>
                  <a:srgbClr val="00B0F0"/>
                </a:solidFill>
              </a:rPr>
              <a:t>. </a:t>
            </a:r>
            <a:r>
              <a:rPr lang="en-GB" sz="2000" b="1" dirty="0">
                <a:solidFill>
                  <a:srgbClr val="00B0F0"/>
                </a:solidFill>
              </a:rPr>
              <a:t>Earth’s great rivers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692D074-3816-9C82-7D1D-CB25A4077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034436"/>
              </p:ext>
            </p:extLst>
          </p:nvPr>
        </p:nvGraphicFramePr>
        <p:xfrm>
          <a:off x="1249680" y="1332315"/>
          <a:ext cx="9692640" cy="505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224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  <a:p>
            <a:pPr algn="ctr"/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102870" y="771663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1.5. </a:t>
            </a:r>
            <a:r>
              <a:rPr lang="en-GB" sz="2000" b="1" dirty="0">
                <a:solidFill>
                  <a:srgbClr val="00B0F0"/>
                </a:solidFill>
              </a:rPr>
              <a:t>Earth’s great rivers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E8F955-CCF8-6718-16DE-5B351A54E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764695"/>
              </p:ext>
            </p:extLst>
          </p:nvPr>
        </p:nvGraphicFramePr>
        <p:xfrm>
          <a:off x="1435608" y="1395017"/>
          <a:ext cx="9320784" cy="498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633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  <a:p>
            <a:pPr algn="ctr"/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102870" y="771663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1.5. </a:t>
            </a:r>
            <a:r>
              <a:rPr lang="en-GB" sz="2000" b="1" dirty="0">
                <a:solidFill>
                  <a:srgbClr val="00B0F0"/>
                </a:solidFill>
              </a:rPr>
              <a:t>Earth’s great rivers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FAE42-A486-AC67-CCEB-93C2B9171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554923"/>
            <a:ext cx="10141527" cy="45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FF78E-B05D-7B7D-38D4-52A6523D1511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Exploring the great waterways of the world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A1E75-6C51-FF29-AC52-6552C99385F6}"/>
              </a:ext>
            </a:extLst>
          </p:cNvPr>
          <p:cNvSpPr txBox="1"/>
          <p:nvPr/>
        </p:nvSpPr>
        <p:spPr>
          <a:xfrm>
            <a:off x="0" y="38851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Rivers and lakes of the world</a:t>
            </a:r>
            <a:endParaRPr lang="en-US" sz="2200" b="1" dirty="0">
              <a:solidFill>
                <a:srgbClr val="00B050"/>
              </a:solidFill>
            </a:endParaRPr>
          </a:p>
          <a:p>
            <a:pPr algn="ctr"/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247E-33B7-2902-076C-6F167157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4712" cy="1543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2A0B6-1F74-BE58-E0CE-FDBF54FB5ABE}"/>
              </a:ext>
            </a:extLst>
          </p:cNvPr>
          <p:cNvSpPr txBox="1"/>
          <p:nvPr/>
        </p:nvSpPr>
        <p:spPr>
          <a:xfrm>
            <a:off x="102870" y="771663"/>
            <a:ext cx="12127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B0F0"/>
                </a:solidFill>
              </a:rPr>
              <a:t>1.5. </a:t>
            </a:r>
            <a:r>
              <a:rPr lang="en-GB" sz="2000" b="1" dirty="0">
                <a:solidFill>
                  <a:srgbClr val="00B0F0"/>
                </a:solidFill>
              </a:rPr>
              <a:t>Earth’s great rivers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27B1E4C-53C7-36BB-C4B2-A2B62963A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476560"/>
              </p:ext>
            </p:extLst>
          </p:nvPr>
        </p:nvGraphicFramePr>
        <p:xfrm>
          <a:off x="1249680" y="1332315"/>
          <a:ext cx="9692640" cy="505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5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d6f8818e8c36535189c285d4a91db8418558d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349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ΑΘΑΝΑΣΙΟΣ ΜΟΥΡΛΑΣ</dc:creator>
  <cp:lastModifiedBy>Cleopatra Kalogerakou</cp:lastModifiedBy>
  <cp:revision>225</cp:revision>
  <dcterms:created xsi:type="dcterms:W3CDTF">2022-05-25T16:36:39Z</dcterms:created>
  <dcterms:modified xsi:type="dcterms:W3CDTF">2022-06-10T00:01:54Z</dcterms:modified>
</cp:coreProperties>
</file>