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4" r:id="rId6"/>
    <p:sldId id="269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00"/>
    <a:srgbClr val="0066FF"/>
    <a:srgbClr val="0000FF"/>
    <a:srgbClr val="99FF33"/>
    <a:srgbClr val="FF3399"/>
    <a:srgbClr val="00CC00"/>
    <a:srgbClr val="CCFF33"/>
    <a:srgbClr val="CC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5D9A4-9F38-4B08-B22E-C86D885B82DE}" v="2" dt="2021-05-16T13:24:53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opatra Kalogerakou" userId="9a13bf3d7431439f" providerId="LiveId" clId="{C745D9A4-9F38-4B08-B22E-C86D885B82DE}"/>
    <pc:docChg chg="modSld">
      <pc:chgData name="Cleopatra Kalogerakou" userId="9a13bf3d7431439f" providerId="LiveId" clId="{C745D9A4-9F38-4B08-B22E-C86D885B82DE}" dt="2021-05-16T14:07:52.797" v="401" actId="20577"/>
      <pc:docMkLst>
        <pc:docMk/>
      </pc:docMkLst>
      <pc:sldChg chg="modSp mod">
        <pc:chgData name="Cleopatra Kalogerakou" userId="9a13bf3d7431439f" providerId="LiveId" clId="{C745D9A4-9F38-4B08-B22E-C86D885B82DE}" dt="2021-05-16T14:07:52.797" v="401" actId="20577"/>
        <pc:sldMkLst>
          <pc:docMk/>
          <pc:sldMk cId="205797408" sldId="257"/>
        </pc:sldMkLst>
        <pc:spChg chg="mod">
          <ac:chgData name="Cleopatra Kalogerakou" userId="9a13bf3d7431439f" providerId="LiveId" clId="{C745D9A4-9F38-4B08-B22E-C86D885B82DE}" dt="2021-05-16T14:07:52.797" v="401" actId="20577"/>
          <ac:spMkLst>
            <pc:docMk/>
            <pc:sldMk cId="205797408" sldId="257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5:45.013" v="75" actId="20577"/>
        <pc:sldMkLst>
          <pc:docMk/>
          <pc:sldMk cId="1537658461" sldId="258"/>
        </pc:sldMkLst>
        <pc:spChg chg="mod">
          <ac:chgData name="Cleopatra Kalogerakou" userId="9a13bf3d7431439f" providerId="LiveId" clId="{C745D9A4-9F38-4B08-B22E-C86D885B82DE}" dt="2021-05-16T13:25:45.013" v="75" actId="20577"/>
          <ac:spMkLst>
            <pc:docMk/>
            <pc:sldMk cId="1537658461" sldId="258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5:55.049" v="111" actId="20577"/>
        <pc:sldMkLst>
          <pc:docMk/>
          <pc:sldMk cId="3299723935" sldId="259"/>
        </pc:sldMkLst>
        <pc:spChg chg="mod">
          <ac:chgData name="Cleopatra Kalogerakou" userId="9a13bf3d7431439f" providerId="LiveId" clId="{C745D9A4-9F38-4B08-B22E-C86D885B82DE}" dt="2021-05-16T13:25:55.049" v="111" actId="20577"/>
          <ac:spMkLst>
            <pc:docMk/>
            <pc:sldMk cId="3299723935" sldId="259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6:30.448" v="219" actId="20577"/>
        <pc:sldMkLst>
          <pc:docMk/>
          <pc:sldMk cId="308216311" sldId="261"/>
        </pc:sldMkLst>
        <pc:spChg chg="mod">
          <ac:chgData name="Cleopatra Kalogerakou" userId="9a13bf3d7431439f" providerId="LiveId" clId="{C745D9A4-9F38-4B08-B22E-C86D885B82DE}" dt="2021-05-16T13:26:30.448" v="219" actId="20577"/>
          <ac:spMkLst>
            <pc:docMk/>
            <pc:sldMk cId="308216311" sldId="261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6:41.400" v="255" actId="20577"/>
        <pc:sldMkLst>
          <pc:docMk/>
          <pc:sldMk cId="3119932737" sldId="262"/>
        </pc:sldMkLst>
        <pc:spChg chg="mod">
          <ac:chgData name="Cleopatra Kalogerakou" userId="9a13bf3d7431439f" providerId="LiveId" clId="{C745D9A4-9F38-4B08-B22E-C86D885B82DE}" dt="2021-05-16T13:26:41.400" v="255" actId="20577"/>
          <ac:spMkLst>
            <pc:docMk/>
            <pc:sldMk cId="3119932737" sldId="262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6:51.352" v="293" actId="20577"/>
        <pc:sldMkLst>
          <pc:docMk/>
          <pc:sldMk cId="1439479365" sldId="263"/>
        </pc:sldMkLst>
        <pc:spChg chg="mod">
          <ac:chgData name="Cleopatra Kalogerakou" userId="9a13bf3d7431439f" providerId="LiveId" clId="{C745D9A4-9F38-4B08-B22E-C86D885B82DE}" dt="2021-05-16T13:26:51.352" v="293" actId="20577"/>
          <ac:spMkLst>
            <pc:docMk/>
            <pc:sldMk cId="1439479365" sldId="263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6:05.951" v="147" actId="20577"/>
        <pc:sldMkLst>
          <pc:docMk/>
          <pc:sldMk cId="3486586628" sldId="264"/>
        </pc:sldMkLst>
        <pc:spChg chg="mod">
          <ac:chgData name="Cleopatra Kalogerakou" userId="9a13bf3d7431439f" providerId="LiveId" clId="{C745D9A4-9F38-4B08-B22E-C86D885B82DE}" dt="2021-05-16T13:26:05.951" v="147" actId="20577"/>
          <ac:spMkLst>
            <pc:docMk/>
            <pc:sldMk cId="3486586628" sldId="264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7:02.905" v="329" actId="20577"/>
        <pc:sldMkLst>
          <pc:docMk/>
          <pc:sldMk cId="2399123104" sldId="266"/>
        </pc:sldMkLst>
        <pc:spChg chg="mod">
          <ac:chgData name="Cleopatra Kalogerakou" userId="9a13bf3d7431439f" providerId="LiveId" clId="{C745D9A4-9F38-4B08-B22E-C86D885B82DE}" dt="2021-05-16T13:27:02.905" v="329" actId="20577"/>
          <ac:spMkLst>
            <pc:docMk/>
            <pc:sldMk cId="2399123104" sldId="266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7:29.366" v="365" actId="20577"/>
        <pc:sldMkLst>
          <pc:docMk/>
          <pc:sldMk cId="1176406252" sldId="267"/>
        </pc:sldMkLst>
        <pc:spChg chg="mod">
          <ac:chgData name="Cleopatra Kalogerakou" userId="9a13bf3d7431439f" providerId="LiveId" clId="{C745D9A4-9F38-4B08-B22E-C86D885B82DE}" dt="2021-05-16T13:27:29.366" v="365" actId="20577"/>
          <ac:spMkLst>
            <pc:docMk/>
            <pc:sldMk cId="1176406252" sldId="267"/>
            <ac:spMk id="7" creationId="{69B31F95-60DF-42F0-8A79-900A0D890335}"/>
          </ac:spMkLst>
        </pc:spChg>
      </pc:sldChg>
      <pc:sldChg chg="modSp mod">
        <pc:chgData name="Cleopatra Kalogerakou" userId="9a13bf3d7431439f" providerId="LiveId" clId="{C745D9A4-9F38-4B08-B22E-C86D885B82DE}" dt="2021-05-16T13:25:31.411" v="39" actId="20577"/>
        <pc:sldMkLst>
          <pc:docMk/>
          <pc:sldMk cId="930985462" sldId="268"/>
        </pc:sldMkLst>
        <pc:spChg chg="mod">
          <ac:chgData name="Cleopatra Kalogerakou" userId="9a13bf3d7431439f" providerId="LiveId" clId="{C745D9A4-9F38-4B08-B22E-C86D885B82DE}" dt="2021-05-16T13:25:31.411" v="39" actId="20577"/>
          <ac:spMkLst>
            <pc:docMk/>
            <pc:sldMk cId="930985462" sldId="268"/>
            <ac:spMk id="7" creationId="{69B31F95-60DF-42F0-8A79-900A0D890335}"/>
          </ac:spMkLst>
        </pc:spChg>
        <pc:graphicFrameChg chg="mod">
          <ac:chgData name="Cleopatra Kalogerakou" userId="9a13bf3d7431439f" providerId="LiveId" clId="{C745D9A4-9F38-4B08-B22E-C86D885B82DE}" dt="2021-05-16T13:24:53.534" v="37" actId="20577"/>
          <ac:graphicFrameMkLst>
            <pc:docMk/>
            <pc:sldMk cId="930985462" sldId="268"/>
            <ac:graphicFrameMk id="9" creationId="{3D83BC98-9A62-414B-8721-5ADFD9E9AAC1}"/>
          </ac:graphicFrameMkLst>
        </pc:graphicFrameChg>
      </pc:sldChg>
      <pc:sldChg chg="modSp mod">
        <pc:chgData name="Cleopatra Kalogerakou" userId="9a13bf3d7431439f" providerId="LiveId" clId="{C745D9A4-9F38-4B08-B22E-C86D885B82DE}" dt="2021-05-16T13:26:16.777" v="183" actId="20577"/>
        <pc:sldMkLst>
          <pc:docMk/>
          <pc:sldMk cId="969413411" sldId="269"/>
        </pc:sldMkLst>
        <pc:spChg chg="mod">
          <ac:chgData name="Cleopatra Kalogerakou" userId="9a13bf3d7431439f" providerId="LiveId" clId="{C745D9A4-9F38-4B08-B22E-C86D885B82DE}" dt="2021-05-16T13:26:16.777" v="183" actId="20577"/>
          <ac:spMkLst>
            <pc:docMk/>
            <pc:sldMk cId="969413411" sldId="269"/>
            <ac:spMk id="7" creationId="{69B31F95-60DF-42F0-8A79-900A0D89033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3341C-AA8D-4478-B5F3-9901CCC1F4BF}" type="doc">
      <dgm:prSet loTypeId="urn:microsoft.com/office/officeart/2005/8/layout/hierarchy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62CE598-8592-482C-BAD3-2EA0848AB1B9}">
      <dgm:prSet phldrT="[Κείμενο]" custT="1"/>
      <dgm:spPr/>
      <dgm:t>
        <a:bodyPr/>
        <a:lstStyle/>
        <a:p>
          <a:pPr algn="ctr"/>
          <a:r>
            <a:rPr lang="en-GB" sz="2400" b="1" i="1" dirty="0">
              <a:solidFill>
                <a:srgbClr val="FF0000"/>
              </a:solidFill>
            </a:rPr>
            <a:t>Know thyself</a:t>
          </a:r>
          <a:endParaRPr lang="el-GR" sz="2400" b="1" i="1" dirty="0">
            <a:solidFill>
              <a:srgbClr val="FF0000"/>
            </a:solidFill>
          </a:endParaRPr>
        </a:p>
      </dgm:t>
    </dgm:pt>
    <dgm:pt modelId="{21DB9FCD-B3FE-4170-89DC-0B48766CCD3D}" type="parTrans" cxnId="{0DD024BB-8488-4E46-8AE6-E58E683E8F62}">
      <dgm:prSet/>
      <dgm:spPr/>
      <dgm:t>
        <a:bodyPr/>
        <a:lstStyle/>
        <a:p>
          <a:pPr algn="ctr"/>
          <a:endParaRPr lang="el-GR"/>
        </a:p>
      </dgm:t>
    </dgm:pt>
    <dgm:pt modelId="{3ADF867A-7950-4E06-BE4A-4251F2FED073}" type="sibTrans" cxnId="{0DD024BB-8488-4E46-8AE6-E58E683E8F62}">
      <dgm:prSet/>
      <dgm:spPr/>
      <dgm:t>
        <a:bodyPr/>
        <a:lstStyle/>
        <a:p>
          <a:pPr algn="ctr"/>
          <a:endParaRPr lang="el-GR"/>
        </a:p>
      </dgm:t>
    </dgm:pt>
    <dgm:pt modelId="{D7F82C3D-C2F4-43A9-99CE-49120D26323D}">
      <dgm:prSet phldrT="[Κείμενο]" custT="1"/>
      <dgm:spPr/>
      <dgm:t>
        <a:bodyPr/>
        <a:lstStyle/>
        <a:p>
          <a:pPr algn="ctr"/>
          <a:r>
            <a:rPr lang="en-GB" sz="1700" b="1" i="0" dirty="0">
              <a:solidFill>
                <a:srgbClr val="0000FF"/>
              </a:solidFill>
            </a:rPr>
            <a:t>This phrase is attributed to </a:t>
          </a:r>
          <a:r>
            <a:rPr lang="en-GB" sz="1700" b="1" i="0" dirty="0" err="1">
              <a:solidFill>
                <a:srgbClr val="0000FF"/>
              </a:solidFill>
            </a:rPr>
            <a:t>Chilon</a:t>
          </a:r>
          <a:r>
            <a:rPr lang="en-GB" sz="1700" b="1" i="0" dirty="0">
              <a:solidFill>
                <a:srgbClr val="0000FF"/>
              </a:solidFill>
            </a:rPr>
            <a:t> the Lacedaemonian, one of the seven sages of antiquity, is engraved in the oracle of Delphi and was widely used by Socrates.</a:t>
          </a:r>
          <a:endParaRPr lang="el-GR" sz="1700" b="1" dirty="0">
            <a:solidFill>
              <a:srgbClr val="0000FF"/>
            </a:solidFill>
          </a:endParaRPr>
        </a:p>
      </dgm:t>
    </dgm:pt>
    <dgm:pt modelId="{7AC51B75-3710-4D22-B86A-F977F10F6323}" type="parTrans" cxnId="{90B300CF-BDBA-4C58-A806-A2B08172A495}">
      <dgm:prSet/>
      <dgm:spPr>
        <a:solidFill>
          <a:srgbClr val="FF3300"/>
        </a:solidFill>
        <a:ln>
          <a:solidFill>
            <a:srgbClr val="6600FF"/>
          </a:solidFill>
        </a:ln>
      </dgm:spPr>
      <dgm:t>
        <a:bodyPr/>
        <a:lstStyle/>
        <a:p>
          <a:pPr algn="ctr"/>
          <a:endParaRPr lang="el-GR"/>
        </a:p>
      </dgm:t>
    </dgm:pt>
    <dgm:pt modelId="{A50150B7-7DFD-46A6-8B80-73484DBDBF02}" type="sibTrans" cxnId="{90B300CF-BDBA-4C58-A806-A2B08172A495}">
      <dgm:prSet/>
      <dgm:spPr/>
      <dgm:t>
        <a:bodyPr/>
        <a:lstStyle/>
        <a:p>
          <a:pPr algn="ctr"/>
          <a:endParaRPr lang="el-GR"/>
        </a:p>
      </dgm:t>
    </dgm:pt>
    <dgm:pt modelId="{1D545F4A-ADF7-40D2-B83A-E85C65597FE7}">
      <dgm:prSet phldrT="[Κείμενο]" custT="1"/>
      <dgm:spPr/>
      <dgm:t>
        <a:bodyPr/>
        <a:lstStyle/>
        <a:p>
          <a:pPr algn="ctr"/>
          <a:r>
            <a:rPr lang="en-GB" sz="1700" b="1" i="0" dirty="0">
              <a:solidFill>
                <a:srgbClr val="0000FF"/>
              </a:solidFill>
            </a:rPr>
            <a:t>Its meaning is timeless and clear and indicates the challenge, the requirement and the need to know ourselves.</a:t>
          </a:r>
          <a:endParaRPr lang="el-GR" sz="1700" b="1" dirty="0">
            <a:solidFill>
              <a:srgbClr val="0000FF"/>
            </a:solidFill>
          </a:endParaRPr>
        </a:p>
      </dgm:t>
    </dgm:pt>
    <dgm:pt modelId="{15DD529D-552A-453A-AD9B-305606FA913B}" type="parTrans" cxnId="{F5237585-D5F9-40BA-A40C-D37F6392AA99}">
      <dgm:prSet/>
      <dgm:spPr>
        <a:ln>
          <a:solidFill>
            <a:srgbClr val="6600FF"/>
          </a:solidFill>
        </a:ln>
      </dgm:spPr>
      <dgm:t>
        <a:bodyPr/>
        <a:lstStyle/>
        <a:p>
          <a:pPr algn="ctr"/>
          <a:endParaRPr lang="el-GR"/>
        </a:p>
      </dgm:t>
    </dgm:pt>
    <dgm:pt modelId="{C9E24829-8EDE-4A6A-AD8C-C924282D9A42}" type="sibTrans" cxnId="{F5237585-D5F9-40BA-A40C-D37F6392AA99}">
      <dgm:prSet/>
      <dgm:spPr/>
      <dgm:t>
        <a:bodyPr/>
        <a:lstStyle/>
        <a:p>
          <a:pPr algn="ctr"/>
          <a:endParaRPr lang="el-GR"/>
        </a:p>
      </dgm:t>
    </dgm:pt>
    <dgm:pt modelId="{E95B711A-E1E4-45EF-B528-36F5B74364CE}" type="pres">
      <dgm:prSet presAssocID="{2133341C-AA8D-4478-B5F3-9901CCC1F4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FFE97D-0EA7-47EB-B75F-86CEDC094A13}" type="pres">
      <dgm:prSet presAssocID="{D62CE598-8592-482C-BAD3-2EA0848AB1B9}" presName="hierRoot1" presStyleCnt="0"/>
      <dgm:spPr/>
    </dgm:pt>
    <dgm:pt modelId="{8FAD6220-B1F9-4E34-A938-D1C06B72000C}" type="pres">
      <dgm:prSet presAssocID="{D62CE598-8592-482C-BAD3-2EA0848AB1B9}" presName="composite" presStyleCnt="0"/>
      <dgm:spPr/>
    </dgm:pt>
    <dgm:pt modelId="{2655968F-52CA-444E-8019-BEF76130BA98}" type="pres">
      <dgm:prSet presAssocID="{D62CE598-8592-482C-BAD3-2EA0848AB1B9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39F11B-C53C-4C4A-8917-53ACF32B224D}" type="pres">
      <dgm:prSet presAssocID="{D62CE598-8592-482C-BAD3-2EA0848AB1B9}" presName="text" presStyleLbl="fgAcc0" presStyleIdx="0" presStyleCnt="1" custLinFactNeighborX="-1163" custLinFactNeighborY="-3776">
        <dgm:presLayoutVars>
          <dgm:chPref val="3"/>
        </dgm:presLayoutVars>
      </dgm:prSet>
      <dgm:spPr/>
    </dgm:pt>
    <dgm:pt modelId="{66703914-319C-428B-B7DF-48CEFBEF3B6C}" type="pres">
      <dgm:prSet presAssocID="{D62CE598-8592-482C-BAD3-2EA0848AB1B9}" presName="hierChild2" presStyleCnt="0"/>
      <dgm:spPr/>
    </dgm:pt>
    <dgm:pt modelId="{A4707D57-9D57-450A-9B7B-FE11A35FF070}" type="pres">
      <dgm:prSet presAssocID="{7AC51B75-3710-4D22-B86A-F977F10F6323}" presName="Name10" presStyleLbl="parChTrans1D2" presStyleIdx="0" presStyleCnt="2"/>
      <dgm:spPr/>
    </dgm:pt>
    <dgm:pt modelId="{6A09E1CE-2E89-4C9D-B102-52D561B8888C}" type="pres">
      <dgm:prSet presAssocID="{D7F82C3D-C2F4-43A9-99CE-49120D26323D}" presName="hierRoot2" presStyleCnt="0"/>
      <dgm:spPr/>
    </dgm:pt>
    <dgm:pt modelId="{72554D35-4C41-45A9-891C-0EF9804B8542}" type="pres">
      <dgm:prSet presAssocID="{D7F82C3D-C2F4-43A9-99CE-49120D26323D}" presName="composite2" presStyleCnt="0"/>
      <dgm:spPr/>
    </dgm:pt>
    <dgm:pt modelId="{EEFDFC5D-439D-4B49-B275-372AE7FA26E0}" type="pres">
      <dgm:prSet presAssocID="{D7F82C3D-C2F4-43A9-99CE-49120D26323D}" presName="background2" presStyleLbl="node2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4C0756-607C-4FA3-892C-B2DD60F0071D}" type="pres">
      <dgm:prSet presAssocID="{D7F82C3D-C2F4-43A9-99CE-49120D26323D}" presName="text2" presStyleLbl="fgAcc2" presStyleIdx="0" presStyleCnt="2" custLinFactNeighborX="5556" custLinFactNeighborY="-1552">
        <dgm:presLayoutVars>
          <dgm:chPref val="3"/>
        </dgm:presLayoutVars>
      </dgm:prSet>
      <dgm:spPr/>
    </dgm:pt>
    <dgm:pt modelId="{38E0EF65-9CC2-43D1-BC78-DBD6CFA3EF0D}" type="pres">
      <dgm:prSet presAssocID="{D7F82C3D-C2F4-43A9-99CE-49120D26323D}" presName="hierChild3" presStyleCnt="0"/>
      <dgm:spPr/>
    </dgm:pt>
    <dgm:pt modelId="{F52D4BF5-4FF0-4E54-8206-5DC29F2808F8}" type="pres">
      <dgm:prSet presAssocID="{15DD529D-552A-453A-AD9B-305606FA913B}" presName="Name10" presStyleLbl="parChTrans1D2" presStyleIdx="1" presStyleCnt="2"/>
      <dgm:spPr/>
    </dgm:pt>
    <dgm:pt modelId="{4208EB91-CE83-4BD2-A430-2BD4E6C520D5}" type="pres">
      <dgm:prSet presAssocID="{1D545F4A-ADF7-40D2-B83A-E85C65597FE7}" presName="hierRoot2" presStyleCnt="0"/>
      <dgm:spPr/>
    </dgm:pt>
    <dgm:pt modelId="{7014006D-DE53-4615-B823-52262AB7DC66}" type="pres">
      <dgm:prSet presAssocID="{1D545F4A-ADF7-40D2-B83A-E85C65597FE7}" presName="composite2" presStyleCnt="0"/>
      <dgm:spPr/>
    </dgm:pt>
    <dgm:pt modelId="{0DF6EB56-4309-4F74-A849-B5A8DC8B8816}" type="pres">
      <dgm:prSet presAssocID="{1D545F4A-ADF7-40D2-B83A-E85C65597FE7}" presName="background2" presStyleLbl="node2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C05753-43E5-4643-A988-F72EBAB02D91}" type="pres">
      <dgm:prSet presAssocID="{1D545F4A-ADF7-40D2-B83A-E85C65597FE7}" presName="text2" presStyleLbl="fgAcc2" presStyleIdx="1" presStyleCnt="2">
        <dgm:presLayoutVars>
          <dgm:chPref val="3"/>
        </dgm:presLayoutVars>
      </dgm:prSet>
      <dgm:spPr/>
    </dgm:pt>
    <dgm:pt modelId="{F1583804-C8D8-4431-98CD-F5B73846E3E3}" type="pres">
      <dgm:prSet presAssocID="{1D545F4A-ADF7-40D2-B83A-E85C65597FE7}" presName="hierChild3" presStyleCnt="0"/>
      <dgm:spPr/>
    </dgm:pt>
  </dgm:ptLst>
  <dgm:cxnLst>
    <dgm:cxn modelId="{69EE455F-87D6-4236-AF67-C9DBFCA449D5}" type="presOf" srcId="{7AC51B75-3710-4D22-B86A-F977F10F6323}" destId="{A4707D57-9D57-450A-9B7B-FE11A35FF070}" srcOrd="0" destOrd="0" presId="urn:microsoft.com/office/officeart/2005/8/layout/hierarchy1"/>
    <dgm:cxn modelId="{A87E0156-28C1-45AF-9488-9E90E5DF5A41}" type="presOf" srcId="{2133341C-AA8D-4478-B5F3-9901CCC1F4BF}" destId="{E95B711A-E1E4-45EF-B528-36F5B74364CE}" srcOrd="0" destOrd="0" presId="urn:microsoft.com/office/officeart/2005/8/layout/hierarchy1"/>
    <dgm:cxn modelId="{B723BA58-BA47-4BAB-9ED8-43A6A370E112}" type="presOf" srcId="{15DD529D-552A-453A-AD9B-305606FA913B}" destId="{F52D4BF5-4FF0-4E54-8206-5DC29F2808F8}" srcOrd="0" destOrd="0" presId="urn:microsoft.com/office/officeart/2005/8/layout/hierarchy1"/>
    <dgm:cxn modelId="{F5237585-D5F9-40BA-A40C-D37F6392AA99}" srcId="{D62CE598-8592-482C-BAD3-2EA0848AB1B9}" destId="{1D545F4A-ADF7-40D2-B83A-E85C65597FE7}" srcOrd="1" destOrd="0" parTransId="{15DD529D-552A-453A-AD9B-305606FA913B}" sibTransId="{C9E24829-8EDE-4A6A-AD8C-C924282D9A42}"/>
    <dgm:cxn modelId="{D752238A-04E8-4675-8E11-EA28D90A9B38}" type="presOf" srcId="{D7F82C3D-C2F4-43A9-99CE-49120D26323D}" destId="{774C0756-607C-4FA3-892C-B2DD60F0071D}" srcOrd="0" destOrd="0" presId="urn:microsoft.com/office/officeart/2005/8/layout/hierarchy1"/>
    <dgm:cxn modelId="{E89E57A1-1BCB-4641-BF30-A704FE940D20}" type="presOf" srcId="{D62CE598-8592-482C-BAD3-2EA0848AB1B9}" destId="{4B39F11B-C53C-4C4A-8917-53ACF32B224D}" srcOrd="0" destOrd="0" presId="urn:microsoft.com/office/officeart/2005/8/layout/hierarchy1"/>
    <dgm:cxn modelId="{5B9E2CBA-E957-402F-9B39-206F95B05949}" type="presOf" srcId="{1D545F4A-ADF7-40D2-B83A-E85C65597FE7}" destId="{64C05753-43E5-4643-A988-F72EBAB02D91}" srcOrd="0" destOrd="0" presId="urn:microsoft.com/office/officeart/2005/8/layout/hierarchy1"/>
    <dgm:cxn modelId="{0DD024BB-8488-4E46-8AE6-E58E683E8F62}" srcId="{2133341C-AA8D-4478-B5F3-9901CCC1F4BF}" destId="{D62CE598-8592-482C-BAD3-2EA0848AB1B9}" srcOrd="0" destOrd="0" parTransId="{21DB9FCD-B3FE-4170-89DC-0B48766CCD3D}" sibTransId="{3ADF867A-7950-4E06-BE4A-4251F2FED073}"/>
    <dgm:cxn modelId="{90B300CF-BDBA-4C58-A806-A2B08172A495}" srcId="{D62CE598-8592-482C-BAD3-2EA0848AB1B9}" destId="{D7F82C3D-C2F4-43A9-99CE-49120D26323D}" srcOrd="0" destOrd="0" parTransId="{7AC51B75-3710-4D22-B86A-F977F10F6323}" sibTransId="{A50150B7-7DFD-46A6-8B80-73484DBDBF02}"/>
    <dgm:cxn modelId="{96EC0A5E-C46C-45C9-BEE1-B3D048969CFA}" type="presParOf" srcId="{E95B711A-E1E4-45EF-B528-36F5B74364CE}" destId="{C5FFE97D-0EA7-47EB-B75F-86CEDC094A13}" srcOrd="0" destOrd="0" presId="urn:microsoft.com/office/officeart/2005/8/layout/hierarchy1"/>
    <dgm:cxn modelId="{5B0D145F-DC1B-497D-BAE6-2291AC82C2C8}" type="presParOf" srcId="{C5FFE97D-0EA7-47EB-B75F-86CEDC094A13}" destId="{8FAD6220-B1F9-4E34-A938-D1C06B72000C}" srcOrd="0" destOrd="0" presId="urn:microsoft.com/office/officeart/2005/8/layout/hierarchy1"/>
    <dgm:cxn modelId="{1BAFBF2C-0B69-4B2C-AC83-73E1B1B12B72}" type="presParOf" srcId="{8FAD6220-B1F9-4E34-A938-D1C06B72000C}" destId="{2655968F-52CA-444E-8019-BEF76130BA98}" srcOrd="0" destOrd="0" presId="urn:microsoft.com/office/officeart/2005/8/layout/hierarchy1"/>
    <dgm:cxn modelId="{4CE8A4F9-AC50-4013-B662-897E51B0E159}" type="presParOf" srcId="{8FAD6220-B1F9-4E34-A938-D1C06B72000C}" destId="{4B39F11B-C53C-4C4A-8917-53ACF32B224D}" srcOrd="1" destOrd="0" presId="urn:microsoft.com/office/officeart/2005/8/layout/hierarchy1"/>
    <dgm:cxn modelId="{BBDE9BC4-6D23-4638-B586-3413D86414A5}" type="presParOf" srcId="{C5FFE97D-0EA7-47EB-B75F-86CEDC094A13}" destId="{66703914-319C-428B-B7DF-48CEFBEF3B6C}" srcOrd="1" destOrd="0" presId="urn:microsoft.com/office/officeart/2005/8/layout/hierarchy1"/>
    <dgm:cxn modelId="{A6DD8CA9-E634-440A-BEDA-21A412ACB129}" type="presParOf" srcId="{66703914-319C-428B-B7DF-48CEFBEF3B6C}" destId="{A4707D57-9D57-450A-9B7B-FE11A35FF070}" srcOrd="0" destOrd="0" presId="urn:microsoft.com/office/officeart/2005/8/layout/hierarchy1"/>
    <dgm:cxn modelId="{A88A2995-3190-423B-AB87-BE7843D87A5B}" type="presParOf" srcId="{66703914-319C-428B-B7DF-48CEFBEF3B6C}" destId="{6A09E1CE-2E89-4C9D-B102-52D561B8888C}" srcOrd="1" destOrd="0" presId="urn:microsoft.com/office/officeart/2005/8/layout/hierarchy1"/>
    <dgm:cxn modelId="{9639FC77-DF14-416C-9FD5-66ECB93560E2}" type="presParOf" srcId="{6A09E1CE-2E89-4C9D-B102-52D561B8888C}" destId="{72554D35-4C41-45A9-891C-0EF9804B8542}" srcOrd="0" destOrd="0" presId="urn:microsoft.com/office/officeart/2005/8/layout/hierarchy1"/>
    <dgm:cxn modelId="{D69AE073-AF52-44F4-9DE2-48A1CCB7A8E3}" type="presParOf" srcId="{72554D35-4C41-45A9-891C-0EF9804B8542}" destId="{EEFDFC5D-439D-4B49-B275-372AE7FA26E0}" srcOrd="0" destOrd="0" presId="urn:microsoft.com/office/officeart/2005/8/layout/hierarchy1"/>
    <dgm:cxn modelId="{5BF7D7E9-1D83-4848-9E44-141423479C74}" type="presParOf" srcId="{72554D35-4C41-45A9-891C-0EF9804B8542}" destId="{774C0756-607C-4FA3-892C-B2DD60F0071D}" srcOrd="1" destOrd="0" presId="urn:microsoft.com/office/officeart/2005/8/layout/hierarchy1"/>
    <dgm:cxn modelId="{EF83CD26-4AE8-4C0C-B750-2B87CB9A9ABC}" type="presParOf" srcId="{6A09E1CE-2E89-4C9D-B102-52D561B8888C}" destId="{38E0EF65-9CC2-43D1-BC78-DBD6CFA3EF0D}" srcOrd="1" destOrd="0" presId="urn:microsoft.com/office/officeart/2005/8/layout/hierarchy1"/>
    <dgm:cxn modelId="{6CD93136-4D9A-4393-A086-268C54193969}" type="presParOf" srcId="{66703914-319C-428B-B7DF-48CEFBEF3B6C}" destId="{F52D4BF5-4FF0-4E54-8206-5DC29F2808F8}" srcOrd="2" destOrd="0" presId="urn:microsoft.com/office/officeart/2005/8/layout/hierarchy1"/>
    <dgm:cxn modelId="{0E9D0ED2-0CB8-4E75-A6F0-C3C2DC71C076}" type="presParOf" srcId="{66703914-319C-428B-B7DF-48CEFBEF3B6C}" destId="{4208EB91-CE83-4BD2-A430-2BD4E6C520D5}" srcOrd="3" destOrd="0" presId="urn:microsoft.com/office/officeart/2005/8/layout/hierarchy1"/>
    <dgm:cxn modelId="{D6CB9724-9E3E-4898-922F-5C0AD694A21D}" type="presParOf" srcId="{4208EB91-CE83-4BD2-A430-2BD4E6C520D5}" destId="{7014006D-DE53-4615-B823-52262AB7DC66}" srcOrd="0" destOrd="0" presId="urn:microsoft.com/office/officeart/2005/8/layout/hierarchy1"/>
    <dgm:cxn modelId="{673E77B6-D87F-4BBF-8638-2086D75CAF26}" type="presParOf" srcId="{7014006D-DE53-4615-B823-52262AB7DC66}" destId="{0DF6EB56-4309-4F74-A849-B5A8DC8B8816}" srcOrd="0" destOrd="0" presId="urn:microsoft.com/office/officeart/2005/8/layout/hierarchy1"/>
    <dgm:cxn modelId="{F9CA88CC-CF86-4328-A9AD-966F2566C632}" type="presParOf" srcId="{7014006D-DE53-4615-B823-52262AB7DC66}" destId="{64C05753-43E5-4643-A988-F72EBAB02D91}" srcOrd="1" destOrd="0" presId="urn:microsoft.com/office/officeart/2005/8/layout/hierarchy1"/>
    <dgm:cxn modelId="{C1F5C21A-A94E-48BD-BF06-6623EEC1F10F}" type="presParOf" srcId="{4208EB91-CE83-4BD2-A430-2BD4E6C520D5}" destId="{F1583804-C8D8-4431-98CD-F5B73846E3E3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E3945-4867-4EC4-AC6A-2FE01817AE52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5372802-5C2A-4921-BC67-CC1A314AA4C3}">
      <dgm:prSet custT="1"/>
      <dgm:spPr>
        <a:solidFill>
          <a:srgbClr val="99FF33">
            <a:alpha val="89804"/>
          </a:srgbClr>
        </a:solidFill>
      </dgm:spPr>
      <dgm:t>
        <a:bodyPr/>
        <a:lstStyle/>
        <a:p>
          <a:pPr algn="just"/>
          <a:r>
            <a:rPr lang="el-GR" sz="1300" b="1" dirty="0">
              <a:latin typeface="+mn-lt"/>
              <a:cs typeface="Calibri"/>
            </a:rPr>
            <a:t>● </a:t>
          </a:r>
          <a:r>
            <a:rPr lang="en-GB" sz="1300" b="1" i="0" dirty="0"/>
            <a:t>Once we get to know ourselves, we are called to identify and deal with our shortcomings, but also to set our limits.</a:t>
          </a:r>
          <a:endParaRPr lang="el-GR" sz="1300" b="1" dirty="0">
            <a:latin typeface="+mn-lt"/>
          </a:endParaRPr>
        </a:p>
      </dgm:t>
    </dgm:pt>
    <dgm:pt modelId="{D73B1CC3-958A-45F5-B392-D11FA4B31244}" type="sibTrans" cxnId="{8E216426-FBC4-429C-AB28-195C80DF867D}">
      <dgm:prSet/>
      <dgm:spPr/>
      <dgm:t>
        <a:bodyPr/>
        <a:lstStyle/>
        <a:p>
          <a:endParaRPr lang="el-GR"/>
        </a:p>
      </dgm:t>
    </dgm:pt>
    <dgm:pt modelId="{001DED95-0B32-43B3-BB4F-15A1B7CF4AE6}" type="parTrans" cxnId="{8E216426-FBC4-429C-AB28-195C80DF867D}">
      <dgm:prSet/>
      <dgm:spPr/>
      <dgm:t>
        <a:bodyPr/>
        <a:lstStyle/>
        <a:p>
          <a:endParaRPr lang="el-GR"/>
        </a:p>
      </dgm:t>
    </dgm:pt>
    <dgm:pt modelId="{C94CD29C-D0AC-4E98-A0C6-5481411572B0}">
      <dgm:prSet phldrT="[Κείμενο]" custT="1"/>
      <dgm:spPr>
        <a:solidFill>
          <a:srgbClr val="C081FF">
            <a:alpha val="89804"/>
          </a:srgbClr>
        </a:solidFill>
      </dgm:spPr>
      <dgm:t>
        <a:bodyPr/>
        <a:lstStyle/>
        <a:p>
          <a:pPr algn="just"/>
          <a:r>
            <a:rPr lang="el-GR" sz="1400" b="1" dirty="0">
              <a:latin typeface="+mn-lt"/>
              <a:cs typeface="Calibri"/>
            </a:rPr>
            <a:t>  </a:t>
          </a:r>
          <a:r>
            <a:rPr lang="el-GR" sz="1300" b="1" dirty="0">
              <a:solidFill>
                <a:schemeClr val="tx1"/>
              </a:solidFill>
              <a:latin typeface="+mn-lt"/>
              <a:cs typeface="Calibri"/>
            </a:rPr>
            <a:t>● </a:t>
          </a:r>
          <a:r>
            <a:rPr lang="en-GB" sz="1300" b="1" i="0" dirty="0"/>
            <a:t>Self-knowledge is how we see ourselves and therefore the image we project to others.</a:t>
          </a:r>
          <a:endParaRPr lang="el-GR" sz="1300" b="1" dirty="0">
            <a:solidFill>
              <a:schemeClr val="tx1"/>
            </a:solidFill>
            <a:latin typeface="+mn-lt"/>
          </a:endParaRPr>
        </a:p>
      </dgm:t>
    </dgm:pt>
    <dgm:pt modelId="{CBB0EFF8-8A43-48BE-8312-D0A9017628FB}" type="sibTrans" cxnId="{E28B859F-BE05-44A6-83F2-C6269CF67FF1}">
      <dgm:prSet/>
      <dgm:spPr/>
      <dgm:t>
        <a:bodyPr/>
        <a:lstStyle/>
        <a:p>
          <a:endParaRPr lang="el-GR"/>
        </a:p>
      </dgm:t>
    </dgm:pt>
    <dgm:pt modelId="{E42E830E-FB5D-413C-B838-65FD1A5D37FB}" type="parTrans" cxnId="{E28B859F-BE05-44A6-83F2-C6269CF67FF1}">
      <dgm:prSet/>
      <dgm:spPr/>
      <dgm:t>
        <a:bodyPr/>
        <a:lstStyle/>
        <a:p>
          <a:endParaRPr lang="el-GR"/>
        </a:p>
      </dgm:t>
    </dgm:pt>
    <dgm:pt modelId="{449753BE-F61D-4A37-A28D-F1125D55E54B}">
      <dgm:prSet custT="1"/>
      <dgm:spPr>
        <a:solidFill>
          <a:srgbClr val="00B0F0">
            <a:alpha val="89804"/>
          </a:srgbClr>
        </a:solidFill>
      </dgm:spPr>
      <dgm:t>
        <a:bodyPr/>
        <a:lstStyle/>
        <a:p>
          <a:pPr algn="just"/>
          <a:r>
            <a:rPr lang="el-GR" sz="1300" b="1" dirty="0">
              <a:latin typeface="+mn-lt"/>
              <a:cs typeface="Calibri"/>
            </a:rPr>
            <a:t>● </a:t>
          </a:r>
          <a:r>
            <a:rPr lang="en-GB" sz="1300" b="1" i="0" dirty="0"/>
            <a:t>Accepting our shortcomings can lead to an effort of self-improvement and development.</a:t>
          </a:r>
          <a:endParaRPr lang="el-GR" sz="1300" b="1" dirty="0">
            <a:latin typeface="+mn-lt"/>
          </a:endParaRPr>
        </a:p>
      </dgm:t>
    </dgm:pt>
    <dgm:pt modelId="{14A06711-10C5-4A9A-B659-982E856A5A82}" type="parTrans" cxnId="{9C77DADF-B287-4020-9309-AC13645D3E8C}">
      <dgm:prSet/>
      <dgm:spPr/>
      <dgm:t>
        <a:bodyPr/>
        <a:lstStyle/>
        <a:p>
          <a:endParaRPr lang="el-GR"/>
        </a:p>
      </dgm:t>
    </dgm:pt>
    <dgm:pt modelId="{2BBCD14B-8320-40E8-BE9F-557BE8427144}" type="sibTrans" cxnId="{9C77DADF-B287-4020-9309-AC13645D3E8C}">
      <dgm:prSet/>
      <dgm:spPr/>
      <dgm:t>
        <a:bodyPr/>
        <a:lstStyle/>
        <a:p>
          <a:endParaRPr lang="el-GR"/>
        </a:p>
      </dgm:t>
    </dgm:pt>
    <dgm:pt modelId="{8EABC9DE-AFA7-4ABA-9D06-508542B7F378}">
      <dgm:prSet custT="1"/>
      <dgm:spPr>
        <a:solidFill>
          <a:srgbClr val="FF33CC">
            <a:alpha val="89804"/>
          </a:srgbClr>
        </a:solidFill>
      </dgm:spPr>
      <dgm:t>
        <a:bodyPr/>
        <a:lstStyle/>
        <a:p>
          <a:pPr algn="just"/>
          <a:r>
            <a:rPr lang="el-GR" sz="1300" b="1" dirty="0">
              <a:latin typeface="+mn-lt"/>
              <a:cs typeface="Calibri"/>
            </a:rPr>
            <a:t>●</a:t>
          </a:r>
          <a:r>
            <a:rPr lang="en-GB" sz="1300" b="1" i="0" dirty="0"/>
            <a:t>We often do not admit our weaknesses and avoid expressing our true feelings in order to maintain our supposed dignity, for fear of being exposed.</a:t>
          </a:r>
          <a:endParaRPr lang="el-GR" sz="1300" b="1" dirty="0">
            <a:latin typeface="+mn-lt"/>
          </a:endParaRPr>
        </a:p>
      </dgm:t>
    </dgm:pt>
    <dgm:pt modelId="{D6B40D9F-A5F6-4C51-B9EA-1E61B2FED96D}" type="parTrans" cxnId="{B7805632-41D2-4412-A0A4-0C7D433AC95D}">
      <dgm:prSet/>
      <dgm:spPr/>
      <dgm:t>
        <a:bodyPr/>
        <a:lstStyle/>
        <a:p>
          <a:endParaRPr lang="en-US"/>
        </a:p>
      </dgm:t>
    </dgm:pt>
    <dgm:pt modelId="{46D1E5DE-0998-483B-97B4-3C745CC12CD7}" type="sibTrans" cxnId="{B7805632-41D2-4412-A0A4-0C7D433AC95D}">
      <dgm:prSet/>
      <dgm:spPr/>
      <dgm:t>
        <a:bodyPr/>
        <a:lstStyle/>
        <a:p>
          <a:endParaRPr lang="en-US"/>
        </a:p>
      </dgm:t>
    </dgm:pt>
    <dgm:pt modelId="{C3AC16EA-C115-4976-B298-94592C117D42}">
      <dgm:prSet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r>
            <a:rPr lang="el-GR" sz="1300" b="1" dirty="0">
              <a:latin typeface="+mn-lt"/>
              <a:cs typeface="Calibri"/>
            </a:rPr>
            <a:t>● </a:t>
          </a:r>
          <a:r>
            <a:rPr lang="en-GB" sz="1300" b="1" i="0" dirty="0"/>
            <a:t>But we do blame ourselves due to the stress and pressure which could maintain this false image can create.</a:t>
          </a:r>
          <a:endParaRPr lang="el-GR" sz="1300" b="1" dirty="0">
            <a:solidFill>
              <a:schemeClr val="tx1"/>
            </a:solidFill>
            <a:latin typeface="+mn-lt"/>
          </a:endParaRPr>
        </a:p>
      </dgm:t>
    </dgm:pt>
    <dgm:pt modelId="{26575ABA-65C6-4D62-9CD8-3C27FD7A0F33}" type="parTrans" cxnId="{3E2CEBB8-F5C4-4231-B608-ADCC7D4BEA61}">
      <dgm:prSet/>
      <dgm:spPr/>
      <dgm:t>
        <a:bodyPr/>
        <a:lstStyle/>
        <a:p>
          <a:endParaRPr lang="en-US"/>
        </a:p>
      </dgm:t>
    </dgm:pt>
    <dgm:pt modelId="{3BCC25E4-9C5F-4F8D-A081-E8C844AEBCBD}" type="sibTrans" cxnId="{3E2CEBB8-F5C4-4231-B608-ADCC7D4BEA61}">
      <dgm:prSet/>
      <dgm:spPr/>
      <dgm:t>
        <a:bodyPr/>
        <a:lstStyle/>
        <a:p>
          <a:endParaRPr lang="en-US"/>
        </a:p>
      </dgm:t>
    </dgm:pt>
    <dgm:pt modelId="{CDB828CB-2EAE-490A-941B-9F1FD0D42CE6}" type="pres">
      <dgm:prSet presAssocID="{511E3945-4867-4EC4-AC6A-2FE01817AE52}" presName="compositeShape" presStyleCnt="0">
        <dgm:presLayoutVars>
          <dgm:dir/>
          <dgm:resizeHandles/>
        </dgm:presLayoutVars>
      </dgm:prSet>
      <dgm:spPr/>
    </dgm:pt>
    <dgm:pt modelId="{AD044D40-4BB5-4A9B-8F46-A07F9077C097}" type="pres">
      <dgm:prSet presAssocID="{511E3945-4867-4EC4-AC6A-2FE01817AE52}" presName="pyramid" presStyleLbl="node1" presStyleIdx="0" presStyleCnt="1" custLinFactNeighborX="-2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C146FD-0C88-41A4-BDAD-6CBE64101345}" type="pres">
      <dgm:prSet presAssocID="{511E3945-4867-4EC4-AC6A-2FE01817AE52}" presName="theList" presStyleCnt="0"/>
      <dgm:spPr/>
    </dgm:pt>
    <dgm:pt modelId="{91332356-3F68-41D6-9E46-8F90730659FA}" type="pres">
      <dgm:prSet presAssocID="{C94CD29C-D0AC-4E98-A0C6-5481411572B0}" presName="aNode" presStyleLbl="fgAcc1" presStyleIdx="0" presStyleCnt="5" custScaleX="128517">
        <dgm:presLayoutVars>
          <dgm:bulletEnabled val="1"/>
        </dgm:presLayoutVars>
      </dgm:prSet>
      <dgm:spPr/>
    </dgm:pt>
    <dgm:pt modelId="{25EC8019-1B18-45DF-B966-9A7A34B39360}" type="pres">
      <dgm:prSet presAssocID="{C94CD29C-D0AC-4E98-A0C6-5481411572B0}" presName="aSpace" presStyleCnt="0"/>
      <dgm:spPr/>
    </dgm:pt>
    <dgm:pt modelId="{3C85615E-D6A0-465A-A756-3BDB105BA268}" type="pres">
      <dgm:prSet presAssocID="{95372802-5C2A-4921-BC67-CC1A314AA4C3}" presName="aNode" presStyleLbl="fgAcc1" presStyleIdx="1" presStyleCnt="5" custScaleX="130048" custLinFactNeighborX="226" custLinFactNeighborY="-26696">
        <dgm:presLayoutVars>
          <dgm:bulletEnabled val="1"/>
        </dgm:presLayoutVars>
      </dgm:prSet>
      <dgm:spPr/>
    </dgm:pt>
    <dgm:pt modelId="{1B7EF3EA-4199-4AD6-A3BF-0C7456B3AC3B}" type="pres">
      <dgm:prSet presAssocID="{95372802-5C2A-4921-BC67-CC1A314AA4C3}" presName="aSpace" presStyleCnt="0"/>
      <dgm:spPr/>
    </dgm:pt>
    <dgm:pt modelId="{F739F1E8-24BF-445B-9039-0002B0B6B3A3}" type="pres">
      <dgm:prSet presAssocID="{449753BE-F61D-4A37-A28D-F1125D55E54B}" presName="aNode" presStyleLbl="fgAcc1" presStyleIdx="2" presStyleCnt="5" custScaleX="133527">
        <dgm:presLayoutVars>
          <dgm:bulletEnabled val="1"/>
        </dgm:presLayoutVars>
      </dgm:prSet>
      <dgm:spPr/>
    </dgm:pt>
    <dgm:pt modelId="{497B2F5A-72B2-451D-9A25-A766E6DCC753}" type="pres">
      <dgm:prSet presAssocID="{449753BE-F61D-4A37-A28D-F1125D55E54B}" presName="aSpace" presStyleCnt="0"/>
      <dgm:spPr/>
    </dgm:pt>
    <dgm:pt modelId="{48F937A1-87B7-45A3-8FD7-2DC282A2C5F6}" type="pres">
      <dgm:prSet presAssocID="{8EABC9DE-AFA7-4ABA-9D06-508542B7F378}" presName="aNode" presStyleLbl="fgAcc1" presStyleIdx="3" presStyleCnt="5" custScaleX="133527">
        <dgm:presLayoutVars>
          <dgm:bulletEnabled val="1"/>
        </dgm:presLayoutVars>
      </dgm:prSet>
      <dgm:spPr/>
    </dgm:pt>
    <dgm:pt modelId="{FB557D5A-5412-4549-BF9E-CF445056829E}" type="pres">
      <dgm:prSet presAssocID="{8EABC9DE-AFA7-4ABA-9D06-508542B7F378}" presName="aSpace" presStyleCnt="0"/>
      <dgm:spPr/>
    </dgm:pt>
    <dgm:pt modelId="{07CFC5FF-0254-4954-837D-EB5388B6B1F5}" type="pres">
      <dgm:prSet presAssocID="{C3AC16EA-C115-4976-B298-94592C117D42}" presName="aNode" presStyleLbl="fgAcc1" presStyleIdx="4" presStyleCnt="5" custScaleX="133527" custLinFactNeighborX="245" custLinFactNeighborY="2382">
        <dgm:presLayoutVars>
          <dgm:bulletEnabled val="1"/>
        </dgm:presLayoutVars>
      </dgm:prSet>
      <dgm:spPr/>
    </dgm:pt>
    <dgm:pt modelId="{DFF2FC77-C453-424C-B553-D1FF6A6C8C7D}" type="pres">
      <dgm:prSet presAssocID="{C3AC16EA-C115-4976-B298-94592C117D42}" presName="aSpace" presStyleCnt="0"/>
      <dgm:spPr/>
    </dgm:pt>
  </dgm:ptLst>
  <dgm:cxnLst>
    <dgm:cxn modelId="{8E216426-FBC4-429C-AB28-195C80DF867D}" srcId="{511E3945-4867-4EC4-AC6A-2FE01817AE52}" destId="{95372802-5C2A-4921-BC67-CC1A314AA4C3}" srcOrd="1" destOrd="0" parTransId="{001DED95-0B32-43B3-BB4F-15A1B7CF4AE6}" sibTransId="{D73B1CC3-958A-45F5-B392-D11FA4B31244}"/>
    <dgm:cxn modelId="{B7805632-41D2-4412-A0A4-0C7D433AC95D}" srcId="{511E3945-4867-4EC4-AC6A-2FE01817AE52}" destId="{8EABC9DE-AFA7-4ABA-9D06-508542B7F378}" srcOrd="3" destOrd="0" parTransId="{D6B40D9F-A5F6-4C51-B9EA-1E61B2FED96D}" sibTransId="{46D1E5DE-0998-483B-97B4-3C745CC12CD7}"/>
    <dgm:cxn modelId="{85100E82-8124-4ECA-8414-B36E1DE68AC7}" type="presOf" srcId="{95372802-5C2A-4921-BC67-CC1A314AA4C3}" destId="{3C85615E-D6A0-465A-A756-3BDB105BA268}" srcOrd="0" destOrd="0" presId="urn:microsoft.com/office/officeart/2005/8/layout/pyramid2"/>
    <dgm:cxn modelId="{E28B859F-BE05-44A6-83F2-C6269CF67FF1}" srcId="{511E3945-4867-4EC4-AC6A-2FE01817AE52}" destId="{C94CD29C-D0AC-4E98-A0C6-5481411572B0}" srcOrd="0" destOrd="0" parTransId="{E42E830E-FB5D-413C-B838-65FD1A5D37FB}" sibTransId="{CBB0EFF8-8A43-48BE-8312-D0A9017628FB}"/>
    <dgm:cxn modelId="{AB7F29A3-D96C-4E5B-85B0-5C2D302A2EED}" type="presOf" srcId="{511E3945-4867-4EC4-AC6A-2FE01817AE52}" destId="{CDB828CB-2EAE-490A-941B-9F1FD0D42CE6}" srcOrd="0" destOrd="0" presId="urn:microsoft.com/office/officeart/2005/8/layout/pyramid2"/>
    <dgm:cxn modelId="{92B0A5AA-B0AE-4A36-9C39-467DE4C89F01}" type="presOf" srcId="{449753BE-F61D-4A37-A28D-F1125D55E54B}" destId="{F739F1E8-24BF-445B-9039-0002B0B6B3A3}" srcOrd="0" destOrd="0" presId="urn:microsoft.com/office/officeart/2005/8/layout/pyramid2"/>
    <dgm:cxn modelId="{E4782FB8-2C89-41BF-8D76-A80258C9D896}" type="presOf" srcId="{C94CD29C-D0AC-4E98-A0C6-5481411572B0}" destId="{91332356-3F68-41D6-9E46-8F90730659FA}" srcOrd="0" destOrd="0" presId="urn:microsoft.com/office/officeart/2005/8/layout/pyramid2"/>
    <dgm:cxn modelId="{3E2CEBB8-F5C4-4231-B608-ADCC7D4BEA61}" srcId="{511E3945-4867-4EC4-AC6A-2FE01817AE52}" destId="{C3AC16EA-C115-4976-B298-94592C117D42}" srcOrd="4" destOrd="0" parTransId="{26575ABA-65C6-4D62-9CD8-3C27FD7A0F33}" sibTransId="{3BCC25E4-9C5F-4F8D-A081-E8C844AEBCBD}"/>
    <dgm:cxn modelId="{6BBF8FD9-E421-4D32-9256-CEF7F8562497}" type="presOf" srcId="{8EABC9DE-AFA7-4ABA-9D06-508542B7F378}" destId="{48F937A1-87B7-45A3-8FD7-2DC282A2C5F6}" srcOrd="0" destOrd="0" presId="urn:microsoft.com/office/officeart/2005/8/layout/pyramid2"/>
    <dgm:cxn modelId="{9C77DADF-B287-4020-9309-AC13645D3E8C}" srcId="{511E3945-4867-4EC4-AC6A-2FE01817AE52}" destId="{449753BE-F61D-4A37-A28D-F1125D55E54B}" srcOrd="2" destOrd="0" parTransId="{14A06711-10C5-4A9A-B659-982E856A5A82}" sibTransId="{2BBCD14B-8320-40E8-BE9F-557BE8427144}"/>
    <dgm:cxn modelId="{A9D1F7EC-AC17-4D01-AABD-EEC122CE46DE}" type="presOf" srcId="{C3AC16EA-C115-4976-B298-94592C117D42}" destId="{07CFC5FF-0254-4954-837D-EB5388B6B1F5}" srcOrd="0" destOrd="0" presId="urn:microsoft.com/office/officeart/2005/8/layout/pyramid2"/>
    <dgm:cxn modelId="{EC5A338A-26CE-48FE-995B-359AD2C1579A}" type="presParOf" srcId="{CDB828CB-2EAE-490A-941B-9F1FD0D42CE6}" destId="{AD044D40-4BB5-4A9B-8F46-A07F9077C097}" srcOrd="0" destOrd="0" presId="urn:microsoft.com/office/officeart/2005/8/layout/pyramid2"/>
    <dgm:cxn modelId="{365B8DE7-3A61-48BD-942C-FDA062562337}" type="presParOf" srcId="{CDB828CB-2EAE-490A-941B-9F1FD0D42CE6}" destId="{3AC146FD-0C88-41A4-BDAD-6CBE64101345}" srcOrd="1" destOrd="0" presId="urn:microsoft.com/office/officeart/2005/8/layout/pyramid2"/>
    <dgm:cxn modelId="{39CB46F1-3EDF-4220-BBCE-A2A3A51BAAF8}" type="presParOf" srcId="{3AC146FD-0C88-41A4-BDAD-6CBE64101345}" destId="{91332356-3F68-41D6-9E46-8F90730659FA}" srcOrd="0" destOrd="0" presId="urn:microsoft.com/office/officeart/2005/8/layout/pyramid2"/>
    <dgm:cxn modelId="{A807825B-4971-40D4-9AA5-EAACE2592172}" type="presParOf" srcId="{3AC146FD-0C88-41A4-BDAD-6CBE64101345}" destId="{25EC8019-1B18-45DF-B966-9A7A34B39360}" srcOrd="1" destOrd="0" presId="urn:microsoft.com/office/officeart/2005/8/layout/pyramid2"/>
    <dgm:cxn modelId="{0900830C-780C-4B76-84C7-DD94DFD9E37D}" type="presParOf" srcId="{3AC146FD-0C88-41A4-BDAD-6CBE64101345}" destId="{3C85615E-D6A0-465A-A756-3BDB105BA268}" srcOrd="2" destOrd="0" presId="urn:microsoft.com/office/officeart/2005/8/layout/pyramid2"/>
    <dgm:cxn modelId="{B449807E-31EE-4079-AA8C-6B3E795420BF}" type="presParOf" srcId="{3AC146FD-0C88-41A4-BDAD-6CBE64101345}" destId="{1B7EF3EA-4199-4AD6-A3BF-0C7456B3AC3B}" srcOrd="3" destOrd="0" presId="urn:microsoft.com/office/officeart/2005/8/layout/pyramid2"/>
    <dgm:cxn modelId="{A2D3317D-0CD0-40BD-A98C-4E7370E379E4}" type="presParOf" srcId="{3AC146FD-0C88-41A4-BDAD-6CBE64101345}" destId="{F739F1E8-24BF-445B-9039-0002B0B6B3A3}" srcOrd="4" destOrd="0" presId="urn:microsoft.com/office/officeart/2005/8/layout/pyramid2"/>
    <dgm:cxn modelId="{4E90AED1-446D-4B2D-BCDE-6FBBF9338A25}" type="presParOf" srcId="{3AC146FD-0C88-41A4-BDAD-6CBE64101345}" destId="{497B2F5A-72B2-451D-9A25-A766E6DCC753}" srcOrd="5" destOrd="0" presId="urn:microsoft.com/office/officeart/2005/8/layout/pyramid2"/>
    <dgm:cxn modelId="{18F0E473-4D37-4630-8C82-5E2CBF7FFB35}" type="presParOf" srcId="{3AC146FD-0C88-41A4-BDAD-6CBE64101345}" destId="{48F937A1-87B7-45A3-8FD7-2DC282A2C5F6}" srcOrd="6" destOrd="0" presId="urn:microsoft.com/office/officeart/2005/8/layout/pyramid2"/>
    <dgm:cxn modelId="{8DD23BC6-27D3-4D7C-9FC5-89770BA348B8}" type="presParOf" srcId="{3AC146FD-0C88-41A4-BDAD-6CBE64101345}" destId="{FB557D5A-5412-4549-BF9E-CF445056829E}" srcOrd="7" destOrd="0" presId="urn:microsoft.com/office/officeart/2005/8/layout/pyramid2"/>
    <dgm:cxn modelId="{75AEF2C2-9BBD-4B94-B7FF-173A3CCE17E5}" type="presParOf" srcId="{3AC146FD-0C88-41A4-BDAD-6CBE64101345}" destId="{07CFC5FF-0254-4954-837D-EB5388B6B1F5}" srcOrd="8" destOrd="0" presId="urn:microsoft.com/office/officeart/2005/8/layout/pyramid2"/>
    <dgm:cxn modelId="{04D243CD-5763-4938-AD28-344F430EE8E5}" type="presParOf" srcId="{3AC146FD-0C88-41A4-BDAD-6CBE64101345}" destId="{DFF2FC77-C453-424C-B553-D1FF6A6C8C7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E15E90-6243-4E1D-8A7E-BFA663D8DEC9}" type="doc">
      <dgm:prSet loTypeId="urn:microsoft.com/office/officeart/2011/layout/HexagonRadial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9C48A2-56AA-493B-8F0E-B2E678E514A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Self-esteem</a:t>
          </a:r>
        </a:p>
      </dgm:t>
    </dgm:pt>
    <dgm:pt modelId="{7E0F7469-9C5D-4436-B2CA-5A0E4F893A6C}" type="parTrans" cxnId="{1FE90F19-3670-411E-8A51-949C661EAB17}">
      <dgm:prSet/>
      <dgm:spPr/>
      <dgm:t>
        <a:bodyPr/>
        <a:lstStyle/>
        <a:p>
          <a:endParaRPr lang="en-US" sz="1400" b="1"/>
        </a:p>
      </dgm:t>
    </dgm:pt>
    <dgm:pt modelId="{D64EFB82-25F2-49D6-A1E4-79387DEA77E0}" type="sibTrans" cxnId="{1FE90F19-3670-411E-8A51-949C661EAB17}">
      <dgm:prSet/>
      <dgm:spPr/>
      <dgm:t>
        <a:bodyPr/>
        <a:lstStyle/>
        <a:p>
          <a:endParaRPr lang="en-US" sz="1400" b="1"/>
        </a:p>
      </dgm:t>
    </dgm:pt>
    <dgm:pt modelId="{24BE5A62-2088-4D47-8964-A55BE83BD277}">
      <dgm:prSet phldrT="[Text]" custT="1"/>
      <dgm:spPr>
        <a:solidFill>
          <a:srgbClr val="99FF33"/>
        </a:solidFill>
      </dgm:spPr>
      <dgm:t>
        <a:bodyPr/>
        <a:lstStyle/>
        <a:p>
          <a:r>
            <a:rPr lang="en-GB" sz="1100" b="1" i="0" dirty="0">
              <a:solidFill>
                <a:schemeClr val="tx1"/>
              </a:solidFill>
            </a:rPr>
            <a:t>The way one sees successes but also failures.</a:t>
          </a:r>
          <a:endParaRPr lang="en-US" sz="1100" b="1" dirty="0">
            <a:solidFill>
              <a:schemeClr val="tx1"/>
            </a:solidFill>
          </a:endParaRPr>
        </a:p>
      </dgm:t>
    </dgm:pt>
    <dgm:pt modelId="{DC597D0F-3D35-45D1-AACE-CB29C2701635}" type="parTrans" cxnId="{0E17E70E-7BE8-4B42-9A94-F91F59FDFB81}">
      <dgm:prSet/>
      <dgm:spPr/>
      <dgm:t>
        <a:bodyPr/>
        <a:lstStyle/>
        <a:p>
          <a:endParaRPr lang="en-US" sz="1400" b="1"/>
        </a:p>
      </dgm:t>
    </dgm:pt>
    <dgm:pt modelId="{A7F8C180-B116-44E2-A128-CBBFB2180046}" type="sibTrans" cxnId="{0E17E70E-7BE8-4B42-9A94-F91F59FDFB81}">
      <dgm:prSet/>
      <dgm:spPr/>
      <dgm:t>
        <a:bodyPr/>
        <a:lstStyle/>
        <a:p>
          <a:endParaRPr lang="en-US" sz="1400" b="1"/>
        </a:p>
      </dgm:t>
    </dgm:pt>
    <dgm:pt modelId="{3F40180A-0DBB-47EA-B982-83F843F34349}">
      <dgm:prSet phldrT="[Text]" custT="1"/>
      <dgm:spPr>
        <a:solidFill>
          <a:srgbClr val="00FFFF"/>
        </a:solidFill>
      </dgm:spPr>
      <dgm:t>
        <a:bodyPr/>
        <a:lstStyle/>
        <a:p>
          <a:endParaRPr lang="el-GR" sz="1100" b="1" i="0" dirty="0">
            <a:solidFill>
              <a:schemeClr val="tx1"/>
            </a:solidFill>
          </a:endParaRPr>
        </a:p>
        <a:p>
          <a:r>
            <a:rPr lang="en-GB" sz="1100" b="1" i="0" dirty="0">
              <a:solidFill>
                <a:schemeClr val="tx1"/>
              </a:solidFill>
            </a:rPr>
            <a:t>The awareness of deserving to be loved and accepted by own environment.</a:t>
          </a:r>
          <a:endParaRPr lang="en-US" sz="1100" b="1" dirty="0">
            <a:solidFill>
              <a:schemeClr val="tx1"/>
            </a:solidFill>
          </a:endParaRPr>
        </a:p>
      </dgm:t>
    </dgm:pt>
    <dgm:pt modelId="{9F51B0E2-4F15-4474-B8E8-D38ABA0CC2D9}" type="parTrans" cxnId="{BFB91793-28BE-4A93-8768-F339C741F9B8}">
      <dgm:prSet/>
      <dgm:spPr/>
      <dgm:t>
        <a:bodyPr/>
        <a:lstStyle/>
        <a:p>
          <a:endParaRPr lang="en-US" sz="1400" b="1"/>
        </a:p>
      </dgm:t>
    </dgm:pt>
    <dgm:pt modelId="{B4ED3206-4ABC-43E9-AB63-BEF1A6E8F2B3}" type="sibTrans" cxnId="{BFB91793-28BE-4A93-8768-F339C741F9B8}">
      <dgm:prSet/>
      <dgm:spPr/>
      <dgm:t>
        <a:bodyPr/>
        <a:lstStyle/>
        <a:p>
          <a:endParaRPr lang="en-US" sz="1400" b="1"/>
        </a:p>
      </dgm:t>
    </dgm:pt>
    <dgm:pt modelId="{2F1125D3-7B94-426B-901F-089400B2C304}">
      <dgm:prSet phldrT="[Text]" custT="1"/>
      <dgm:spPr>
        <a:solidFill>
          <a:srgbClr val="99FF33"/>
        </a:solidFill>
      </dgm:spPr>
      <dgm:t>
        <a:bodyPr/>
        <a:lstStyle/>
        <a:p>
          <a:r>
            <a:rPr lang="en-GB" sz="1100" b="1" i="0" dirty="0">
              <a:solidFill>
                <a:schemeClr val="tx1"/>
              </a:solidFill>
            </a:rPr>
            <a:t>The feeling that I am worthy of what I am, not of what I have achieved.</a:t>
          </a:r>
          <a:endParaRPr lang="en-US" sz="1100" b="1" dirty="0">
            <a:solidFill>
              <a:schemeClr val="tx1"/>
            </a:solidFill>
          </a:endParaRPr>
        </a:p>
      </dgm:t>
    </dgm:pt>
    <dgm:pt modelId="{5556FB38-FDAC-4ABF-BFD2-BAF176464ECD}" type="parTrans" cxnId="{160A13EC-D522-47B2-9F66-A496CA8915FF}">
      <dgm:prSet/>
      <dgm:spPr/>
      <dgm:t>
        <a:bodyPr/>
        <a:lstStyle/>
        <a:p>
          <a:endParaRPr lang="en-US" sz="1400" b="1"/>
        </a:p>
      </dgm:t>
    </dgm:pt>
    <dgm:pt modelId="{3A552F03-39F7-48D8-9D99-34202E7ECF3D}" type="sibTrans" cxnId="{160A13EC-D522-47B2-9F66-A496CA8915FF}">
      <dgm:prSet/>
      <dgm:spPr/>
      <dgm:t>
        <a:bodyPr/>
        <a:lstStyle/>
        <a:p>
          <a:endParaRPr lang="en-US" sz="1400" b="1"/>
        </a:p>
      </dgm:t>
    </dgm:pt>
    <dgm:pt modelId="{8571B5E7-50B2-4D7A-B2A1-7A32EB5F7B78}">
      <dgm:prSet phldrT="[Text]" custT="1"/>
      <dgm:spPr>
        <a:solidFill>
          <a:srgbClr val="00FFFF"/>
        </a:solidFill>
      </dgm:spPr>
      <dgm:t>
        <a:bodyPr/>
        <a:lstStyle/>
        <a:p>
          <a:r>
            <a:rPr lang="en-GB" sz="1100" b="1" i="0" dirty="0">
              <a:solidFill>
                <a:schemeClr val="tx1"/>
              </a:solidFill>
            </a:rPr>
            <a:t>It enhances the maximum possible utilization of one’s potential leading to fulfilment of one’s desires on a practical level</a:t>
          </a:r>
          <a:endParaRPr lang="en-US" sz="1100" b="1" dirty="0">
            <a:solidFill>
              <a:schemeClr val="tx1"/>
            </a:solidFill>
          </a:endParaRPr>
        </a:p>
      </dgm:t>
    </dgm:pt>
    <dgm:pt modelId="{A318D163-1457-4D08-9356-6BD1542C04EC}" type="parTrans" cxnId="{145046D4-C296-4236-BF11-B89DFCCF5E8A}">
      <dgm:prSet/>
      <dgm:spPr/>
      <dgm:t>
        <a:bodyPr/>
        <a:lstStyle/>
        <a:p>
          <a:endParaRPr lang="en-US" sz="1400" b="1"/>
        </a:p>
      </dgm:t>
    </dgm:pt>
    <dgm:pt modelId="{A511BBF0-3697-4A7B-B051-D7764BDBA5A8}" type="sibTrans" cxnId="{145046D4-C296-4236-BF11-B89DFCCF5E8A}">
      <dgm:prSet/>
      <dgm:spPr/>
      <dgm:t>
        <a:bodyPr/>
        <a:lstStyle/>
        <a:p>
          <a:endParaRPr lang="en-US" sz="1400" b="1"/>
        </a:p>
      </dgm:t>
    </dgm:pt>
    <dgm:pt modelId="{9039C816-D71F-4815-B504-526B37D36A1A}">
      <dgm:prSet phldrT="[Text]" custT="1"/>
      <dgm:spPr>
        <a:solidFill>
          <a:srgbClr val="99FF33"/>
        </a:solidFill>
      </dgm:spPr>
      <dgm:t>
        <a:bodyPr/>
        <a:lstStyle/>
        <a:p>
          <a:r>
            <a:rPr lang="en-GB" sz="1100" b="1" i="0" dirty="0">
              <a:solidFill>
                <a:schemeClr val="tx1"/>
              </a:solidFill>
            </a:rPr>
            <a:t>It is the basis of mental balance and helps the individual to maintain satisfactory interpersonal relationships.</a:t>
          </a:r>
          <a:endParaRPr lang="en-US" sz="1100" b="1" dirty="0">
            <a:solidFill>
              <a:schemeClr val="tx1"/>
            </a:solidFill>
          </a:endParaRPr>
        </a:p>
      </dgm:t>
    </dgm:pt>
    <dgm:pt modelId="{C10FEC81-F691-4DD1-8E58-58787CE341B2}" type="parTrans" cxnId="{83496D93-C4FB-47AB-A740-BE896AA8D74D}">
      <dgm:prSet/>
      <dgm:spPr/>
      <dgm:t>
        <a:bodyPr/>
        <a:lstStyle/>
        <a:p>
          <a:endParaRPr lang="en-US" sz="1400" b="1"/>
        </a:p>
      </dgm:t>
    </dgm:pt>
    <dgm:pt modelId="{FB0A51C9-451C-4566-A9EB-47EFC5524CFB}" type="sibTrans" cxnId="{83496D93-C4FB-47AB-A740-BE896AA8D74D}">
      <dgm:prSet/>
      <dgm:spPr/>
      <dgm:t>
        <a:bodyPr/>
        <a:lstStyle/>
        <a:p>
          <a:endParaRPr lang="en-US" sz="1400" b="1"/>
        </a:p>
      </dgm:t>
    </dgm:pt>
    <dgm:pt modelId="{4B524423-477D-48D2-81C1-ACB1AFA84E37}">
      <dgm:prSet phldrT="[Text]" custT="1"/>
      <dgm:spPr>
        <a:solidFill>
          <a:srgbClr val="00FFFF"/>
        </a:solidFill>
      </dgm:spPr>
      <dgm:t>
        <a:bodyPr/>
        <a:lstStyle/>
        <a:p>
          <a:r>
            <a:rPr lang="en-GB" sz="1100" b="1" i="0" dirty="0">
              <a:solidFill>
                <a:schemeClr val="tx1"/>
              </a:solidFill>
            </a:rPr>
            <a:t>The impression that each person has of her/his value.</a:t>
          </a:r>
          <a:endParaRPr lang="en-US" sz="1100" b="1" dirty="0">
            <a:solidFill>
              <a:schemeClr val="tx1"/>
            </a:solidFill>
          </a:endParaRPr>
        </a:p>
      </dgm:t>
    </dgm:pt>
    <dgm:pt modelId="{1464DF81-713F-466A-A258-6DD15EEB7226}" type="parTrans" cxnId="{AAD4A005-1297-472A-B7E4-6FA1CE5AAED8}">
      <dgm:prSet/>
      <dgm:spPr/>
      <dgm:t>
        <a:bodyPr/>
        <a:lstStyle/>
        <a:p>
          <a:endParaRPr lang="en-US" sz="1400" b="1"/>
        </a:p>
      </dgm:t>
    </dgm:pt>
    <dgm:pt modelId="{86592F65-994B-4990-BF3B-CE3920298BDC}" type="sibTrans" cxnId="{AAD4A005-1297-472A-B7E4-6FA1CE5AAED8}">
      <dgm:prSet/>
      <dgm:spPr/>
      <dgm:t>
        <a:bodyPr/>
        <a:lstStyle/>
        <a:p>
          <a:endParaRPr lang="en-US" sz="1400" b="1"/>
        </a:p>
      </dgm:t>
    </dgm:pt>
    <dgm:pt modelId="{40BFCA88-54C5-4F07-BA6B-4801AB944FCA}" type="pres">
      <dgm:prSet presAssocID="{26E15E90-6243-4E1D-8A7E-BFA663D8DEC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99744E9-E027-4346-AD72-21F8D80A4D8F}" type="pres">
      <dgm:prSet presAssocID="{BD9C48A2-56AA-493B-8F0E-B2E678E514A6}" presName="Parent" presStyleLbl="node0" presStyleIdx="0" presStyleCnt="1">
        <dgm:presLayoutVars>
          <dgm:chMax val="6"/>
          <dgm:chPref val="6"/>
        </dgm:presLayoutVars>
      </dgm:prSet>
      <dgm:spPr/>
    </dgm:pt>
    <dgm:pt modelId="{A73DA222-66C1-437D-8C4F-6562E6567121}" type="pres">
      <dgm:prSet presAssocID="{24BE5A62-2088-4D47-8964-A55BE83BD277}" presName="Accent1" presStyleCnt="0"/>
      <dgm:spPr/>
    </dgm:pt>
    <dgm:pt modelId="{65DCBC5C-F3F8-45B1-8ECE-5134D71162B4}" type="pres">
      <dgm:prSet presAssocID="{24BE5A62-2088-4D47-8964-A55BE83BD277}" presName="Accent" presStyleLbl="bgShp" presStyleIdx="0" presStyleCnt="6"/>
      <dgm:spPr/>
    </dgm:pt>
    <dgm:pt modelId="{AC190F7F-A3C3-4AE6-8CD4-7DBA494D5E32}" type="pres">
      <dgm:prSet presAssocID="{24BE5A62-2088-4D47-8964-A55BE83BD27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A1ED51C-649B-43E9-A0B5-D1CBED216986}" type="pres">
      <dgm:prSet presAssocID="{3F40180A-0DBB-47EA-B982-83F843F34349}" presName="Accent2" presStyleCnt="0"/>
      <dgm:spPr/>
    </dgm:pt>
    <dgm:pt modelId="{286C637E-D1E0-433B-A714-95CA942CDA76}" type="pres">
      <dgm:prSet presAssocID="{3F40180A-0DBB-47EA-B982-83F843F34349}" presName="Accent" presStyleLbl="bgShp" presStyleIdx="1" presStyleCnt="6"/>
      <dgm:spPr>
        <a:solidFill>
          <a:srgbClr val="99FF33"/>
        </a:solidFill>
      </dgm:spPr>
    </dgm:pt>
    <dgm:pt modelId="{EA833E40-4D7E-44B5-B252-4B70EEAC29A3}" type="pres">
      <dgm:prSet presAssocID="{3F40180A-0DBB-47EA-B982-83F843F3434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E64559B-C512-4D7A-9DE5-E571D8A20D5B}" type="pres">
      <dgm:prSet presAssocID="{2F1125D3-7B94-426B-901F-089400B2C304}" presName="Accent3" presStyleCnt="0"/>
      <dgm:spPr/>
    </dgm:pt>
    <dgm:pt modelId="{559CA13C-AAC4-477E-B1B1-B51964AAA3A0}" type="pres">
      <dgm:prSet presAssocID="{2F1125D3-7B94-426B-901F-089400B2C304}" presName="Accent" presStyleLbl="bgShp" presStyleIdx="2" presStyleCnt="6"/>
      <dgm:spPr>
        <a:solidFill>
          <a:srgbClr val="00FFFF"/>
        </a:solidFill>
      </dgm:spPr>
    </dgm:pt>
    <dgm:pt modelId="{1578A7DF-84F9-4CAD-99C6-E2F617303E42}" type="pres">
      <dgm:prSet presAssocID="{2F1125D3-7B94-426B-901F-089400B2C30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CAEF7A-1583-4614-8A6E-0856A0D46B93}" type="pres">
      <dgm:prSet presAssocID="{8571B5E7-50B2-4D7A-B2A1-7A32EB5F7B78}" presName="Accent4" presStyleCnt="0"/>
      <dgm:spPr/>
    </dgm:pt>
    <dgm:pt modelId="{647ED5B8-57D3-4B10-8479-7E169AFDC390}" type="pres">
      <dgm:prSet presAssocID="{8571B5E7-50B2-4D7A-B2A1-7A32EB5F7B78}" presName="Accent" presStyleLbl="bgShp" presStyleIdx="3" presStyleCnt="6"/>
      <dgm:spPr>
        <a:solidFill>
          <a:srgbClr val="99FF33"/>
        </a:solidFill>
      </dgm:spPr>
    </dgm:pt>
    <dgm:pt modelId="{816ED58B-A160-4928-AFF3-24159DDE0EAF}" type="pres">
      <dgm:prSet presAssocID="{8571B5E7-50B2-4D7A-B2A1-7A32EB5F7B7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98B0DBA-3A32-4A93-AA03-570B67E4F544}" type="pres">
      <dgm:prSet presAssocID="{9039C816-D71F-4815-B504-526B37D36A1A}" presName="Accent5" presStyleCnt="0"/>
      <dgm:spPr/>
    </dgm:pt>
    <dgm:pt modelId="{92796D1D-4313-439D-BC14-6E93B721AC8D}" type="pres">
      <dgm:prSet presAssocID="{9039C816-D71F-4815-B504-526B37D36A1A}" presName="Accent" presStyleLbl="bgShp" presStyleIdx="4" presStyleCnt="6"/>
      <dgm:spPr>
        <a:solidFill>
          <a:srgbClr val="00FFFF"/>
        </a:solidFill>
      </dgm:spPr>
    </dgm:pt>
    <dgm:pt modelId="{61F95612-C9C9-41B3-8CB5-19E7B2E6C346}" type="pres">
      <dgm:prSet presAssocID="{9039C816-D71F-4815-B504-526B37D36A1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0FA10CD-29DC-4C30-9595-2B9CCEA583C8}" type="pres">
      <dgm:prSet presAssocID="{4B524423-477D-48D2-81C1-ACB1AFA84E37}" presName="Accent6" presStyleCnt="0"/>
      <dgm:spPr/>
    </dgm:pt>
    <dgm:pt modelId="{00520F66-5634-4F3F-B5AF-613B86FFCC0A}" type="pres">
      <dgm:prSet presAssocID="{4B524423-477D-48D2-81C1-ACB1AFA84E37}" presName="Accent" presStyleLbl="bgShp" presStyleIdx="5" presStyleCnt="6"/>
      <dgm:spPr>
        <a:solidFill>
          <a:srgbClr val="99FF33"/>
        </a:solidFill>
      </dgm:spPr>
    </dgm:pt>
    <dgm:pt modelId="{02DA2EE5-0B87-491D-A57E-95C2479D01D1}" type="pres">
      <dgm:prSet presAssocID="{4B524423-477D-48D2-81C1-ACB1AFA84E37}" presName="Child6" presStyleLbl="node1" presStyleIdx="5" presStyleCnt="6" custLinFactNeighborX="1476" custLinFactNeighborY="2274">
        <dgm:presLayoutVars>
          <dgm:chMax val="0"/>
          <dgm:chPref val="0"/>
          <dgm:bulletEnabled val="1"/>
        </dgm:presLayoutVars>
      </dgm:prSet>
      <dgm:spPr/>
    </dgm:pt>
  </dgm:ptLst>
  <dgm:cxnLst>
    <dgm:cxn modelId="{FE516D03-4B52-45C5-9552-08815D463091}" type="presOf" srcId="{24BE5A62-2088-4D47-8964-A55BE83BD277}" destId="{AC190F7F-A3C3-4AE6-8CD4-7DBA494D5E32}" srcOrd="0" destOrd="0" presId="urn:microsoft.com/office/officeart/2011/layout/HexagonRadial"/>
    <dgm:cxn modelId="{AAD4A005-1297-472A-B7E4-6FA1CE5AAED8}" srcId="{BD9C48A2-56AA-493B-8F0E-B2E678E514A6}" destId="{4B524423-477D-48D2-81C1-ACB1AFA84E37}" srcOrd="5" destOrd="0" parTransId="{1464DF81-713F-466A-A258-6DD15EEB7226}" sibTransId="{86592F65-994B-4990-BF3B-CE3920298BDC}"/>
    <dgm:cxn modelId="{0E17E70E-7BE8-4B42-9A94-F91F59FDFB81}" srcId="{BD9C48A2-56AA-493B-8F0E-B2E678E514A6}" destId="{24BE5A62-2088-4D47-8964-A55BE83BD277}" srcOrd="0" destOrd="0" parTransId="{DC597D0F-3D35-45D1-AACE-CB29C2701635}" sibTransId="{A7F8C180-B116-44E2-A128-CBBFB2180046}"/>
    <dgm:cxn modelId="{1FE90F19-3670-411E-8A51-949C661EAB17}" srcId="{26E15E90-6243-4E1D-8A7E-BFA663D8DEC9}" destId="{BD9C48A2-56AA-493B-8F0E-B2E678E514A6}" srcOrd="0" destOrd="0" parTransId="{7E0F7469-9C5D-4436-B2CA-5A0E4F893A6C}" sibTransId="{D64EFB82-25F2-49D6-A1E4-79387DEA77E0}"/>
    <dgm:cxn modelId="{C229A926-86DD-4E08-8840-0486270D3E6F}" type="presOf" srcId="{9039C816-D71F-4815-B504-526B37D36A1A}" destId="{61F95612-C9C9-41B3-8CB5-19E7B2E6C346}" srcOrd="0" destOrd="0" presId="urn:microsoft.com/office/officeart/2011/layout/HexagonRadial"/>
    <dgm:cxn modelId="{BFB91793-28BE-4A93-8768-F339C741F9B8}" srcId="{BD9C48A2-56AA-493B-8F0E-B2E678E514A6}" destId="{3F40180A-0DBB-47EA-B982-83F843F34349}" srcOrd="1" destOrd="0" parTransId="{9F51B0E2-4F15-4474-B8E8-D38ABA0CC2D9}" sibTransId="{B4ED3206-4ABC-43E9-AB63-BEF1A6E8F2B3}"/>
    <dgm:cxn modelId="{83496D93-C4FB-47AB-A740-BE896AA8D74D}" srcId="{BD9C48A2-56AA-493B-8F0E-B2E678E514A6}" destId="{9039C816-D71F-4815-B504-526B37D36A1A}" srcOrd="4" destOrd="0" parTransId="{C10FEC81-F691-4DD1-8E58-58787CE341B2}" sibTransId="{FB0A51C9-451C-4566-A9EB-47EFC5524CFB}"/>
    <dgm:cxn modelId="{72CD47AB-F439-444E-872C-472924CA6117}" type="presOf" srcId="{26E15E90-6243-4E1D-8A7E-BFA663D8DEC9}" destId="{40BFCA88-54C5-4F07-BA6B-4801AB944FCA}" srcOrd="0" destOrd="0" presId="urn:microsoft.com/office/officeart/2011/layout/HexagonRadial"/>
    <dgm:cxn modelId="{9A81D1AE-129C-458D-8A72-3E77AF814403}" type="presOf" srcId="{8571B5E7-50B2-4D7A-B2A1-7A32EB5F7B78}" destId="{816ED58B-A160-4928-AFF3-24159DDE0EAF}" srcOrd="0" destOrd="0" presId="urn:microsoft.com/office/officeart/2011/layout/HexagonRadial"/>
    <dgm:cxn modelId="{EA40ABB2-D3A8-4056-AFE2-767535616C92}" type="presOf" srcId="{3F40180A-0DBB-47EA-B982-83F843F34349}" destId="{EA833E40-4D7E-44B5-B252-4B70EEAC29A3}" srcOrd="0" destOrd="0" presId="urn:microsoft.com/office/officeart/2011/layout/HexagonRadial"/>
    <dgm:cxn modelId="{05C85DCB-125D-4696-B202-2910B2D18873}" type="presOf" srcId="{4B524423-477D-48D2-81C1-ACB1AFA84E37}" destId="{02DA2EE5-0B87-491D-A57E-95C2479D01D1}" srcOrd="0" destOrd="0" presId="urn:microsoft.com/office/officeart/2011/layout/HexagonRadial"/>
    <dgm:cxn modelId="{145046D4-C296-4236-BF11-B89DFCCF5E8A}" srcId="{BD9C48A2-56AA-493B-8F0E-B2E678E514A6}" destId="{8571B5E7-50B2-4D7A-B2A1-7A32EB5F7B78}" srcOrd="3" destOrd="0" parTransId="{A318D163-1457-4D08-9356-6BD1542C04EC}" sibTransId="{A511BBF0-3697-4A7B-B051-D7764BDBA5A8}"/>
    <dgm:cxn modelId="{160A13EC-D522-47B2-9F66-A496CA8915FF}" srcId="{BD9C48A2-56AA-493B-8F0E-B2E678E514A6}" destId="{2F1125D3-7B94-426B-901F-089400B2C304}" srcOrd="2" destOrd="0" parTransId="{5556FB38-FDAC-4ABF-BFD2-BAF176464ECD}" sibTransId="{3A552F03-39F7-48D8-9D99-34202E7ECF3D}"/>
    <dgm:cxn modelId="{590E9AF0-E09C-483A-89D9-95C0AC6E99E8}" type="presOf" srcId="{BD9C48A2-56AA-493B-8F0E-B2E678E514A6}" destId="{299744E9-E027-4346-AD72-21F8D80A4D8F}" srcOrd="0" destOrd="0" presId="urn:microsoft.com/office/officeart/2011/layout/HexagonRadial"/>
    <dgm:cxn modelId="{2E2C8BF2-27E9-4A8D-BD39-96A324A00A16}" type="presOf" srcId="{2F1125D3-7B94-426B-901F-089400B2C304}" destId="{1578A7DF-84F9-4CAD-99C6-E2F617303E42}" srcOrd="0" destOrd="0" presId="urn:microsoft.com/office/officeart/2011/layout/HexagonRadial"/>
    <dgm:cxn modelId="{2DF80F07-8F25-49A9-91D7-81C46A09B1C9}" type="presParOf" srcId="{40BFCA88-54C5-4F07-BA6B-4801AB944FCA}" destId="{299744E9-E027-4346-AD72-21F8D80A4D8F}" srcOrd="0" destOrd="0" presId="urn:microsoft.com/office/officeart/2011/layout/HexagonRadial"/>
    <dgm:cxn modelId="{A94A1E24-129B-40F4-9762-204DC529F7D8}" type="presParOf" srcId="{40BFCA88-54C5-4F07-BA6B-4801AB944FCA}" destId="{A73DA222-66C1-437D-8C4F-6562E6567121}" srcOrd="1" destOrd="0" presId="urn:microsoft.com/office/officeart/2011/layout/HexagonRadial"/>
    <dgm:cxn modelId="{8504143F-8B83-41A4-BAB1-BC43BC9E5D26}" type="presParOf" srcId="{A73DA222-66C1-437D-8C4F-6562E6567121}" destId="{65DCBC5C-F3F8-45B1-8ECE-5134D71162B4}" srcOrd="0" destOrd="0" presId="urn:microsoft.com/office/officeart/2011/layout/HexagonRadial"/>
    <dgm:cxn modelId="{E6EDD308-789F-435B-BCDC-71FDFA301A81}" type="presParOf" srcId="{40BFCA88-54C5-4F07-BA6B-4801AB944FCA}" destId="{AC190F7F-A3C3-4AE6-8CD4-7DBA494D5E32}" srcOrd="2" destOrd="0" presId="urn:microsoft.com/office/officeart/2011/layout/HexagonRadial"/>
    <dgm:cxn modelId="{210D8B36-B401-47C3-AD26-589CA621B25B}" type="presParOf" srcId="{40BFCA88-54C5-4F07-BA6B-4801AB944FCA}" destId="{6A1ED51C-649B-43E9-A0B5-D1CBED216986}" srcOrd="3" destOrd="0" presId="urn:microsoft.com/office/officeart/2011/layout/HexagonRadial"/>
    <dgm:cxn modelId="{A19DC6DD-6152-4007-8E2A-8006E7184991}" type="presParOf" srcId="{6A1ED51C-649B-43E9-A0B5-D1CBED216986}" destId="{286C637E-D1E0-433B-A714-95CA942CDA76}" srcOrd="0" destOrd="0" presId="urn:microsoft.com/office/officeart/2011/layout/HexagonRadial"/>
    <dgm:cxn modelId="{0AB6ED2B-2559-428C-A353-6ED1A4937D05}" type="presParOf" srcId="{40BFCA88-54C5-4F07-BA6B-4801AB944FCA}" destId="{EA833E40-4D7E-44B5-B252-4B70EEAC29A3}" srcOrd="4" destOrd="0" presId="urn:microsoft.com/office/officeart/2011/layout/HexagonRadial"/>
    <dgm:cxn modelId="{3F8633CD-D80D-4830-A955-EDB8D21572A2}" type="presParOf" srcId="{40BFCA88-54C5-4F07-BA6B-4801AB944FCA}" destId="{EE64559B-C512-4D7A-9DE5-E571D8A20D5B}" srcOrd="5" destOrd="0" presId="urn:microsoft.com/office/officeart/2011/layout/HexagonRadial"/>
    <dgm:cxn modelId="{BEF56378-CE41-4CE2-A4F9-CDF7D4642455}" type="presParOf" srcId="{EE64559B-C512-4D7A-9DE5-E571D8A20D5B}" destId="{559CA13C-AAC4-477E-B1B1-B51964AAA3A0}" srcOrd="0" destOrd="0" presId="urn:microsoft.com/office/officeart/2011/layout/HexagonRadial"/>
    <dgm:cxn modelId="{2BA447B6-8A6C-4B8D-A2D4-5F9DAE63A035}" type="presParOf" srcId="{40BFCA88-54C5-4F07-BA6B-4801AB944FCA}" destId="{1578A7DF-84F9-4CAD-99C6-E2F617303E42}" srcOrd="6" destOrd="0" presId="urn:microsoft.com/office/officeart/2011/layout/HexagonRadial"/>
    <dgm:cxn modelId="{BFBBFE20-4E02-40AA-BAB4-9DF781859966}" type="presParOf" srcId="{40BFCA88-54C5-4F07-BA6B-4801AB944FCA}" destId="{66CAEF7A-1583-4614-8A6E-0856A0D46B93}" srcOrd="7" destOrd="0" presId="urn:microsoft.com/office/officeart/2011/layout/HexagonRadial"/>
    <dgm:cxn modelId="{EFA2630A-B160-4187-B176-55BFF718451A}" type="presParOf" srcId="{66CAEF7A-1583-4614-8A6E-0856A0D46B93}" destId="{647ED5B8-57D3-4B10-8479-7E169AFDC390}" srcOrd="0" destOrd="0" presId="urn:microsoft.com/office/officeart/2011/layout/HexagonRadial"/>
    <dgm:cxn modelId="{D896D0D0-E316-4D4F-A65E-150A450F52DC}" type="presParOf" srcId="{40BFCA88-54C5-4F07-BA6B-4801AB944FCA}" destId="{816ED58B-A160-4928-AFF3-24159DDE0EAF}" srcOrd="8" destOrd="0" presId="urn:microsoft.com/office/officeart/2011/layout/HexagonRadial"/>
    <dgm:cxn modelId="{9E28C26C-600C-431B-BBE1-9C0C93AC70F4}" type="presParOf" srcId="{40BFCA88-54C5-4F07-BA6B-4801AB944FCA}" destId="{E98B0DBA-3A32-4A93-AA03-570B67E4F544}" srcOrd="9" destOrd="0" presId="urn:microsoft.com/office/officeart/2011/layout/HexagonRadial"/>
    <dgm:cxn modelId="{110393EF-6747-4A1E-98B1-338839D1B1E1}" type="presParOf" srcId="{E98B0DBA-3A32-4A93-AA03-570B67E4F544}" destId="{92796D1D-4313-439D-BC14-6E93B721AC8D}" srcOrd="0" destOrd="0" presId="urn:microsoft.com/office/officeart/2011/layout/HexagonRadial"/>
    <dgm:cxn modelId="{360F4306-E457-4F02-A15D-9D70A8ACDC74}" type="presParOf" srcId="{40BFCA88-54C5-4F07-BA6B-4801AB944FCA}" destId="{61F95612-C9C9-41B3-8CB5-19E7B2E6C346}" srcOrd="10" destOrd="0" presId="urn:microsoft.com/office/officeart/2011/layout/HexagonRadial"/>
    <dgm:cxn modelId="{B3E060CD-2684-453E-A411-DC6FA38E4E3A}" type="presParOf" srcId="{40BFCA88-54C5-4F07-BA6B-4801AB944FCA}" destId="{40FA10CD-29DC-4C30-9595-2B9CCEA583C8}" srcOrd="11" destOrd="0" presId="urn:microsoft.com/office/officeart/2011/layout/HexagonRadial"/>
    <dgm:cxn modelId="{40430E37-B4FD-4421-BFE4-F390D72D63C0}" type="presParOf" srcId="{40FA10CD-29DC-4C30-9595-2B9CCEA583C8}" destId="{00520F66-5634-4F3F-B5AF-613B86FFCC0A}" srcOrd="0" destOrd="0" presId="urn:microsoft.com/office/officeart/2011/layout/HexagonRadial"/>
    <dgm:cxn modelId="{0BD5B4DB-EF0C-4C63-8FFD-0928490328F2}" type="presParOf" srcId="{40BFCA88-54C5-4F07-BA6B-4801AB944FCA}" destId="{02DA2EE5-0B87-491D-A57E-95C2479D01D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424F27-C37A-4A57-B39B-4106A9F888E6}" type="doc">
      <dgm:prSet loTypeId="urn:microsoft.com/office/officeart/2005/8/layout/arrow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5844AB6-8280-426C-AF80-18EF41E00089}">
      <dgm:prSet phldrT="[Κείμενο]" custT="1"/>
      <dgm:spPr/>
      <dgm:t>
        <a:bodyPr/>
        <a:lstStyle/>
        <a:p>
          <a:pPr algn="ctr"/>
          <a:endParaRPr lang="el-GR" sz="2000" b="1" dirty="0"/>
        </a:p>
        <a:p>
          <a:pPr algn="ctr"/>
          <a:r>
            <a:rPr lang="en-GB" sz="1900" b="1" dirty="0">
              <a:solidFill>
                <a:srgbClr val="FF0000"/>
              </a:solidFill>
              <a:latin typeface="+mn-lt"/>
            </a:rPr>
            <a:t>Self-esteem</a:t>
          </a:r>
          <a:endParaRPr lang="el-GR" sz="1900" b="1" dirty="0">
            <a:solidFill>
              <a:srgbClr val="FF0000"/>
            </a:solidFill>
            <a:latin typeface="+mn-lt"/>
          </a:endParaRPr>
        </a:p>
        <a:p>
          <a:pPr algn="ctr"/>
          <a:r>
            <a:rPr lang="en-GB" sz="1800" b="1" dirty="0">
              <a:latin typeface="+mn-lt"/>
              <a:cs typeface="Calibri"/>
            </a:rPr>
            <a:t>Example</a:t>
          </a:r>
          <a:endParaRPr lang="el-GR" sz="1800" b="1" dirty="0">
            <a:latin typeface="+mn-lt"/>
            <a:cs typeface="Calibri"/>
          </a:endParaRPr>
        </a:p>
        <a:p>
          <a:pPr algn="ctr"/>
          <a:r>
            <a:rPr lang="el-GR" sz="1800" b="1" dirty="0">
              <a:latin typeface="+mn-lt"/>
              <a:cs typeface="Calibri"/>
            </a:rPr>
            <a:t>↓</a:t>
          </a:r>
        </a:p>
        <a:p>
          <a:pPr algn="ctr"/>
          <a:r>
            <a:rPr lang="en-GB" sz="1800" b="1" dirty="0">
              <a:solidFill>
                <a:srgbClr val="0000FF"/>
              </a:solidFill>
              <a:latin typeface="+mn-lt"/>
            </a:rPr>
            <a:t>I do not mind at all that I am overweight</a:t>
          </a:r>
          <a:endParaRPr lang="el-GR" sz="1800" dirty="0"/>
        </a:p>
        <a:p>
          <a:pPr algn="ctr"/>
          <a:endParaRPr lang="el-GR" sz="2000" b="1" dirty="0">
            <a:latin typeface="+mn-lt"/>
          </a:endParaRPr>
        </a:p>
      </dgm:t>
    </dgm:pt>
    <dgm:pt modelId="{4AD18E07-8002-477C-B14B-4CA74F69EBD4}" type="parTrans" cxnId="{35FF4F2B-E4BE-46D1-839D-824F725A1000}">
      <dgm:prSet/>
      <dgm:spPr/>
      <dgm:t>
        <a:bodyPr/>
        <a:lstStyle/>
        <a:p>
          <a:endParaRPr lang="el-GR"/>
        </a:p>
      </dgm:t>
    </dgm:pt>
    <dgm:pt modelId="{21FC71E5-29B3-4066-ADEC-F0D0E0BD47E0}" type="sibTrans" cxnId="{35FF4F2B-E4BE-46D1-839D-824F725A1000}">
      <dgm:prSet/>
      <dgm:spPr/>
      <dgm:t>
        <a:bodyPr/>
        <a:lstStyle/>
        <a:p>
          <a:endParaRPr lang="el-GR"/>
        </a:p>
      </dgm:t>
    </dgm:pt>
    <dgm:pt modelId="{40F1A4D7-C0BC-41E6-AC82-E954416C9707}">
      <dgm:prSet phldrT="[Κείμενο]" custT="1"/>
      <dgm:spPr/>
      <dgm:t>
        <a:bodyPr/>
        <a:lstStyle/>
        <a:p>
          <a:r>
            <a:rPr lang="en-GB" sz="1900" b="1" dirty="0">
              <a:solidFill>
                <a:srgbClr val="FF0000"/>
              </a:solidFill>
              <a:latin typeface="+mn-lt"/>
            </a:rPr>
            <a:t>Self-concept</a:t>
          </a:r>
          <a:r>
            <a:rPr lang="el-GR" sz="1900" b="1" dirty="0">
              <a:solidFill>
                <a:srgbClr val="FF0000"/>
              </a:solidFill>
              <a:latin typeface="+mn-lt"/>
            </a:rPr>
            <a:t>/</a:t>
          </a:r>
          <a:r>
            <a:rPr lang="en-GB" sz="1900" b="1" dirty="0">
              <a:solidFill>
                <a:srgbClr val="FF0000"/>
              </a:solidFill>
              <a:latin typeface="+mn-lt"/>
            </a:rPr>
            <a:t>self-knowledge</a:t>
          </a:r>
          <a:endParaRPr lang="el-GR" sz="1900" b="1" dirty="0">
            <a:solidFill>
              <a:srgbClr val="FF0000"/>
            </a:solidFill>
            <a:latin typeface="+mn-lt"/>
          </a:endParaRPr>
        </a:p>
        <a:p>
          <a:r>
            <a:rPr lang="en-GB" sz="1800" b="1" dirty="0">
              <a:latin typeface="+mn-lt"/>
              <a:cs typeface="Calibri"/>
            </a:rPr>
            <a:t>Example</a:t>
          </a:r>
          <a:endParaRPr lang="el-GR" sz="1800" b="1" dirty="0">
            <a:latin typeface="+mn-lt"/>
            <a:cs typeface="Calibri"/>
          </a:endParaRPr>
        </a:p>
        <a:p>
          <a:r>
            <a:rPr lang="el-GR" sz="1800" b="1" dirty="0">
              <a:latin typeface="+mn-lt"/>
              <a:cs typeface="Calibri"/>
            </a:rPr>
            <a:t>↓</a:t>
          </a:r>
        </a:p>
        <a:p>
          <a:r>
            <a:rPr lang="en-GB" sz="1800" b="1" dirty="0">
              <a:solidFill>
                <a:srgbClr val="0000FF"/>
              </a:solidFill>
              <a:latin typeface="+mn-lt"/>
            </a:rPr>
            <a:t>I am overweight</a:t>
          </a:r>
          <a:endParaRPr lang="el-GR" sz="1800" b="1" dirty="0">
            <a:solidFill>
              <a:srgbClr val="0000FF"/>
            </a:solidFill>
            <a:latin typeface="+mn-lt"/>
          </a:endParaRPr>
        </a:p>
      </dgm:t>
    </dgm:pt>
    <dgm:pt modelId="{F9FD362F-F03A-4F72-A760-1DAD4808C84A}" type="sibTrans" cxnId="{4EBA6F79-9112-4CE5-B6B6-DF4E89234B07}">
      <dgm:prSet/>
      <dgm:spPr/>
      <dgm:t>
        <a:bodyPr/>
        <a:lstStyle/>
        <a:p>
          <a:endParaRPr lang="el-GR"/>
        </a:p>
      </dgm:t>
    </dgm:pt>
    <dgm:pt modelId="{6F73FEDC-6FCF-442D-8E75-AF65D2C7C793}" type="parTrans" cxnId="{4EBA6F79-9112-4CE5-B6B6-DF4E89234B07}">
      <dgm:prSet/>
      <dgm:spPr/>
      <dgm:t>
        <a:bodyPr/>
        <a:lstStyle/>
        <a:p>
          <a:endParaRPr lang="el-GR"/>
        </a:p>
      </dgm:t>
    </dgm:pt>
    <dgm:pt modelId="{8A037BB3-0EFD-460B-AE29-C2146ACA3542}" type="pres">
      <dgm:prSet presAssocID="{C4424F27-C37A-4A57-B39B-4106A9F888E6}" presName="compositeShape" presStyleCnt="0">
        <dgm:presLayoutVars>
          <dgm:chMax val="2"/>
          <dgm:dir/>
          <dgm:resizeHandles val="exact"/>
        </dgm:presLayoutVars>
      </dgm:prSet>
      <dgm:spPr/>
    </dgm:pt>
    <dgm:pt modelId="{302F4D6C-96B2-448F-A248-7B2102610F64}" type="pres">
      <dgm:prSet presAssocID="{C4424F27-C37A-4A57-B39B-4106A9F888E6}" presName="divider" presStyleLbl="fgShp" presStyleIdx="0" presStyleCnt="1"/>
      <dgm:spPr>
        <a:gradFill rotWithShape="0">
          <a:gsLst>
            <a:gs pos="0">
              <a:srgbClr val="FF00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1594000" scaled="0"/>
        </a:gradFill>
      </dgm:spPr>
    </dgm:pt>
    <dgm:pt modelId="{692E72A5-57D6-4363-A50E-BF82CDC197CC}" type="pres">
      <dgm:prSet presAssocID="{E5844AB6-8280-426C-AF80-18EF41E00089}" presName="downArrow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7F8A3D-4939-40B5-AA0B-9068B4DB1074}" type="pres">
      <dgm:prSet presAssocID="{E5844AB6-8280-426C-AF80-18EF41E00089}" presName="downArrowText" presStyleLbl="revTx" presStyleIdx="0" presStyleCnt="2">
        <dgm:presLayoutVars>
          <dgm:bulletEnabled val="1"/>
        </dgm:presLayoutVars>
      </dgm:prSet>
      <dgm:spPr/>
    </dgm:pt>
    <dgm:pt modelId="{FB9E4B18-5519-49CE-A5AC-34B6A68D0FFF}" type="pres">
      <dgm:prSet presAssocID="{40F1A4D7-C0BC-41E6-AC82-E954416C9707}" presName="upArrow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789B12-AD13-423D-A681-AE00795D3A3B}" type="pres">
      <dgm:prSet presAssocID="{40F1A4D7-C0BC-41E6-AC82-E954416C970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35FF4F2B-E4BE-46D1-839D-824F725A1000}" srcId="{C4424F27-C37A-4A57-B39B-4106A9F888E6}" destId="{E5844AB6-8280-426C-AF80-18EF41E00089}" srcOrd="0" destOrd="0" parTransId="{4AD18E07-8002-477C-B14B-4CA74F69EBD4}" sibTransId="{21FC71E5-29B3-4066-ADEC-F0D0E0BD47E0}"/>
    <dgm:cxn modelId="{4EBA6F79-9112-4CE5-B6B6-DF4E89234B07}" srcId="{C4424F27-C37A-4A57-B39B-4106A9F888E6}" destId="{40F1A4D7-C0BC-41E6-AC82-E954416C9707}" srcOrd="1" destOrd="0" parTransId="{6F73FEDC-6FCF-442D-8E75-AF65D2C7C793}" sibTransId="{F9FD362F-F03A-4F72-A760-1DAD4808C84A}"/>
    <dgm:cxn modelId="{D60A89D0-9740-40C2-B4E7-83706900D522}" type="presOf" srcId="{C4424F27-C37A-4A57-B39B-4106A9F888E6}" destId="{8A037BB3-0EFD-460B-AE29-C2146ACA3542}" srcOrd="0" destOrd="0" presId="urn:microsoft.com/office/officeart/2005/8/layout/arrow3"/>
    <dgm:cxn modelId="{000731E3-E6EA-4190-8EB1-6C642A025060}" type="presOf" srcId="{E5844AB6-8280-426C-AF80-18EF41E00089}" destId="{FE7F8A3D-4939-40B5-AA0B-9068B4DB1074}" srcOrd="0" destOrd="0" presId="urn:microsoft.com/office/officeart/2005/8/layout/arrow3"/>
    <dgm:cxn modelId="{AE6C2AFE-A113-4981-84BF-3EEC09064A1F}" type="presOf" srcId="{40F1A4D7-C0BC-41E6-AC82-E954416C9707}" destId="{C0789B12-AD13-423D-A681-AE00795D3A3B}" srcOrd="0" destOrd="0" presId="urn:microsoft.com/office/officeart/2005/8/layout/arrow3"/>
    <dgm:cxn modelId="{F96D2903-DE39-4D2E-9D43-2BDAC23DA856}" type="presParOf" srcId="{8A037BB3-0EFD-460B-AE29-C2146ACA3542}" destId="{302F4D6C-96B2-448F-A248-7B2102610F64}" srcOrd="0" destOrd="0" presId="urn:microsoft.com/office/officeart/2005/8/layout/arrow3"/>
    <dgm:cxn modelId="{476C9635-B099-40A5-BCBD-E6E9B6C13761}" type="presParOf" srcId="{8A037BB3-0EFD-460B-AE29-C2146ACA3542}" destId="{692E72A5-57D6-4363-A50E-BF82CDC197CC}" srcOrd="1" destOrd="0" presId="urn:microsoft.com/office/officeart/2005/8/layout/arrow3"/>
    <dgm:cxn modelId="{18DF8B43-0604-4DB7-91F6-A2396F16B571}" type="presParOf" srcId="{8A037BB3-0EFD-460B-AE29-C2146ACA3542}" destId="{FE7F8A3D-4939-40B5-AA0B-9068B4DB1074}" srcOrd="2" destOrd="0" presId="urn:microsoft.com/office/officeart/2005/8/layout/arrow3"/>
    <dgm:cxn modelId="{4C2BC405-9C74-47C9-8B01-A6D44BE9DC77}" type="presParOf" srcId="{8A037BB3-0EFD-460B-AE29-C2146ACA3542}" destId="{FB9E4B18-5519-49CE-A5AC-34B6A68D0FFF}" srcOrd="3" destOrd="0" presId="urn:microsoft.com/office/officeart/2005/8/layout/arrow3"/>
    <dgm:cxn modelId="{7F8B2134-77E0-403C-9195-86B913C707F6}" type="presParOf" srcId="{8A037BB3-0EFD-460B-AE29-C2146ACA3542}" destId="{C0789B12-AD13-423D-A681-AE00795D3A3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BA5D2C-9B37-447C-92B2-D97C8E5442B4}" type="doc">
      <dgm:prSet loTypeId="urn:microsoft.com/office/officeart/2005/8/layout/cycle2" loCatId="cycle" qsTypeId="urn:microsoft.com/office/officeart/2005/8/quickstyle/3d2#5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86B525-FF46-4E37-AC78-FE13DB2B2B74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The - Self</a:t>
          </a:r>
          <a:endParaRPr lang="el-GR" sz="1800" b="1" dirty="0">
            <a:solidFill>
              <a:schemeClr val="tx1"/>
            </a:solidFill>
          </a:endParaRPr>
        </a:p>
      </dgm:t>
    </dgm:pt>
    <dgm:pt modelId="{FE831FC6-2D0E-4777-A0CA-01CD189ECEE8}" type="parTrans" cxnId="{3F70CF04-E2D2-4070-80FA-D3CD4697E437}">
      <dgm:prSet/>
      <dgm:spPr/>
      <dgm:t>
        <a:bodyPr/>
        <a:lstStyle/>
        <a:p>
          <a:endParaRPr lang="el-GR"/>
        </a:p>
      </dgm:t>
    </dgm:pt>
    <dgm:pt modelId="{FEB81294-49B2-4DB4-873A-588281CCBD0E}" type="sibTrans" cxnId="{3F70CF04-E2D2-4070-80FA-D3CD4697E43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0670E1F-1EE0-4C29-A5C8-FD9DF25272D4}">
      <dgm:prSet phldrT="[Κείμενο]" custT="1"/>
      <dgm:spPr>
        <a:solidFill>
          <a:srgbClr val="FF3399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+mn-lt"/>
            </a:rPr>
            <a:t>Self -Knowledge</a:t>
          </a:r>
          <a:r>
            <a:rPr lang="el-GR" sz="1200" b="1" dirty="0">
              <a:solidFill>
                <a:schemeClr val="tx1"/>
              </a:solidFill>
              <a:latin typeface="+mn-lt"/>
            </a:rPr>
            <a:t> </a:t>
          </a:r>
          <a:endParaRPr lang="el-GR" sz="1200" b="1" dirty="0">
            <a:solidFill>
              <a:schemeClr val="tx1"/>
            </a:solidFill>
          </a:endParaRPr>
        </a:p>
      </dgm:t>
    </dgm:pt>
    <dgm:pt modelId="{25789F52-C167-4228-AE08-7626CB6DFAE8}" type="parTrans" cxnId="{8A873CF8-D5EC-4CBD-91DF-747D8BF2B8B4}">
      <dgm:prSet/>
      <dgm:spPr/>
      <dgm:t>
        <a:bodyPr/>
        <a:lstStyle/>
        <a:p>
          <a:endParaRPr lang="el-GR"/>
        </a:p>
      </dgm:t>
    </dgm:pt>
    <dgm:pt modelId="{4E532AF4-077E-4873-BD68-56F8C1F5A566}" type="sibTrans" cxnId="{8A873CF8-D5EC-4CBD-91DF-747D8BF2B8B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FAEE7FD3-5230-4B27-9D00-C4D5480BE035}">
      <dgm:prSet phldrT="[Κείμενο]" custT="1"/>
      <dgm:spPr>
        <a:solidFill>
          <a:srgbClr val="FF3300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+mn-lt"/>
            </a:rPr>
            <a:t>Social Self</a:t>
          </a:r>
          <a:endParaRPr lang="el-GR" sz="1200" b="1" dirty="0">
            <a:solidFill>
              <a:schemeClr val="tx1"/>
            </a:solidFill>
          </a:endParaRPr>
        </a:p>
      </dgm:t>
    </dgm:pt>
    <dgm:pt modelId="{528B18F0-A31A-43F7-9F9C-255856266132}" type="parTrans" cxnId="{C563DEE4-4037-4C69-B78C-0FDF4C76A1B9}">
      <dgm:prSet/>
      <dgm:spPr/>
      <dgm:t>
        <a:bodyPr/>
        <a:lstStyle/>
        <a:p>
          <a:endParaRPr lang="el-GR"/>
        </a:p>
      </dgm:t>
    </dgm:pt>
    <dgm:pt modelId="{D6C2A588-2AAD-48CB-8AEF-6EADFF8B8AB0}" type="sibTrans" cxnId="{C563DEE4-4037-4C69-B78C-0FDF4C76A1B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CBEE5D35-3940-4224-8C60-62F3A0DE9BEB}">
      <dgm:prSet custT="1"/>
      <dgm:spPr>
        <a:solidFill>
          <a:srgbClr val="00FFFF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Self - esteem</a:t>
          </a:r>
        </a:p>
      </dgm:t>
    </dgm:pt>
    <dgm:pt modelId="{ADB8E6E7-62A8-4EC3-907D-A7467198B86F}" type="parTrans" cxnId="{6DEA4130-4DA2-43EA-8E72-54C020C072D9}">
      <dgm:prSet/>
      <dgm:spPr/>
      <dgm:t>
        <a:bodyPr/>
        <a:lstStyle/>
        <a:p>
          <a:endParaRPr lang="en-US"/>
        </a:p>
      </dgm:t>
    </dgm:pt>
    <dgm:pt modelId="{58C76564-652A-4CCD-BDE0-5204BB0AB9ED}" type="sibTrans" cxnId="{6DEA4130-4DA2-43EA-8E72-54C020C072D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F7EC0D-CF54-4B0D-A0BF-BFEC2FF8EB30}">
      <dgm:prSet custT="1"/>
      <dgm:spPr>
        <a:solidFill>
          <a:srgbClr val="0066FF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Self</a:t>
          </a:r>
          <a:r>
            <a:rPr lang="en-US" sz="1200" b="1" baseline="0" dirty="0">
              <a:solidFill>
                <a:schemeClr val="tx1"/>
              </a:solidFill>
            </a:rPr>
            <a:t> - Concept</a:t>
          </a:r>
          <a:endParaRPr lang="el-GR" sz="1200" b="1" dirty="0">
            <a:solidFill>
              <a:schemeClr val="tx1"/>
            </a:solidFill>
          </a:endParaRPr>
        </a:p>
      </dgm:t>
    </dgm:pt>
    <dgm:pt modelId="{C3060038-69B4-4A11-B401-B5EE343D01F6}" type="parTrans" cxnId="{A45835DE-5079-43FD-8B29-99D26305AE58}">
      <dgm:prSet/>
      <dgm:spPr/>
      <dgm:t>
        <a:bodyPr/>
        <a:lstStyle/>
        <a:p>
          <a:endParaRPr lang="en-US"/>
        </a:p>
      </dgm:t>
    </dgm:pt>
    <dgm:pt modelId="{07F9A9C6-3510-433D-98AC-1E981BD62742}" type="sibTrans" cxnId="{A45835DE-5079-43FD-8B29-99D26305AE5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DF15B7-A5E7-4044-AEC4-D0B5436B0AC0}" type="pres">
      <dgm:prSet presAssocID="{5BBA5D2C-9B37-447C-92B2-D97C8E5442B4}" presName="cycle" presStyleCnt="0">
        <dgm:presLayoutVars>
          <dgm:dir/>
          <dgm:resizeHandles val="exact"/>
        </dgm:presLayoutVars>
      </dgm:prSet>
      <dgm:spPr/>
    </dgm:pt>
    <dgm:pt modelId="{7CD43258-C503-470D-A971-17D356C672C7}" type="pres">
      <dgm:prSet presAssocID="{7F86B525-FF46-4E37-AC78-FE13DB2B2B74}" presName="node" presStyleLbl="node1" presStyleIdx="0" presStyleCnt="5">
        <dgm:presLayoutVars>
          <dgm:bulletEnabled val="1"/>
        </dgm:presLayoutVars>
      </dgm:prSet>
      <dgm:spPr/>
    </dgm:pt>
    <dgm:pt modelId="{F4E6E054-DF8C-45B2-B17C-C3B4531BF189}" type="pres">
      <dgm:prSet presAssocID="{FEB81294-49B2-4DB4-873A-588281CCBD0E}" presName="sibTrans" presStyleLbl="sibTrans2D1" presStyleIdx="0" presStyleCnt="5"/>
      <dgm:spPr/>
    </dgm:pt>
    <dgm:pt modelId="{892D5276-6B27-45F2-84C8-A3B232797AF1}" type="pres">
      <dgm:prSet presAssocID="{FEB81294-49B2-4DB4-873A-588281CCBD0E}" presName="connectorText" presStyleLbl="sibTrans2D1" presStyleIdx="0" presStyleCnt="5"/>
      <dgm:spPr/>
    </dgm:pt>
    <dgm:pt modelId="{0F0C3380-1C5F-4E28-BCC7-770CFE77CE56}" type="pres">
      <dgm:prSet presAssocID="{D0670E1F-1EE0-4C29-A5C8-FD9DF25272D4}" presName="node" presStyleLbl="node1" presStyleIdx="1" presStyleCnt="5">
        <dgm:presLayoutVars>
          <dgm:bulletEnabled val="1"/>
        </dgm:presLayoutVars>
      </dgm:prSet>
      <dgm:spPr/>
    </dgm:pt>
    <dgm:pt modelId="{D265927F-7DF1-4B2B-AB15-333F2298C0A3}" type="pres">
      <dgm:prSet presAssocID="{4E532AF4-077E-4873-BD68-56F8C1F5A566}" presName="sibTrans" presStyleLbl="sibTrans2D1" presStyleIdx="1" presStyleCnt="5"/>
      <dgm:spPr/>
    </dgm:pt>
    <dgm:pt modelId="{1E843BBE-791A-46FA-9F6B-1EEA98CCC5FB}" type="pres">
      <dgm:prSet presAssocID="{4E532AF4-077E-4873-BD68-56F8C1F5A566}" presName="connectorText" presStyleLbl="sibTrans2D1" presStyleIdx="1" presStyleCnt="5"/>
      <dgm:spPr/>
    </dgm:pt>
    <dgm:pt modelId="{A0458306-6702-421D-96C1-EB76717FB90A}" type="pres">
      <dgm:prSet presAssocID="{CBEE5D35-3940-4224-8C60-62F3A0DE9BEB}" presName="node" presStyleLbl="node1" presStyleIdx="2" presStyleCnt="5">
        <dgm:presLayoutVars>
          <dgm:bulletEnabled val="1"/>
        </dgm:presLayoutVars>
      </dgm:prSet>
      <dgm:spPr/>
    </dgm:pt>
    <dgm:pt modelId="{A0604017-B078-4DE2-805D-CBD4191C90D9}" type="pres">
      <dgm:prSet presAssocID="{58C76564-652A-4CCD-BDE0-5204BB0AB9ED}" presName="sibTrans" presStyleLbl="sibTrans2D1" presStyleIdx="2" presStyleCnt="5"/>
      <dgm:spPr/>
    </dgm:pt>
    <dgm:pt modelId="{96E87AA4-7AAA-43D2-AD7A-EB2AA6BAE6A2}" type="pres">
      <dgm:prSet presAssocID="{58C76564-652A-4CCD-BDE0-5204BB0AB9ED}" presName="connectorText" presStyleLbl="sibTrans2D1" presStyleIdx="2" presStyleCnt="5"/>
      <dgm:spPr/>
    </dgm:pt>
    <dgm:pt modelId="{72A1EC10-2417-442D-99A2-43762332E7B0}" type="pres">
      <dgm:prSet presAssocID="{FAEE7FD3-5230-4B27-9D00-C4D5480BE035}" presName="node" presStyleLbl="node1" presStyleIdx="3" presStyleCnt="5">
        <dgm:presLayoutVars>
          <dgm:bulletEnabled val="1"/>
        </dgm:presLayoutVars>
      </dgm:prSet>
      <dgm:spPr/>
    </dgm:pt>
    <dgm:pt modelId="{EF39F53E-0EFA-4653-A66A-D9ECEF746F1F}" type="pres">
      <dgm:prSet presAssocID="{D6C2A588-2AAD-48CB-8AEF-6EADFF8B8AB0}" presName="sibTrans" presStyleLbl="sibTrans2D1" presStyleIdx="3" presStyleCnt="5"/>
      <dgm:spPr/>
    </dgm:pt>
    <dgm:pt modelId="{166FCEBA-74D1-400B-A71C-675ECBC8FB1B}" type="pres">
      <dgm:prSet presAssocID="{D6C2A588-2AAD-48CB-8AEF-6EADFF8B8AB0}" presName="connectorText" presStyleLbl="sibTrans2D1" presStyleIdx="3" presStyleCnt="5"/>
      <dgm:spPr/>
    </dgm:pt>
    <dgm:pt modelId="{0BCB60B9-0A71-4B54-B59D-1BD0A4362B76}" type="pres">
      <dgm:prSet presAssocID="{17F7EC0D-CF54-4B0D-A0BF-BFEC2FF8EB30}" presName="node" presStyleLbl="node1" presStyleIdx="4" presStyleCnt="5">
        <dgm:presLayoutVars>
          <dgm:bulletEnabled val="1"/>
        </dgm:presLayoutVars>
      </dgm:prSet>
      <dgm:spPr/>
    </dgm:pt>
    <dgm:pt modelId="{4530DE30-7CA8-4346-A3C3-D09FB49585DF}" type="pres">
      <dgm:prSet presAssocID="{07F9A9C6-3510-433D-98AC-1E981BD62742}" presName="sibTrans" presStyleLbl="sibTrans2D1" presStyleIdx="4" presStyleCnt="5"/>
      <dgm:spPr/>
    </dgm:pt>
    <dgm:pt modelId="{EB66A5EC-91E3-46B0-A6DB-D7E1E86688B9}" type="pres">
      <dgm:prSet presAssocID="{07F9A9C6-3510-433D-98AC-1E981BD62742}" presName="connectorText" presStyleLbl="sibTrans2D1" presStyleIdx="4" presStyleCnt="5"/>
      <dgm:spPr/>
    </dgm:pt>
  </dgm:ptLst>
  <dgm:cxnLst>
    <dgm:cxn modelId="{3F70CF04-E2D2-4070-80FA-D3CD4697E437}" srcId="{5BBA5D2C-9B37-447C-92B2-D97C8E5442B4}" destId="{7F86B525-FF46-4E37-AC78-FE13DB2B2B74}" srcOrd="0" destOrd="0" parTransId="{FE831FC6-2D0E-4777-A0CA-01CD189ECEE8}" sibTransId="{FEB81294-49B2-4DB4-873A-588281CCBD0E}"/>
    <dgm:cxn modelId="{10BC1F11-771B-45F7-8916-68D883CFFC9F}" type="presOf" srcId="{D6C2A588-2AAD-48CB-8AEF-6EADFF8B8AB0}" destId="{166FCEBA-74D1-400B-A71C-675ECBC8FB1B}" srcOrd="1" destOrd="0" presId="urn:microsoft.com/office/officeart/2005/8/layout/cycle2"/>
    <dgm:cxn modelId="{5DCAF822-C9AE-4EC2-9034-FDF74C61C3CC}" type="presOf" srcId="{58C76564-652A-4CCD-BDE0-5204BB0AB9ED}" destId="{A0604017-B078-4DE2-805D-CBD4191C90D9}" srcOrd="0" destOrd="0" presId="urn:microsoft.com/office/officeart/2005/8/layout/cycle2"/>
    <dgm:cxn modelId="{0AA2C22D-E2C1-4436-B686-8615D9D9DDAF}" type="presOf" srcId="{07F9A9C6-3510-433D-98AC-1E981BD62742}" destId="{EB66A5EC-91E3-46B0-A6DB-D7E1E86688B9}" srcOrd="1" destOrd="0" presId="urn:microsoft.com/office/officeart/2005/8/layout/cycle2"/>
    <dgm:cxn modelId="{6DEA4130-4DA2-43EA-8E72-54C020C072D9}" srcId="{5BBA5D2C-9B37-447C-92B2-D97C8E5442B4}" destId="{CBEE5D35-3940-4224-8C60-62F3A0DE9BEB}" srcOrd="2" destOrd="0" parTransId="{ADB8E6E7-62A8-4EC3-907D-A7467198B86F}" sibTransId="{58C76564-652A-4CCD-BDE0-5204BB0AB9ED}"/>
    <dgm:cxn modelId="{D678783D-C0EA-467B-B235-35ACCDCAC945}" type="presOf" srcId="{CBEE5D35-3940-4224-8C60-62F3A0DE9BEB}" destId="{A0458306-6702-421D-96C1-EB76717FB90A}" srcOrd="0" destOrd="0" presId="urn:microsoft.com/office/officeart/2005/8/layout/cycle2"/>
    <dgm:cxn modelId="{E9433B60-18AB-4670-9953-9325A5ABD6DA}" type="presOf" srcId="{17F7EC0D-CF54-4B0D-A0BF-BFEC2FF8EB30}" destId="{0BCB60B9-0A71-4B54-B59D-1BD0A4362B76}" srcOrd="0" destOrd="0" presId="urn:microsoft.com/office/officeart/2005/8/layout/cycle2"/>
    <dgm:cxn modelId="{CC7EBD7E-3E9F-4B10-8A4B-D0D0662CBEF0}" type="presOf" srcId="{07F9A9C6-3510-433D-98AC-1E981BD62742}" destId="{4530DE30-7CA8-4346-A3C3-D09FB49585DF}" srcOrd="0" destOrd="0" presId="urn:microsoft.com/office/officeart/2005/8/layout/cycle2"/>
    <dgm:cxn modelId="{0945D782-BB73-4673-8C67-14E26C120E28}" type="presOf" srcId="{D6C2A588-2AAD-48CB-8AEF-6EADFF8B8AB0}" destId="{EF39F53E-0EFA-4653-A66A-D9ECEF746F1F}" srcOrd="0" destOrd="0" presId="urn:microsoft.com/office/officeart/2005/8/layout/cycle2"/>
    <dgm:cxn modelId="{02BA188B-66A5-4B44-9FE3-5563581F091E}" type="presOf" srcId="{D0670E1F-1EE0-4C29-A5C8-FD9DF25272D4}" destId="{0F0C3380-1C5F-4E28-BCC7-770CFE77CE56}" srcOrd="0" destOrd="0" presId="urn:microsoft.com/office/officeart/2005/8/layout/cycle2"/>
    <dgm:cxn modelId="{98DED78C-FDF2-4B68-B205-0874403965F4}" type="presOf" srcId="{58C76564-652A-4CCD-BDE0-5204BB0AB9ED}" destId="{96E87AA4-7AAA-43D2-AD7A-EB2AA6BAE6A2}" srcOrd="1" destOrd="0" presId="urn:microsoft.com/office/officeart/2005/8/layout/cycle2"/>
    <dgm:cxn modelId="{658A628E-FBE6-49B5-B24E-756CEB4C317B}" type="presOf" srcId="{7F86B525-FF46-4E37-AC78-FE13DB2B2B74}" destId="{7CD43258-C503-470D-A971-17D356C672C7}" srcOrd="0" destOrd="0" presId="urn:microsoft.com/office/officeart/2005/8/layout/cycle2"/>
    <dgm:cxn modelId="{15FDC9BB-DA84-431F-A9ED-3B9293753F0E}" type="presOf" srcId="{4E532AF4-077E-4873-BD68-56F8C1F5A566}" destId="{D265927F-7DF1-4B2B-AB15-333F2298C0A3}" srcOrd="0" destOrd="0" presId="urn:microsoft.com/office/officeart/2005/8/layout/cycle2"/>
    <dgm:cxn modelId="{79A98DBD-B71C-452F-8058-6C8C6D4F25FE}" type="presOf" srcId="{FAEE7FD3-5230-4B27-9D00-C4D5480BE035}" destId="{72A1EC10-2417-442D-99A2-43762332E7B0}" srcOrd="0" destOrd="0" presId="urn:microsoft.com/office/officeart/2005/8/layout/cycle2"/>
    <dgm:cxn modelId="{27C173D0-CE43-477D-9A12-56F2CFE1F20F}" type="presOf" srcId="{4E532AF4-077E-4873-BD68-56F8C1F5A566}" destId="{1E843BBE-791A-46FA-9F6B-1EEA98CCC5FB}" srcOrd="1" destOrd="0" presId="urn:microsoft.com/office/officeart/2005/8/layout/cycle2"/>
    <dgm:cxn modelId="{A45835DE-5079-43FD-8B29-99D26305AE58}" srcId="{5BBA5D2C-9B37-447C-92B2-D97C8E5442B4}" destId="{17F7EC0D-CF54-4B0D-A0BF-BFEC2FF8EB30}" srcOrd="4" destOrd="0" parTransId="{C3060038-69B4-4A11-B401-B5EE343D01F6}" sibTransId="{07F9A9C6-3510-433D-98AC-1E981BD62742}"/>
    <dgm:cxn modelId="{C563DEE4-4037-4C69-B78C-0FDF4C76A1B9}" srcId="{5BBA5D2C-9B37-447C-92B2-D97C8E5442B4}" destId="{FAEE7FD3-5230-4B27-9D00-C4D5480BE035}" srcOrd="3" destOrd="0" parTransId="{528B18F0-A31A-43F7-9F9C-255856266132}" sibTransId="{D6C2A588-2AAD-48CB-8AEF-6EADFF8B8AB0}"/>
    <dgm:cxn modelId="{D10D9FE6-DD82-4EDF-B6EC-59EDAC61A875}" type="presOf" srcId="{5BBA5D2C-9B37-447C-92B2-D97C8E5442B4}" destId="{D7DF15B7-A5E7-4044-AEC4-D0B5436B0AC0}" srcOrd="0" destOrd="0" presId="urn:microsoft.com/office/officeart/2005/8/layout/cycle2"/>
    <dgm:cxn modelId="{FE8D48F6-AF55-45B4-A459-12D1CFCC0D48}" type="presOf" srcId="{FEB81294-49B2-4DB4-873A-588281CCBD0E}" destId="{892D5276-6B27-45F2-84C8-A3B232797AF1}" srcOrd="1" destOrd="0" presId="urn:microsoft.com/office/officeart/2005/8/layout/cycle2"/>
    <dgm:cxn modelId="{8A873CF8-D5EC-4CBD-91DF-747D8BF2B8B4}" srcId="{5BBA5D2C-9B37-447C-92B2-D97C8E5442B4}" destId="{D0670E1F-1EE0-4C29-A5C8-FD9DF25272D4}" srcOrd="1" destOrd="0" parTransId="{25789F52-C167-4228-AE08-7626CB6DFAE8}" sibTransId="{4E532AF4-077E-4873-BD68-56F8C1F5A566}"/>
    <dgm:cxn modelId="{3B7CFFF8-49F4-4112-A048-B93170905A12}" type="presOf" srcId="{FEB81294-49B2-4DB4-873A-588281CCBD0E}" destId="{F4E6E054-DF8C-45B2-B17C-C3B4531BF189}" srcOrd="0" destOrd="0" presId="urn:microsoft.com/office/officeart/2005/8/layout/cycle2"/>
    <dgm:cxn modelId="{40EE31D3-9DC5-4B9F-B673-C413CC592647}" type="presParOf" srcId="{D7DF15B7-A5E7-4044-AEC4-D0B5436B0AC0}" destId="{7CD43258-C503-470D-A971-17D356C672C7}" srcOrd="0" destOrd="0" presId="urn:microsoft.com/office/officeart/2005/8/layout/cycle2"/>
    <dgm:cxn modelId="{8F254AED-934E-42B8-982B-D7FD3BE0EA2C}" type="presParOf" srcId="{D7DF15B7-A5E7-4044-AEC4-D0B5436B0AC0}" destId="{F4E6E054-DF8C-45B2-B17C-C3B4531BF189}" srcOrd="1" destOrd="0" presId="urn:microsoft.com/office/officeart/2005/8/layout/cycle2"/>
    <dgm:cxn modelId="{522CDE35-A3B2-409B-830D-7100A5ED27D9}" type="presParOf" srcId="{F4E6E054-DF8C-45B2-B17C-C3B4531BF189}" destId="{892D5276-6B27-45F2-84C8-A3B232797AF1}" srcOrd="0" destOrd="0" presId="urn:microsoft.com/office/officeart/2005/8/layout/cycle2"/>
    <dgm:cxn modelId="{D4A0DB34-8189-4372-921F-DC70B9F02A18}" type="presParOf" srcId="{D7DF15B7-A5E7-4044-AEC4-D0B5436B0AC0}" destId="{0F0C3380-1C5F-4E28-BCC7-770CFE77CE56}" srcOrd="2" destOrd="0" presId="urn:microsoft.com/office/officeart/2005/8/layout/cycle2"/>
    <dgm:cxn modelId="{79308DF0-0498-44E6-8222-D2B74AF62F37}" type="presParOf" srcId="{D7DF15B7-A5E7-4044-AEC4-D0B5436B0AC0}" destId="{D265927F-7DF1-4B2B-AB15-333F2298C0A3}" srcOrd="3" destOrd="0" presId="urn:microsoft.com/office/officeart/2005/8/layout/cycle2"/>
    <dgm:cxn modelId="{E4F9D1C6-B55E-4F9A-AA22-9BAE051F7CA0}" type="presParOf" srcId="{D265927F-7DF1-4B2B-AB15-333F2298C0A3}" destId="{1E843BBE-791A-46FA-9F6B-1EEA98CCC5FB}" srcOrd="0" destOrd="0" presId="urn:microsoft.com/office/officeart/2005/8/layout/cycle2"/>
    <dgm:cxn modelId="{7C53DD86-F584-4B08-B09F-C115846A92DA}" type="presParOf" srcId="{D7DF15B7-A5E7-4044-AEC4-D0B5436B0AC0}" destId="{A0458306-6702-421D-96C1-EB76717FB90A}" srcOrd="4" destOrd="0" presId="urn:microsoft.com/office/officeart/2005/8/layout/cycle2"/>
    <dgm:cxn modelId="{08C36C7A-7599-450F-8B59-37FA3B334D0B}" type="presParOf" srcId="{D7DF15B7-A5E7-4044-AEC4-D0B5436B0AC0}" destId="{A0604017-B078-4DE2-805D-CBD4191C90D9}" srcOrd="5" destOrd="0" presId="urn:microsoft.com/office/officeart/2005/8/layout/cycle2"/>
    <dgm:cxn modelId="{835F84C8-56CD-41E3-9EF3-C809EB9B6AD1}" type="presParOf" srcId="{A0604017-B078-4DE2-805D-CBD4191C90D9}" destId="{96E87AA4-7AAA-43D2-AD7A-EB2AA6BAE6A2}" srcOrd="0" destOrd="0" presId="urn:microsoft.com/office/officeart/2005/8/layout/cycle2"/>
    <dgm:cxn modelId="{C4C4BAEB-C197-4946-9CED-FACF09C15333}" type="presParOf" srcId="{D7DF15B7-A5E7-4044-AEC4-D0B5436B0AC0}" destId="{72A1EC10-2417-442D-99A2-43762332E7B0}" srcOrd="6" destOrd="0" presId="urn:microsoft.com/office/officeart/2005/8/layout/cycle2"/>
    <dgm:cxn modelId="{989ADBDF-EEB3-4D2A-AF95-AA1301B2EB60}" type="presParOf" srcId="{D7DF15B7-A5E7-4044-AEC4-D0B5436B0AC0}" destId="{EF39F53E-0EFA-4653-A66A-D9ECEF746F1F}" srcOrd="7" destOrd="0" presId="urn:microsoft.com/office/officeart/2005/8/layout/cycle2"/>
    <dgm:cxn modelId="{FEBB2B38-CF0E-49AC-BFAA-D05A76B1690B}" type="presParOf" srcId="{EF39F53E-0EFA-4653-A66A-D9ECEF746F1F}" destId="{166FCEBA-74D1-400B-A71C-675ECBC8FB1B}" srcOrd="0" destOrd="0" presId="urn:microsoft.com/office/officeart/2005/8/layout/cycle2"/>
    <dgm:cxn modelId="{B1D75199-EA24-48C2-ABCE-7A38E416F0C9}" type="presParOf" srcId="{D7DF15B7-A5E7-4044-AEC4-D0B5436B0AC0}" destId="{0BCB60B9-0A71-4B54-B59D-1BD0A4362B76}" srcOrd="8" destOrd="0" presId="urn:microsoft.com/office/officeart/2005/8/layout/cycle2"/>
    <dgm:cxn modelId="{6B22C15E-1F5C-47C7-B836-56F8191834E4}" type="presParOf" srcId="{D7DF15B7-A5E7-4044-AEC4-D0B5436B0AC0}" destId="{4530DE30-7CA8-4346-A3C3-D09FB49585DF}" srcOrd="9" destOrd="0" presId="urn:microsoft.com/office/officeart/2005/8/layout/cycle2"/>
    <dgm:cxn modelId="{51BD1DDC-1CCB-41CE-86E8-1FC4139CCFFE}" type="presParOf" srcId="{4530DE30-7CA8-4346-A3C3-D09FB49585DF}" destId="{EB66A5EC-91E3-46B0-A6DB-D7E1E86688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392C4A-B753-4BCA-B532-BE7E084AD1F5}" type="doc">
      <dgm:prSet loTypeId="urn:microsoft.com/office/officeart/2005/8/layout/rings+Icon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471E0-E394-4C5C-95A2-6C725558E2B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1800" b="1" i="0" dirty="0"/>
            <a:t>They accept negative criticism from others.</a:t>
          </a:r>
          <a:endParaRPr lang="en-US" sz="1800" b="1" dirty="0"/>
        </a:p>
      </dgm:t>
    </dgm:pt>
    <dgm:pt modelId="{C8035F6E-476A-4CF2-8079-901891A6F6AA}" type="parTrans" cxnId="{DBC0E77A-A3C8-494D-B05F-ED34C2D1DF25}">
      <dgm:prSet/>
      <dgm:spPr/>
      <dgm:t>
        <a:bodyPr/>
        <a:lstStyle/>
        <a:p>
          <a:endParaRPr lang="en-US"/>
        </a:p>
      </dgm:t>
    </dgm:pt>
    <dgm:pt modelId="{2DCB93BD-7B08-4EB0-9183-11BE01848D11}" type="sibTrans" cxnId="{DBC0E77A-A3C8-494D-B05F-ED34C2D1DF25}">
      <dgm:prSet/>
      <dgm:spPr/>
      <dgm:t>
        <a:bodyPr/>
        <a:lstStyle/>
        <a:p>
          <a:endParaRPr lang="en-US"/>
        </a:p>
      </dgm:t>
    </dgm:pt>
    <dgm:pt modelId="{0662AD4A-75E8-41DB-B254-F77A4528EBB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1800" b="1" i="0" dirty="0"/>
            <a:t>They take initiatives and dare to try new activities.</a:t>
          </a:r>
          <a:endParaRPr lang="en-US" sz="1800" b="1" dirty="0"/>
        </a:p>
      </dgm:t>
    </dgm:pt>
    <dgm:pt modelId="{50F07A2E-BACE-415A-A898-96DFDEE45AE1}" type="parTrans" cxnId="{977F61C4-D6EE-44DF-9B53-25EE3E9906BB}">
      <dgm:prSet/>
      <dgm:spPr/>
      <dgm:t>
        <a:bodyPr/>
        <a:lstStyle/>
        <a:p>
          <a:endParaRPr lang="en-US"/>
        </a:p>
      </dgm:t>
    </dgm:pt>
    <dgm:pt modelId="{94F788AC-ED5A-450F-9306-53887477F040}" type="sibTrans" cxnId="{977F61C4-D6EE-44DF-9B53-25EE3E9906BB}">
      <dgm:prSet/>
      <dgm:spPr/>
      <dgm:t>
        <a:bodyPr/>
        <a:lstStyle/>
        <a:p>
          <a:endParaRPr lang="en-US"/>
        </a:p>
      </dgm:t>
    </dgm:pt>
    <dgm:pt modelId="{AF2D1104-1498-4A17-8AC3-27C0E0F6814E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sz="1800" b="1" i="0" dirty="0"/>
            <a:t>They take on their responsibilities.</a:t>
          </a:r>
          <a:endParaRPr lang="en-US" sz="1800" b="1" dirty="0"/>
        </a:p>
      </dgm:t>
    </dgm:pt>
    <dgm:pt modelId="{3E9BC19C-170E-422F-8B36-9F55FC4F41F3}" type="parTrans" cxnId="{D1FA5C48-7039-4A65-8736-C25D5E711253}">
      <dgm:prSet/>
      <dgm:spPr/>
      <dgm:t>
        <a:bodyPr/>
        <a:lstStyle/>
        <a:p>
          <a:endParaRPr lang="en-US"/>
        </a:p>
      </dgm:t>
    </dgm:pt>
    <dgm:pt modelId="{32E4A955-D62E-43A1-AC81-6F2DB8195935}" type="sibTrans" cxnId="{D1FA5C48-7039-4A65-8736-C25D5E711253}">
      <dgm:prSet/>
      <dgm:spPr/>
      <dgm:t>
        <a:bodyPr/>
        <a:lstStyle/>
        <a:p>
          <a:endParaRPr lang="en-US"/>
        </a:p>
      </dgm:t>
    </dgm:pt>
    <dgm:pt modelId="{21B6524D-25DD-4660-9A9D-E73240153084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sz="1800" b="1" i="0" dirty="0"/>
            <a:t>They are composed, self-controlled and balanced.</a:t>
          </a:r>
          <a:endParaRPr lang="en-US" sz="1800" b="1" dirty="0"/>
        </a:p>
      </dgm:t>
    </dgm:pt>
    <dgm:pt modelId="{E58AC5C7-6F1F-488D-A5B0-E55BBC11F7E8}" type="parTrans" cxnId="{CAE07114-CD7F-46E4-85BD-9D739A972BE6}">
      <dgm:prSet/>
      <dgm:spPr/>
      <dgm:t>
        <a:bodyPr/>
        <a:lstStyle/>
        <a:p>
          <a:endParaRPr lang="en-US"/>
        </a:p>
      </dgm:t>
    </dgm:pt>
    <dgm:pt modelId="{B73B5C2B-57AD-4FC6-9719-B14841335458}" type="sibTrans" cxnId="{CAE07114-CD7F-46E4-85BD-9D739A972BE6}">
      <dgm:prSet/>
      <dgm:spPr/>
      <dgm:t>
        <a:bodyPr/>
        <a:lstStyle/>
        <a:p>
          <a:endParaRPr lang="en-US"/>
        </a:p>
      </dgm:t>
    </dgm:pt>
    <dgm:pt modelId="{95957BC2-9F44-40C2-B79F-AD716A8A66B0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sz="1800" b="1" i="0" dirty="0"/>
            <a:t>They feel autonomous and not dependent on their social environment.</a:t>
          </a:r>
          <a:endParaRPr lang="en-US" sz="1800" b="1" dirty="0"/>
        </a:p>
      </dgm:t>
    </dgm:pt>
    <dgm:pt modelId="{55992669-7F26-4679-A38F-6766F5A6531C}" type="parTrans" cxnId="{999EF734-A8E2-4585-9FA9-AF8487693B12}">
      <dgm:prSet/>
      <dgm:spPr/>
      <dgm:t>
        <a:bodyPr/>
        <a:lstStyle/>
        <a:p>
          <a:endParaRPr lang="en-US"/>
        </a:p>
      </dgm:t>
    </dgm:pt>
    <dgm:pt modelId="{46420EF6-20AC-452C-8EDE-EC585EB5CE88}" type="sibTrans" cxnId="{999EF734-A8E2-4585-9FA9-AF8487693B12}">
      <dgm:prSet/>
      <dgm:spPr/>
      <dgm:t>
        <a:bodyPr/>
        <a:lstStyle/>
        <a:p>
          <a:endParaRPr lang="en-US"/>
        </a:p>
      </dgm:t>
    </dgm:pt>
    <dgm:pt modelId="{31B736C0-8955-403A-8666-8643211E5EBD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sz="1800" b="1" i="0" dirty="0"/>
            <a:t>They know how to manage and eventually overcome stress, sadness, &amp; anger.</a:t>
          </a:r>
          <a:endParaRPr lang="en-US" sz="1800" b="1" dirty="0"/>
        </a:p>
      </dgm:t>
    </dgm:pt>
    <dgm:pt modelId="{022A0DA1-03B4-43A2-B6A4-28EB80F535E0}" type="parTrans" cxnId="{9AC641E5-C33E-4F18-8039-1888FB15F833}">
      <dgm:prSet/>
      <dgm:spPr/>
      <dgm:t>
        <a:bodyPr/>
        <a:lstStyle/>
        <a:p>
          <a:endParaRPr lang="en-US"/>
        </a:p>
      </dgm:t>
    </dgm:pt>
    <dgm:pt modelId="{BAE597AD-9AA6-4E47-86B2-79B0D99B7666}" type="sibTrans" cxnId="{9AC641E5-C33E-4F18-8039-1888FB15F833}">
      <dgm:prSet/>
      <dgm:spPr/>
      <dgm:t>
        <a:bodyPr/>
        <a:lstStyle/>
        <a:p>
          <a:endParaRPr lang="en-US"/>
        </a:p>
      </dgm:t>
    </dgm:pt>
    <dgm:pt modelId="{0B326F69-FF4A-40F7-ADB4-4E197E7AB651}" type="pres">
      <dgm:prSet presAssocID="{C4392C4A-B753-4BCA-B532-BE7E084AD1F5}" presName="Name0" presStyleCnt="0">
        <dgm:presLayoutVars>
          <dgm:chMax val="7"/>
          <dgm:dir/>
          <dgm:resizeHandles val="exact"/>
        </dgm:presLayoutVars>
      </dgm:prSet>
      <dgm:spPr/>
    </dgm:pt>
    <dgm:pt modelId="{8EEA4BE8-8053-442C-838A-32BF4CE5D930}" type="pres">
      <dgm:prSet presAssocID="{C4392C4A-B753-4BCA-B532-BE7E084AD1F5}" presName="ellipse1" presStyleLbl="vennNode1" presStyleIdx="0" presStyleCnt="6">
        <dgm:presLayoutVars>
          <dgm:bulletEnabled val="1"/>
        </dgm:presLayoutVars>
      </dgm:prSet>
      <dgm:spPr/>
    </dgm:pt>
    <dgm:pt modelId="{3E344ACB-2212-459D-89C6-68BAAD5944F2}" type="pres">
      <dgm:prSet presAssocID="{C4392C4A-B753-4BCA-B532-BE7E084AD1F5}" presName="ellipse2" presStyleLbl="vennNode1" presStyleIdx="1" presStyleCnt="6">
        <dgm:presLayoutVars>
          <dgm:bulletEnabled val="1"/>
        </dgm:presLayoutVars>
      </dgm:prSet>
      <dgm:spPr/>
    </dgm:pt>
    <dgm:pt modelId="{6C8DE967-AC0C-4299-943C-32897854BD63}" type="pres">
      <dgm:prSet presAssocID="{C4392C4A-B753-4BCA-B532-BE7E084AD1F5}" presName="ellipse3" presStyleLbl="vennNode1" presStyleIdx="2" presStyleCnt="6">
        <dgm:presLayoutVars>
          <dgm:bulletEnabled val="1"/>
        </dgm:presLayoutVars>
      </dgm:prSet>
      <dgm:spPr/>
    </dgm:pt>
    <dgm:pt modelId="{04C8D1E6-DEA8-4D69-B473-99A4CBC6066F}" type="pres">
      <dgm:prSet presAssocID="{C4392C4A-B753-4BCA-B532-BE7E084AD1F5}" presName="ellipse4" presStyleLbl="vennNode1" presStyleIdx="3" presStyleCnt="6">
        <dgm:presLayoutVars>
          <dgm:bulletEnabled val="1"/>
        </dgm:presLayoutVars>
      </dgm:prSet>
      <dgm:spPr/>
    </dgm:pt>
    <dgm:pt modelId="{7F880C87-C918-49D0-977F-F02E51B323E1}" type="pres">
      <dgm:prSet presAssocID="{C4392C4A-B753-4BCA-B532-BE7E084AD1F5}" presName="ellipse5" presStyleLbl="vennNode1" presStyleIdx="4" presStyleCnt="6">
        <dgm:presLayoutVars>
          <dgm:bulletEnabled val="1"/>
        </dgm:presLayoutVars>
      </dgm:prSet>
      <dgm:spPr/>
    </dgm:pt>
    <dgm:pt modelId="{16E00763-3F15-476E-ABD9-25DD2F64574B}" type="pres">
      <dgm:prSet presAssocID="{C4392C4A-B753-4BCA-B532-BE7E084AD1F5}" presName="ellipse6" presStyleLbl="vennNode1" presStyleIdx="5" presStyleCnt="6">
        <dgm:presLayoutVars>
          <dgm:bulletEnabled val="1"/>
        </dgm:presLayoutVars>
      </dgm:prSet>
      <dgm:spPr/>
    </dgm:pt>
  </dgm:ptLst>
  <dgm:cxnLst>
    <dgm:cxn modelId="{34BE5B05-1884-4EE3-8E73-235AB5B31F76}" type="presOf" srcId="{31B736C0-8955-403A-8666-8643211E5EBD}" destId="{7F880C87-C918-49D0-977F-F02E51B323E1}" srcOrd="0" destOrd="0" presId="urn:microsoft.com/office/officeart/2005/8/layout/rings+Icon"/>
    <dgm:cxn modelId="{CAE07114-CD7F-46E4-85BD-9D739A972BE6}" srcId="{C4392C4A-B753-4BCA-B532-BE7E084AD1F5}" destId="{21B6524D-25DD-4660-9A9D-E73240153084}" srcOrd="2" destOrd="0" parTransId="{E58AC5C7-6F1F-488D-A5B0-E55BBC11F7E8}" sibTransId="{B73B5C2B-57AD-4FC6-9719-B14841335458}"/>
    <dgm:cxn modelId="{999EF734-A8E2-4585-9FA9-AF8487693B12}" srcId="{C4392C4A-B753-4BCA-B532-BE7E084AD1F5}" destId="{95957BC2-9F44-40C2-B79F-AD716A8A66B0}" srcOrd="1" destOrd="0" parTransId="{55992669-7F26-4679-A38F-6766F5A6531C}" sibTransId="{46420EF6-20AC-452C-8EDE-EC585EB5CE88}"/>
    <dgm:cxn modelId="{8FC43D3F-B7DE-495F-9AEF-3A90BAC38E99}" type="presOf" srcId="{21B6524D-25DD-4660-9A9D-E73240153084}" destId="{6C8DE967-AC0C-4299-943C-32897854BD63}" srcOrd="0" destOrd="0" presId="urn:microsoft.com/office/officeart/2005/8/layout/rings+Icon"/>
    <dgm:cxn modelId="{D1FA5C48-7039-4A65-8736-C25D5E711253}" srcId="{C4392C4A-B753-4BCA-B532-BE7E084AD1F5}" destId="{AF2D1104-1498-4A17-8AC3-27C0E0F6814E}" srcOrd="5" destOrd="0" parTransId="{3E9BC19C-170E-422F-8B36-9F55FC4F41F3}" sibTransId="{32E4A955-D62E-43A1-AC81-6F2DB8195935}"/>
    <dgm:cxn modelId="{87C70B69-DDEB-4AF7-8816-FA8CE2D7489A}" type="presOf" srcId="{E01471E0-E394-4C5C-95A2-6C725558E2B2}" destId="{8EEA4BE8-8053-442C-838A-32BF4CE5D930}" srcOrd="0" destOrd="0" presId="urn:microsoft.com/office/officeart/2005/8/layout/rings+Icon"/>
    <dgm:cxn modelId="{DBC0E77A-A3C8-494D-B05F-ED34C2D1DF25}" srcId="{C4392C4A-B753-4BCA-B532-BE7E084AD1F5}" destId="{E01471E0-E394-4C5C-95A2-6C725558E2B2}" srcOrd="0" destOrd="0" parTransId="{C8035F6E-476A-4CF2-8079-901891A6F6AA}" sibTransId="{2DCB93BD-7B08-4EB0-9183-11BE01848D11}"/>
    <dgm:cxn modelId="{14E2AC88-B9B2-46A4-AEC3-35F24E8229B3}" type="presOf" srcId="{95957BC2-9F44-40C2-B79F-AD716A8A66B0}" destId="{3E344ACB-2212-459D-89C6-68BAAD5944F2}" srcOrd="0" destOrd="0" presId="urn:microsoft.com/office/officeart/2005/8/layout/rings+Icon"/>
    <dgm:cxn modelId="{D1403392-F701-4104-B465-1A57146F06FE}" type="presOf" srcId="{AF2D1104-1498-4A17-8AC3-27C0E0F6814E}" destId="{16E00763-3F15-476E-ABD9-25DD2F64574B}" srcOrd="0" destOrd="0" presId="urn:microsoft.com/office/officeart/2005/8/layout/rings+Icon"/>
    <dgm:cxn modelId="{DC2EC8C1-4B72-4D91-AED2-9DDBED5C0179}" type="presOf" srcId="{0662AD4A-75E8-41DB-B254-F77A4528EBBB}" destId="{04C8D1E6-DEA8-4D69-B473-99A4CBC6066F}" srcOrd="0" destOrd="0" presId="urn:microsoft.com/office/officeart/2005/8/layout/rings+Icon"/>
    <dgm:cxn modelId="{977F61C4-D6EE-44DF-9B53-25EE3E9906BB}" srcId="{C4392C4A-B753-4BCA-B532-BE7E084AD1F5}" destId="{0662AD4A-75E8-41DB-B254-F77A4528EBBB}" srcOrd="3" destOrd="0" parTransId="{50F07A2E-BACE-415A-A898-96DFDEE45AE1}" sibTransId="{94F788AC-ED5A-450F-9306-53887477F040}"/>
    <dgm:cxn modelId="{9AC641E5-C33E-4F18-8039-1888FB15F833}" srcId="{C4392C4A-B753-4BCA-B532-BE7E084AD1F5}" destId="{31B736C0-8955-403A-8666-8643211E5EBD}" srcOrd="4" destOrd="0" parTransId="{022A0DA1-03B4-43A2-B6A4-28EB80F535E0}" sibTransId="{BAE597AD-9AA6-4E47-86B2-79B0D99B7666}"/>
    <dgm:cxn modelId="{8E552BF4-1E2A-4283-BBE7-3A1B6FBD6B32}" type="presOf" srcId="{C4392C4A-B753-4BCA-B532-BE7E084AD1F5}" destId="{0B326F69-FF4A-40F7-ADB4-4E197E7AB651}" srcOrd="0" destOrd="0" presId="urn:microsoft.com/office/officeart/2005/8/layout/rings+Icon"/>
    <dgm:cxn modelId="{09A6A514-C9DC-44F2-BEE3-DE85D53D26AF}" type="presParOf" srcId="{0B326F69-FF4A-40F7-ADB4-4E197E7AB651}" destId="{8EEA4BE8-8053-442C-838A-32BF4CE5D930}" srcOrd="0" destOrd="0" presId="urn:microsoft.com/office/officeart/2005/8/layout/rings+Icon"/>
    <dgm:cxn modelId="{CFF7E932-E22D-47A4-9121-EA34585C0D93}" type="presParOf" srcId="{0B326F69-FF4A-40F7-ADB4-4E197E7AB651}" destId="{3E344ACB-2212-459D-89C6-68BAAD5944F2}" srcOrd="1" destOrd="0" presId="urn:microsoft.com/office/officeart/2005/8/layout/rings+Icon"/>
    <dgm:cxn modelId="{A5442B35-8B29-4457-B8E4-32FB45551162}" type="presParOf" srcId="{0B326F69-FF4A-40F7-ADB4-4E197E7AB651}" destId="{6C8DE967-AC0C-4299-943C-32897854BD63}" srcOrd="2" destOrd="0" presId="urn:microsoft.com/office/officeart/2005/8/layout/rings+Icon"/>
    <dgm:cxn modelId="{D9199E62-FC5D-45B0-9731-03DB6A2F7326}" type="presParOf" srcId="{0B326F69-FF4A-40F7-ADB4-4E197E7AB651}" destId="{04C8D1E6-DEA8-4D69-B473-99A4CBC6066F}" srcOrd="3" destOrd="0" presId="urn:microsoft.com/office/officeart/2005/8/layout/rings+Icon"/>
    <dgm:cxn modelId="{C816ED7B-02F8-40F8-81F7-961D85555F34}" type="presParOf" srcId="{0B326F69-FF4A-40F7-ADB4-4E197E7AB651}" destId="{7F880C87-C918-49D0-977F-F02E51B323E1}" srcOrd="4" destOrd="0" presId="urn:microsoft.com/office/officeart/2005/8/layout/rings+Icon"/>
    <dgm:cxn modelId="{5DB1D1C9-871D-454D-AA30-D095421FF315}" type="presParOf" srcId="{0B326F69-FF4A-40F7-ADB4-4E197E7AB651}" destId="{16E00763-3F15-476E-ABD9-25DD2F64574B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A87701-D423-4E3C-AE28-4751275FE1D9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465759D-6412-44AC-B65C-6E3DCAC488F5}">
      <dgm:prSet phldrT="[Κείμενο]" cust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Characteristics of people with low self-esteem</a:t>
          </a:r>
          <a:endParaRPr lang="el-GR" sz="1800" b="1" dirty="0">
            <a:solidFill>
              <a:schemeClr val="tx1"/>
            </a:solidFill>
          </a:endParaRPr>
        </a:p>
      </dgm:t>
    </dgm:pt>
    <dgm:pt modelId="{B9C39977-CA1E-43BE-87B7-D81C306DAE3D}" type="parTrans" cxnId="{AEEFCF4D-3E42-47AF-B9C0-A89355F45527}">
      <dgm:prSet/>
      <dgm:spPr/>
      <dgm:t>
        <a:bodyPr/>
        <a:lstStyle/>
        <a:p>
          <a:endParaRPr lang="el-GR"/>
        </a:p>
      </dgm:t>
    </dgm:pt>
    <dgm:pt modelId="{EC9A4F71-88E1-4536-B233-AEF81976A1E3}" type="sibTrans" cxnId="{AEEFCF4D-3E42-47AF-B9C0-A89355F45527}">
      <dgm:prSet/>
      <dgm:spPr/>
      <dgm:t>
        <a:bodyPr/>
        <a:lstStyle/>
        <a:p>
          <a:endParaRPr lang="el-GR"/>
        </a:p>
      </dgm:t>
    </dgm:pt>
    <dgm:pt modelId="{3FB73092-1979-4DC9-A8C6-07DAF413C2B2}">
      <dgm:prSet/>
      <dgm:spPr/>
      <dgm:t>
        <a:bodyPr/>
        <a:lstStyle/>
        <a:p>
          <a:pPr algn="just"/>
          <a:endParaRPr lang="el-GR" sz="1200" b="1" dirty="0">
            <a:solidFill>
              <a:schemeClr val="tx1"/>
            </a:solidFill>
          </a:endParaRPr>
        </a:p>
      </dgm:t>
    </dgm:pt>
    <dgm:pt modelId="{B17FECD1-FDEC-41E7-9519-12E79B416E7B}" type="parTrans" cxnId="{5FC9C735-EC6A-4AA2-8C2B-790A9A9E446C}">
      <dgm:prSet/>
      <dgm:spPr/>
      <dgm:t>
        <a:bodyPr/>
        <a:lstStyle/>
        <a:p>
          <a:endParaRPr lang="el-GR"/>
        </a:p>
      </dgm:t>
    </dgm:pt>
    <dgm:pt modelId="{4CC8B353-9DF6-46B9-9CA9-69F33323EBF5}" type="sibTrans" cxnId="{5FC9C735-EC6A-4AA2-8C2B-790A9A9E446C}">
      <dgm:prSet/>
      <dgm:spPr/>
      <dgm:t>
        <a:bodyPr/>
        <a:lstStyle/>
        <a:p>
          <a:endParaRPr lang="el-GR"/>
        </a:p>
      </dgm:t>
    </dgm:pt>
    <dgm:pt modelId="{FF849119-4552-4A08-8E6F-FAE1B10D41D7}">
      <dgm:prSet custT="1"/>
      <dgm:spPr>
        <a:solidFill>
          <a:srgbClr val="CC00FF"/>
        </a:solidFill>
      </dgm:spPr>
      <dgm:t>
        <a:bodyPr/>
        <a:lstStyle/>
        <a:p>
          <a:pPr algn="ctr"/>
          <a:r>
            <a:rPr lang="en-GB" sz="1200" b="1" i="0" dirty="0">
              <a:solidFill>
                <a:schemeClr val="tx1"/>
              </a:solidFill>
            </a:rPr>
            <a:t>They are overwhelmed by their failures.</a:t>
          </a:r>
          <a:endParaRPr lang="el-GR" sz="1200" b="1" dirty="0">
            <a:solidFill>
              <a:schemeClr val="tx1"/>
            </a:solidFill>
          </a:endParaRPr>
        </a:p>
      </dgm:t>
    </dgm:pt>
    <dgm:pt modelId="{4153E054-59AF-4833-ADD9-5E51842F5465}" type="sibTrans" cxnId="{FDE8B0FD-F361-4122-BCB3-E06E55152856}">
      <dgm:prSet/>
      <dgm:spPr/>
      <dgm:t>
        <a:bodyPr/>
        <a:lstStyle/>
        <a:p>
          <a:endParaRPr lang="el-GR"/>
        </a:p>
      </dgm:t>
    </dgm:pt>
    <dgm:pt modelId="{2BB1A8E7-6AC7-4421-A987-4B1547627B1B}" type="parTrans" cxnId="{FDE8B0FD-F361-4122-BCB3-E06E55152856}">
      <dgm:prSet/>
      <dgm:spPr>
        <a:solidFill>
          <a:srgbClr val="CC00FF"/>
        </a:solidFill>
      </dgm:spPr>
      <dgm:t>
        <a:bodyPr/>
        <a:lstStyle/>
        <a:p>
          <a:endParaRPr lang="el-GR"/>
        </a:p>
      </dgm:t>
    </dgm:pt>
    <dgm:pt modelId="{305348A9-333B-409B-BCFD-078C48C2C8FD}">
      <dgm:prSet custT="1"/>
      <dgm:spPr>
        <a:solidFill>
          <a:srgbClr val="0066FF"/>
        </a:solidFill>
      </dgm:spPr>
      <dgm:t>
        <a:bodyPr/>
        <a:lstStyle/>
        <a:p>
          <a:pPr algn="ctr"/>
          <a:r>
            <a:rPr lang="en-GB" sz="1200" b="1" i="0" dirty="0">
              <a:solidFill>
                <a:schemeClr val="tx1"/>
              </a:solidFill>
            </a:rPr>
            <a:t>They adapt their lives to the desires and demands of those around them and create dependent relationships.</a:t>
          </a:r>
          <a:endParaRPr lang="el-GR" sz="1200" b="1" dirty="0">
            <a:solidFill>
              <a:schemeClr val="tx1"/>
            </a:solidFill>
          </a:endParaRPr>
        </a:p>
      </dgm:t>
    </dgm:pt>
    <dgm:pt modelId="{F0E2BA67-58F0-41E1-B68B-42EB4F3413F0}" type="sibTrans" cxnId="{BDF9F6F7-7900-4705-BAFB-7C97E259925B}">
      <dgm:prSet/>
      <dgm:spPr/>
      <dgm:t>
        <a:bodyPr/>
        <a:lstStyle/>
        <a:p>
          <a:endParaRPr lang="el-GR"/>
        </a:p>
      </dgm:t>
    </dgm:pt>
    <dgm:pt modelId="{B4966015-1647-46EA-8F16-36477CD4A26B}" type="parTrans" cxnId="{BDF9F6F7-7900-4705-BAFB-7C97E259925B}">
      <dgm:prSet/>
      <dgm:spPr>
        <a:solidFill>
          <a:srgbClr val="0066FF"/>
        </a:solidFill>
      </dgm:spPr>
      <dgm:t>
        <a:bodyPr/>
        <a:lstStyle/>
        <a:p>
          <a:endParaRPr lang="el-GR"/>
        </a:p>
      </dgm:t>
    </dgm:pt>
    <dgm:pt modelId="{7C407E76-8AF0-40B0-AEB1-BFF60126B3D7}">
      <dgm:prSet custT="1"/>
      <dgm:spPr>
        <a:solidFill>
          <a:srgbClr val="FF0000"/>
        </a:solidFill>
      </dgm:spPr>
      <dgm:t>
        <a:bodyPr/>
        <a:lstStyle/>
        <a:p>
          <a:r>
            <a:rPr lang="en-GB" sz="1200" b="1" i="0" dirty="0">
              <a:solidFill>
                <a:schemeClr val="tx1"/>
              </a:solidFill>
            </a:rPr>
            <a:t>They are characterized by touchiness.</a:t>
          </a:r>
          <a:endParaRPr lang="el-GR" sz="1200" b="1" dirty="0">
            <a:solidFill>
              <a:schemeClr val="tx1"/>
            </a:solidFill>
          </a:endParaRPr>
        </a:p>
      </dgm:t>
    </dgm:pt>
    <dgm:pt modelId="{14F13DC9-9523-4D9F-9779-7FAF287ADAB5}" type="sibTrans" cxnId="{2B996720-4C3F-4C13-9AAD-7A206D3F23D6}">
      <dgm:prSet/>
      <dgm:spPr/>
      <dgm:t>
        <a:bodyPr/>
        <a:lstStyle/>
        <a:p>
          <a:endParaRPr lang="el-GR"/>
        </a:p>
      </dgm:t>
    </dgm:pt>
    <dgm:pt modelId="{AF0571AC-9CC7-4A45-A3E1-3D173E851C23}" type="parTrans" cxnId="{2B996720-4C3F-4C13-9AAD-7A206D3F23D6}">
      <dgm:prSet/>
      <dgm:spPr>
        <a:solidFill>
          <a:srgbClr val="FF0000"/>
        </a:solidFill>
      </dgm:spPr>
      <dgm:t>
        <a:bodyPr/>
        <a:lstStyle/>
        <a:p>
          <a:endParaRPr lang="el-GR"/>
        </a:p>
      </dgm:t>
    </dgm:pt>
    <dgm:pt modelId="{7E5BE6A5-AEA2-44B5-9135-12C65A692706}">
      <dgm:prSet custT="1"/>
      <dgm:spPr>
        <a:solidFill>
          <a:srgbClr val="CC00FF"/>
        </a:solidFill>
      </dgm:spPr>
      <dgm:t>
        <a:bodyPr/>
        <a:lstStyle/>
        <a:p>
          <a:pPr algn="ctr"/>
          <a:r>
            <a:rPr lang="en-GB" sz="1200" b="1" i="0" dirty="0">
              <a:solidFill>
                <a:schemeClr val="tx1"/>
              </a:solidFill>
            </a:rPr>
            <a:t>They focus on the negative aspects of a situation.</a:t>
          </a:r>
          <a:endParaRPr lang="el-GR" sz="1200" b="1" dirty="0">
            <a:solidFill>
              <a:schemeClr val="tx1"/>
            </a:solidFill>
          </a:endParaRPr>
        </a:p>
      </dgm:t>
    </dgm:pt>
    <dgm:pt modelId="{F681F7D5-34D5-4AEB-8916-81F00DFEBFCD}" type="sibTrans" cxnId="{B83DF519-F4A4-400E-95FA-9FA29210F708}">
      <dgm:prSet/>
      <dgm:spPr/>
      <dgm:t>
        <a:bodyPr/>
        <a:lstStyle/>
        <a:p>
          <a:endParaRPr lang="el-GR"/>
        </a:p>
      </dgm:t>
    </dgm:pt>
    <dgm:pt modelId="{5D8D1232-D02E-43AC-B692-7AEA1B6AE02C}" type="parTrans" cxnId="{B83DF519-F4A4-400E-95FA-9FA29210F708}">
      <dgm:prSet/>
      <dgm:spPr>
        <a:solidFill>
          <a:srgbClr val="CC00FF"/>
        </a:solidFill>
      </dgm:spPr>
      <dgm:t>
        <a:bodyPr/>
        <a:lstStyle/>
        <a:p>
          <a:endParaRPr lang="el-GR"/>
        </a:p>
      </dgm:t>
    </dgm:pt>
    <dgm:pt modelId="{97843351-49DB-4B0E-96E9-B7B0941DCD95}">
      <dgm:prSet custT="1"/>
      <dgm:spPr>
        <a:solidFill>
          <a:srgbClr val="0066FF"/>
        </a:solidFill>
      </dgm:spPr>
      <dgm:t>
        <a:bodyPr/>
        <a:lstStyle/>
        <a:p>
          <a:pPr algn="ctr"/>
          <a:r>
            <a:rPr lang="en-GB" sz="1200" b="1" i="0" dirty="0">
              <a:solidFill>
                <a:schemeClr val="tx1"/>
              </a:solidFill>
            </a:rPr>
            <a:t>They do not dare to express their needs / demands or claim what they want.</a:t>
          </a:r>
          <a:endParaRPr lang="el-GR" sz="1200" b="1" dirty="0">
            <a:solidFill>
              <a:schemeClr val="tx1"/>
            </a:solidFill>
          </a:endParaRPr>
        </a:p>
      </dgm:t>
    </dgm:pt>
    <dgm:pt modelId="{E7FE27B4-32C5-4150-9BF2-CCBB87D68B07}" type="sibTrans" cxnId="{51DC9A93-3AE0-48F9-9A16-A912458153B0}">
      <dgm:prSet/>
      <dgm:spPr/>
      <dgm:t>
        <a:bodyPr/>
        <a:lstStyle/>
        <a:p>
          <a:endParaRPr lang="el-GR"/>
        </a:p>
      </dgm:t>
    </dgm:pt>
    <dgm:pt modelId="{41E9CEBF-08A4-4EBB-89BF-22989B853D07}" type="parTrans" cxnId="{51DC9A93-3AE0-48F9-9A16-A912458153B0}">
      <dgm:prSet/>
      <dgm:spPr>
        <a:solidFill>
          <a:srgbClr val="0066FF"/>
        </a:solidFill>
      </dgm:spPr>
      <dgm:t>
        <a:bodyPr/>
        <a:lstStyle/>
        <a:p>
          <a:endParaRPr lang="el-GR"/>
        </a:p>
      </dgm:t>
    </dgm:pt>
    <dgm:pt modelId="{922D0175-98BC-4050-A81E-35BFDA3EEE30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GB" sz="1200" b="1" i="0" dirty="0">
              <a:solidFill>
                <a:schemeClr val="tx1"/>
              </a:solidFill>
            </a:rPr>
            <a:t>They suffer from concentration, sleep and eating disorders.</a:t>
          </a:r>
          <a:endParaRPr lang="el-GR" sz="1200" b="1" dirty="0">
            <a:solidFill>
              <a:schemeClr val="tx1"/>
            </a:solidFill>
          </a:endParaRPr>
        </a:p>
      </dgm:t>
    </dgm:pt>
    <dgm:pt modelId="{6CBF4ADD-0C8A-446E-9CDF-F75970C312D3}" type="sibTrans" cxnId="{12272970-9D5A-4CF5-AF5F-9846910FD031}">
      <dgm:prSet/>
      <dgm:spPr/>
      <dgm:t>
        <a:bodyPr/>
        <a:lstStyle/>
        <a:p>
          <a:endParaRPr lang="el-GR"/>
        </a:p>
      </dgm:t>
    </dgm:pt>
    <dgm:pt modelId="{5E61D09B-6F18-4AB1-910B-BDFEC4FF65B2}" type="parTrans" cxnId="{12272970-9D5A-4CF5-AF5F-9846910FD031}">
      <dgm:prSet/>
      <dgm:spPr>
        <a:solidFill>
          <a:srgbClr val="FF0000"/>
        </a:solidFill>
      </dgm:spPr>
      <dgm:t>
        <a:bodyPr/>
        <a:lstStyle/>
        <a:p>
          <a:endParaRPr lang="el-GR"/>
        </a:p>
      </dgm:t>
    </dgm:pt>
    <dgm:pt modelId="{AA0380AC-1320-4BDA-8664-0572454D41DC}">
      <dgm:prSet custT="1"/>
      <dgm:spPr>
        <a:solidFill>
          <a:srgbClr val="CC00FF"/>
        </a:solidFill>
      </dgm:spPr>
      <dgm:t>
        <a:bodyPr/>
        <a:lstStyle/>
        <a:p>
          <a:r>
            <a:rPr lang="en-GB" sz="1200" b="1" i="0" dirty="0">
              <a:solidFill>
                <a:schemeClr val="tx1"/>
              </a:solidFill>
            </a:rPr>
            <a:t>Their attitude towards others is strict and they focus mainly on their shortcomings, without leniency</a:t>
          </a:r>
          <a:endParaRPr lang="el-GR" sz="1200" b="1" dirty="0">
            <a:solidFill>
              <a:schemeClr val="tx1"/>
            </a:solidFill>
          </a:endParaRPr>
        </a:p>
      </dgm:t>
    </dgm:pt>
    <dgm:pt modelId="{04F23CDE-E49A-450B-A172-C73B38CFB32B}" type="sibTrans" cxnId="{814CEECC-52B6-42E0-B1C0-15D81BFBD2BF}">
      <dgm:prSet/>
      <dgm:spPr/>
      <dgm:t>
        <a:bodyPr/>
        <a:lstStyle/>
        <a:p>
          <a:endParaRPr lang="el-GR"/>
        </a:p>
      </dgm:t>
    </dgm:pt>
    <dgm:pt modelId="{334B424A-9433-409F-B97E-9DC003E65896}" type="parTrans" cxnId="{814CEECC-52B6-42E0-B1C0-15D81BFBD2BF}">
      <dgm:prSet/>
      <dgm:spPr>
        <a:solidFill>
          <a:srgbClr val="CC00FF"/>
        </a:solidFill>
      </dgm:spPr>
      <dgm:t>
        <a:bodyPr/>
        <a:lstStyle/>
        <a:p>
          <a:endParaRPr lang="el-GR"/>
        </a:p>
      </dgm:t>
    </dgm:pt>
    <dgm:pt modelId="{8FDAB67B-3A31-462A-AD8B-FEC3028D7BB4}">
      <dgm:prSet/>
      <dgm:spPr/>
      <dgm:t>
        <a:bodyPr/>
        <a:lstStyle/>
        <a:p>
          <a:pPr algn="just"/>
          <a:endParaRPr lang="el-GR" sz="1200" b="1" dirty="0">
            <a:solidFill>
              <a:schemeClr val="tx1"/>
            </a:solidFill>
          </a:endParaRPr>
        </a:p>
      </dgm:t>
    </dgm:pt>
    <dgm:pt modelId="{86971FB3-9B9F-4CBD-847F-BD4A0A0D043D}" type="sibTrans" cxnId="{A37D8407-CA5C-4927-A4C3-87C4EDCC1E3F}">
      <dgm:prSet/>
      <dgm:spPr/>
      <dgm:t>
        <a:bodyPr/>
        <a:lstStyle/>
        <a:p>
          <a:endParaRPr lang="el-GR"/>
        </a:p>
      </dgm:t>
    </dgm:pt>
    <dgm:pt modelId="{09384D17-B88C-4DD6-9582-9AB1A8F894C1}" type="parTrans" cxnId="{A37D8407-CA5C-4927-A4C3-87C4EDCC1E3F}">
      <dgm:prSet/>
      <dgm:spPr/>
      <dgm:t>
        <a:bodyPr/>
        <a:lstStyle/>
        <a:p>
          <a:endParaRPr lang="el-GR"/>
        </a:p>
      </dgm:t>
    </dgm:pt>
    <dgm:pt modelId="{0968439B-A7D5-4237-88F2-345E618D0338}" type="pres">
      <dgm:prSet presAssocID="{14A87701-D423-4E3C-AE28-4751275FE1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58503E-A62D-415D-A69C-878399AF578D}" type="pres">
      <dgm:prSet presAssocID="{B465759D-6412-44AC-B65C-6E3DCAC488F5}" presName="centerShape" presStyleLbl="node0" presStyleIdx="0" presStyleCnt="1" custScaleX="129630"/>
      <dgm:spPr/>
    </dgm:pt>
    <dgm:pt modelId="{1C01907E-0826-470D-BBD3-E1C909C35ABF}" type="pres">
      <dgm:prSet presAssocID="{2BB1A8E7-6AC7-4421-A987-4B1547627B1B}" presName="parTrans" presStyleLbl="bgSibTrans2D1" presStyleIdx="0" presStyleCnt="7"/>
      <dgm:spPr/>
    </dgm:pt>
    <dgm:pt modelId="{AB30FA7A-BF6A-4EFE-85D1-CC1C88C44653}" type="pres">
      <dgm:prSet presAssocID="{FF849119-4552-4A08-8E6F-FAE1B10D41D7}" presName="node" presStyleLbl="node1" presStyleIdx="0" presStyleCnt="7">
        <dgm:presLayoutVars>
          <dgm:bulletEnabled val="1"/>
        </dgm:presLayoutVars>
      </dgm:prSet>
      <dgm:spPr/>
    </dgm:pt>
    <dgm:pt modelId="{00DC0794-6F83-45BC-90EB-90ACA51DB18A}" type="pres">
      <dgm:prSet presAssocID="{B4966015-1647-46EA-8F16-36477CD4A26B}" presName="parTrans" presStyleLbl="bgSibTrans2D1" presStyleIdx="1" presStyleCnt="7"/>
      <dgm:spPr/>
    </dgm:pt>
    <dgm:pt modelId="{914BF399-5746-48EB-A773-7FAD83A0649E}" type="pres">
      <dgm:prSet presAssocID="{305348A9-333B-409B-BCFD-078C48C2C8FD}" presName="node" presStyleLbl="node1" presStyleIdx="1" presStyleCnt="7">
        <dgm:presLayoutVars>
          <dgm:bulletEnabled val="1"/>
        </dgm:presLayoutVars>
      </dgm:prSet>
      <dgm:spPr/>
    </dgm:pt>
    <dgm:pt modelId="{AE9C0055-CF96-4931-BFAC-B2C68E0516B5}" type="pres">
      <dgm:prSet presAssocID="{AF0571AC-9CC7-4A45-A3E1-3D173E851C23}" presName="parTrans" presStyleLbl="bgSibTrans2D1" presStyleIdx="2" presStyleCnt="7"/>
      <dgm:spPr/>
    </dgm:pt>
    <dgm:pt modelId="{C692DC77-1E9F-4908-93A5-9992D116F121}" type="pres">
      <dgm:prSet presAssocID="{7C407E76-8AF0-40B0-AEB1-BFF60126B3D7}" presName="node" presStyleLbl="node1" presStyleIdx="2" presStyleCnt="7">
        <dgm:presLayoutVars>
          <dgm:bulletEnabled val="1"/>
        </dgm:presLayoutVars>
      </dgm:prSet>
      <dgm:spPr/>
    </dgm:pt>
    <dgm:pt modelId="{02CD5704-37D7-4B74-A481-9AD7897B6C1F}" type="pres">
      <dgm:prSet presAssocID="{5D8D1232-D02E-43AC-B692-7AEA1B6AE02C}" presName="parTrans" presStyleLbl="bgSibTrans2D1" presStyleIdx="3" presStyleCnt="7"/>
      <dgm:spPr/>
    </dgm:pt>
    <dgm:pt modelId="{67422B28-7883-4ABF-B7DB-E15CB912BB39}" type="pres">
      <dgm:prSet presAssocID="{7E5BE6A5-AEA2-44B5-9135-12C65A692706}" presName="node" presStyleLbl="node1" presStyleIdx="3" presStyleCnt="7">
        <dgm:presLayoutVars>
          <dgm:bulletEnabled val="1"/>
        </dgm:presLayoutVars>
      </dgm:prSet>
      <dgm:spPr/>
    </dgm:pt>
    <dgm:pt modelId="{1555F09F-BEF7-4862-A381-CFCB1BB92CC8}" type="pres">
      <dgm:prSet presAssocID="{41E9CEBF-08A4-4EBB-89BF-22989B853D07}" presName="parTrans" presStyleLbl="bgSibTrans2D1" presStyleIdx="4" presStyleCnt="7"/>
      <dgm:spPr/>
    </dgm:pt>
    <dgm:pt modelId="{FECEF0C0-049E-4B11-8DA0-72DAC154FCBF}" type="pres">
      <dgm:prSet presAssocID="{97843351-49DB-4B0E-96E9-B7B0941DCD95}" presName="node" presStyleLbl="node1" presStyleIdx="4" presStyleCnt="7">
        <dgm:presLayoutVars>
          <dgm:bulletEnabled val="1"/>
        </dgm:presLayoutVars>
      </dgm:prSet>
      <dgm:spPr/>
    </dgm:pt>
    <dgm:pt modelId="{1B31DEDC-D710-49F0-8ABD-156990DB038A}" type="pres">
      <dgm:prSet presAssocID="{5E61D09B-6F18-4AB1-910B-BDFEC4FF65B2}" presName="parTrans" presStyleLbl="bgSibTrans2D1" presStyleIdx="5" presStyleCnt="7"/>
      <dgm:spPr/>
    </dgm:pt>
    <dgm:pt modelId="{52945BA8-05C0-4400-BA26-1D3DB854696A}" type="pres">
      <dgm:prSet presAssocID="{922D0175-98BC-4050-A81E-35BFDA3EEE30}" presName="node" presStyleLbl="node1" presStyleIdx="5" presStyleCnt="7">
        <dgm:presLayoutVars>
          <dgm:bulletEnabled val="1"/>
        </dgm:presLayoutVars>
      </dgm:prSet>
      <dgm:spPr/>
    </dgm:pt>
    <dgm:pt modelId="{85CA5C34-47DC-4CF0-8E8C-459984D74059}" type="pres">
      <dgm:prSet presAssocID="{334B424A-9433-409F-B97E-9DC003E65896}" presName="parTrans" presStyleLbl="bgSibTrans2D1" presStyleIdx="6" presStyleCnt="7"/>
      <dgm:spPr/>
    </dgm:pt>
    <dgm:pt modelId="{7CB0070B-638A-4229-90F1-78EDFB0F2FDD}" type="pres">
      <dgm:prSet presAssocID="{AA0380AC-1320-4BDA-8664-0572454D41DC}" presName="node" presStyleLbl="node1" presStyleIdx="6" presStyleCnt="7">
        <dgm:presLayoutVars>
          <dgm:bulletEnabled val="1"/>
        </dgm:presLayoutVars>
      </dgm:prSet>
      <dgm:spPr/>
    </dgm:pt>
  </dgm:ptLst>
  <dgm:cxnLst>
    <dgm:cxn modelId="{A37D8407-CA5C-4927-A4C3-87C4EDCC1E3F}" srcId="{14A87701-D423-4E3C-AE28-4751275FE1D9}" destId="{8FDAB67B-3A31-462A-AD8B-FEC3028D7BB4}" srcOrd="1" destOrd="0" parTransId="{09384D17-B88C-4DD6-9582-9AB1A8F894C1}" sibTransId="{86971FB3-9B9F-4CBD-847F-BD4A0A0D043D}"/>
    <dgm:cxn modelId="{B83DF519-F4A4-400E-95FA-9FA29210F708}" srcId="{B465759D-6412-44AC-B65C-6E3DCAC488F5}" destId="{7E5BE6A5-AEA2-44B5-9135-12C65A692706}" srcOrd="3" destOrd="0" parTransId="{5D8D1232-D02E-43AC-B692-7AEA1B6AE02C}" sibTransId="{F681F7D5-34D5-4AEB-8916-81F00DFEBFCD}"/>
    <dgm:cxn modelId="{2B996720-4C3F-4C13-9AAD-7A206D3F23D6}" srcId="{B465759D-6412-44AC-B65C-6E3DCAC488F5}" destId="{7C407E76-8AF0-40B0-AEB1-BFF60126B3D7}" srcOrd="2" destOrd="0" parTransId="{AF0571AC-9CC7-4A45-A3E1-3D173E851C23}" sibTransId="{14F13DC9-9523-4D9F-9779-7FAF287ADAB5}"/>
    <dgm:cxn modelId="{55033135-47AE-42D3-86DC-48B8A586B6FA}" type="presOf" srcId="{5D8D1232-D02E-43AC-B692-7AEA1B6AE02C}" destId="{02CD5704-37D7-4B74-A481-9AD7897B6C1F}" srcOrd="0" destOrd="0" presId="urn:microsoft.com/office/officeart/2005/8/layout/radial4"/>
    <dgm:cxn modelId="{5FC9C735-EC6A-4AA2-8C2B-790A9A9E446C}" srcId="{8FDAB67B-3A31-462A-AD8B-FEC3028D7BB4}" destId="{3FB73092-1979-4DC9-A8C6-07DAF413C2B2}" srcOrd="0" destOrd="0" parTransId="{B17FECD1-FDEC-41E7-9519-12E79B416E7B}" sibTransId="{4CC8B353-9DF6-46B9-9CA9-69F33323EBF5}"/>
    <dgm:cxn modelId="{02BB8A40-F7D7-45F5-8C4B-2B8B068EF720}" type="presOf" srcId="{305348A9-333B-409B-BCFD-078C48C2C8FD}" destId="{914BF399-5746-48EB-A773-7FAD83A0649E}" srcOrd="0" destOrd="0" presId="urn:microsoft.com/office/officeart/2005/8/layout/radial4"/>
    <dgm:cxn modelId="{E523B062-7483-438C-AFCE-E1CC1487850C}" type="presOf" srcId="{AF0571AC-9CC7-4A45-A3E1-3D173E851C23}" destId="{AE9C0055-CF96-4931-BFAC-B2C68E0516B5}" srcOrd="0" destOrd="0" presId="urn:microsoft.com/office/officeart/2005/8/layout/radial4"/>
    <dgm:cxn modelId="{D3CE0543-60C6-44A0-B95C-0AEF5E156247}" type="presOf" srcId="{FF849119-4552-4A08-8E6F-FAE1B10D41D7}" destId="{AB30FA7A-BF6A-4EFE-85D1-CC1C88C44653}" srcOrd="0" destOrd="0" presId="urn:microsoft.com/office/officeart/2005/8/layout/radial4"/>
    <dgm:cxn modelId="{6A125168-F9DE-4B0A-8CFF-AB91DEF6E0CD}" type="presOf" srcId="{7C407E76-8AF0-40B0-AEB1-BFF60126B3D7}" destId="{C692DC77-1E9F-4908-93A5-9992D116F121}" srcOrd="0" destOrd="0" presId="urn:microsoft.com/office/officeart/2005/8/layout/radial4"/>
    <dgm:cxn modelId="{AEEFCF4D-3E42-47AF-B9C0-A89355F45527}" srcId="{14A87701-D423-4E3C-AE28-4751275FE1D9}" destId="{B465759D-6412-44AC-B65C-6E3DCAC488F5}" srcOrd="0" destOrd="0" parTransId="{B9C39977-CA1E-43BE-87B7-D81C306DAE3D}" sibTransId="{EC9A4F71-88E1-4536-B233-AEF81976A1E3}"/>
    <dgm:cxn modelId="{12272970-9D5A-4CF5-AF5F-9846910FD031}" srcId="{B465759D-6412-44AC-B65C-6E3DCAC488F5}" destId="{922D0175-98BC-4050-A81E-35BFDA3EEE30}" srcOrd="5" destOrd="0" parTransId="{5E61D09B-6F18-4AB1-910B-BDFEC4FF65B2}" sibTransId="{6CBF4ADD-0C8A-446E-9CDF-F75970C312D3}"/>
    <dgm:cxn modelId="{51DC9A93-3AE0-48F9-9A16-A912458153B0}" srcId="{B465759D-6412-44AC-B65C-6E3DCAC488F5}" destId="{97843351-49DB-4B0E-96E9-B7B0941DCD95}" srcOrd="4" destOrd="0" parTransId="{41E9CEBF-08A4-4EBB-89BF-22989B853D07}" sibTransId="{E7FE27B4-32C5-4150-9BF2-CCBB87D68B07}"/>
    <dgm:cxn modelId="{D84F3F97-ECE0-41BE-ABA8-80128EEF5407}" type="presOf" srcId="{5E61D09B-6F18-4AB1-910B-BDFEC4FF65B2}" destId="{1B31DEDC-D710-49F0-8ABD-156990DB038A}" srcOrd="0" destOrd="0" presId="urn:microsoft.com/office/officeart/2005/8/layout/radial4"/>
    <dgm:cxn modelId="{63DF879B-C489-4E35-BB47-F12D8A2F2CBD}" type="presOf" srcId="{2BB1A8E7-6AC7-4421-A987-4B1547627B1B}" destId="{1C01907E-0826-470D-BBD3-E1C909C35ABF}" srcOrd="0" destOrd="0" presId="urn:microsoft.com/office/officeart/2005/8/layout/radial4"/>
    <dgm:cxn modelId="{C26C54BB-689F-41B2-8C97-41C175A642BC}" type="presOf" srcId="{B4966015-1647-46EA-8F16-36477CD4A26B}" destId="{00DC0794-6F83-45BC-90EB-90ACA51DB18A}" srcOrd="0" destOrd="0" presId="urn:microsoft.com/office/officeart/2005/8/layout/radial4"/>
    <dgm:cxn modelId="{091679C3-9248-4B4C-B799-ECB2BAA535F5}" type="presOf" srcId="{B465759D-6412-44AC-B65C-6E3DCAC488F5}" destId="{4C58503E-A62D-415D-A69C-878399AF578D}" srcOrd="0" destOrd="0" presId="urn:microsoft.com/office/officeart/2005/8/layout/radial4"/>
    <dgm:cxn modelId="{DF7DE4C5-96B4-4C87-BCA5-EF9572C984D8}" type="presOf" srcId="{334B424A-9433-409F-B97E-9DC003E65896}" destId="{85CA5C34-47DC-4CF0-8E8C-459984D74059}" srcOrd="0" destOrd="0" presId="urn:microsoft.com/office/officeart/2005/8/layout/radial4"/>
    <dgm:cxn modelId="{814CEECC-52B6-42E0-B1C0-15D81BFBD2BF}" srcId="{B465759D-6412-44AC-B65C-6E3DCAC488F5}" destId="{AA0380AC-1320-4BDA-8664-0572454D41DC}" srcOrd="6" destOrd="0" parTransId="{334B424A-9433-409F-B97E-9DC003E65896}" sibTransId="{04F23CDE-E49A-450B-A172-C73B38CFB32B}"/>
    <dgm:cxn modelId="{DAE02AD1-7D7D-498B-94B2-148814A89C56}" type="presOf" srcId="{7E5BE6A5-AEA2-44B5-9135-12C65A692706}" destId="{67422B28-7883-4ABF-B7DB-E15CB912BB39}" srcOrd="0" destOrd="0" presId="urn:microsoft.com/office/officeart/2005/8/layout/radial4"/>
    <dgm:cxn modelId="{0BF06AF0-00F6-47B3-A082-78113F8697F0}" type="presOf" srcId="{922D0175-98BC-4050-A81E-35BFDA3EEE30}" destId="{52945BA8-05C0-4400-BA26-1D3DB854696A}" srcOrd="0" destOrd="0" presId="urn:microsoft.com/office/officeart/2005/8/layout/radial4"/>
    <dgm:cxn modelId="{0ECC6EF1-9180-4228-B104-4298B811E1DA}" type="presOf" srcId="{AA0380AC-1320-4BDA-8664-0572454D41DC}" destId="{7CB0070B-638A-4229-90F1-78EDFB0F2FDD}" srcOrd="0" destOrd="0" presId="urn:microsoft.com/office/officeart/2005/8/layout/radial4"/>
    <dgm:cxn modelId="{BDF9F6F7-7900-4705-BAFB-7C97E259925B}" srcId="{B465759D-6412-44AC-B65C-6E3DCAC488F5}" destId="{305348A9-333B-409B-BCFD-078C48C2C8FD}" srcOrd="1" destOrd="0" parTransId="{B4966015-1647-46EA-8F16-36477CD4A26B}" sibTransId="{F0E2BA67-58F0-41E1-B68B-42EB4F3413F0}"/>
    <dgm:cxn modelId="{68B23EFB-0772-43BC-9774-F3CF8F68D71B}" type="presOf" srcId="{41E9CEBF-08A4-4EBB-89BF-22989B853D07}" destId="{1555F09F-BEF7-4862-A381-CFCB1BB92CC8}" srcOrd="0" destOrd="0" presId="urn:microsoft.com/office/officeart/2005/8/layout/radial4"/>
    <dgm:cxn modelId="{D00867FC-E8BD-4DA8-853D-C651222D1614}" type="presOf" srcId="{14A87701-D423-4E3C-AE28-4751275FE1D9}" destId="{0968439B-A7D5-4237-88F2-345E618D0338}" srcOrd="0" destOrd="0" presId="urn:microsoft.com/office/officeart/2005/8/layout/radial4"/>
    <dgm:cxn modelId="{FDE8B0FD-F361-4122-BCB3-E06E55152856}" srcId="{B465759D-6412-44AC-B65C-6E3DCAC488F5}" destId="{FF849119-4552-4A08-8E6F-FAE1B10D41D7}" srcOrd="0" destOrd="0" parTransId="{2BB1A8E7-6AC7-4421-A987-4B1547627B1B}" sibTransId="{4153E054-59AF-4833-ADD9-5E51842F5465}"/>
    <dgm:cxn modelId="{BEF887FF-A213-4323-B967-A16B4039D020}" type="presOf" srcId="{97843351-49DB-4B0E-96E9-B7B0941DCD95}" destId="{FECEF0C0-049E-4B11-8DA0-72DAC154FCBF}" srcOrd="0" destOrd="0" presId="urn:microsoft.com/office/officeart/2005/8/layout/radial4"/>
    <dgm:cxn modelId="{4CAC97A8-431A-4B0D-8C7D-FF07FE584D3D}" type="presParOf" srcId="{0968439B-A7D5-4237-88F2-345E618D0338}" destId="{4C58503E-A62D-415D-A69C-878399AF578D}" srcOrd="0" destOrd="0" presId="urn:microsoft.com/office/officeart/2005/8/layout/radial4"/>
    <dgm:cxn modelId="{E89C47B4-B12B-403C-9879-EE314420D668}" type="presParOf" srcId="{0968439B-A7D5-4237-88F2-345E618D0338}" destId="{1C01907E-0826-470D-BBD3-E1C909C35ABF}" srcOrd="1" destOrd="0" presId="urn:microsoft.com/office/officeart/2005/8/layout/radial4"/>
    <dgm:cxn modelId="{C850DB87-30DA-4CBB-8884-7E48C7731855}" type="presParOf" srcId="{0968439B-A7D5-4237-88F2-345E618D0338}" destId="{AB30FA7A-BF6A-4EFE-85D1-CC1C88C44653}" srcOrd="2" destOrd="0" presId="urn:microsoft.com/office/officeart/2005/8/layout/radial4"/>
    <dgm:cxn modelId="{C8E675EF-2A70-4545-8908-4DA364BFB66E}" type="presParOf" srcId="{0968439B-A7D5-4237-88F2-345E618D0338}" destId="{00DC0794-6F83-45BC-90EB-90ACA51DB18A}" srcOrd="3" destOrd="0" presId="urn:microsoft.com/office/officeart/2005/8/layout/radial4"/>
    <dgm:cxn modelId="{ED231BFB-9BA7-4F6E-92C2-954DEF0FB2C1}" type="presParOf" srcId="{0968439B-A7D5-4237-88F2-345E618D0338}" destId="{914BF399-5746-48EB-A773-7FAD83A0649E}" srcOrd="4" destOrd="0" presId="urn:microsoft.com/office/officeart/2005/8/layout/radial4"/>
    <dgm:cxn modelId="{DDAFC5EC-0C59-428B-9E2E-FE1257E05D1E}" type="presParOf" srcId="{0968439B-A7D5-4237-88F2-345E618D0338}" destId="{AE9C0055-CF96-4931-BFAC-B2C68E0516B5}" srcOrd="5" destOrd="0" presId="urn:microsoft.com/office/officeart/2005/8/layout/radial4"/>
    <dgm:cxn modelId="{441B75F0-8FB1-436E-8803-6A8831884275}" type="presParOf" srcId="{0968439B-A7D5-4237-88F2-345E618D0338}" destId="{C692DC77-1E9F-4908-93A5-9992D116F121}" srcOrd="6" destOrd="0" presId="urn:microsoft.com/office/officeart/2005/8/layout/radial4"/>
    <dgm:cxn modelId="{CE72DFBE-2788-4E90-9B7A-F352ECB8C16C}" type="presParOf" srcId="{0968439B-A7D5-4237-88F2-345E618D0338}" destId="{02CD5704-37D7-4B74-A481-9AD7897B6C1F}" srcOrd="7" destOrd="0" presId="urn:microsoft.com/office/officeart/2005/8/layout/radial4"/>
    <dgm:cxn modelId="{BCBBA40F-3844-487B-A4ED-2105DD2E081D}" type="presParOf" srcId="{0968439B-A7D5-4237-88F2-345E618D0338}" destId="{67422B28-7883-4ABF-B7DB-E15CB912BB39}" srcOrd="8" destOrd="0" presId="urn:microsoft.com/office/officeart/2005/8/layout/radial4"/>
    <dgm:cxn modelId="{70449B80-B609-438E-80DB-E1F98080C5C9}" type="presParOf" srcId="{0968439B-A7D5-4237-88F2-345E618D0338}" destId="{1555F09F-BEF7-4862-A381-CFCB1BB92CC8}" srcOrd="9" destOrd="0" presId="urn:microsoft.com/office/officeart/2005/8/layout/radial4"/>
    <dgm:cxn modelId="{288BD8BF-E531-4E1D-9BC2-6546B778A399}" type="presParOf" srcId="{0968439B-A7D5-4237-88F2-345E618D0338}" destId="{FECEF0C0-049E-4B11-8DA0-72DAC154FCBF}" srcOrd="10" destOrd="0" presId="urn:microsoft.com/office/officeart/2005/8/layout/radial4"/>
    <dgm:cxn modelId="{6C1A5A20-9694-4F8C-AEF8-2395FEE070DD}" type="presParOf" srcId="{0968439B-A7D5-4237-88F2-345E618D0338}" destId="{1B31DEDC-D710-49F0-8ABD-156990DB038A}" srcOrd="11" destOrd="0" presId="urn:microsoft.com/office/officeart/2005/8/layout/radial4"/>
    <dgm:cxn modelId="{CA8F82DE-2EE3-4730-B671-E19BE8074609}" type="presParOf" srcId="{0968439B-A7D5-4237-88F2-345E618D0338}" destId="{52945BA8-05C0-4400-BA26-1D3DB854696A}" srcOrd="12" destOrd="0" presId="urn:microsoft.com/office/officeart/2005/8/layout/radial4"/>
    <dgm:cxn modelId="{8BEFD72C-AF87-4CC1-83BD-9EBFBFE6013D}" type="presParOf" srcId="{0968439B-A7D5-4237-88F2-345E618D0338}" destId="{85CA5C34-47DC-4CF0-8E8C-459984D74059}" srcOrd="13" destOrd="0" presId="urn:microsoft.com/office/officeart/2005/8/layout/radial4"/>
    <dgm:cxn modelId="{4B2CAF48-BDB0-45E2-B2C3-D39B65FE3D36}" type="presParOf" srcId="{0968439B-A7D5-4237-88F2-345E618D0338}" destId="{7CB0070B-638A-4229-90F1-78EDFB0F2FD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934CC8-1C39-4630-ABE9-4B584A4F531F}" type="doc">
      <dgm:prSet loTypeId="urn:microsoft.com/office/officeart/2005/8/layout/b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3BD5A9B-E41D-47B3-B68A-A0FD44D84EF2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Ways to boost self-esteem</a:t>
          </a:r>
          <a:r>
            <a:rPr lang="en-US" sz="2000" b="1" dirty="0">
              <a:solidFill>
                <a:schemeClr val="tx1"/>
              </a:solidFill>
            </a:rPr>
            <a:t>:</a:t>
          </a:r>
          <a:endParaRPr lang="el-GR" sz="2000" b="1" dirty="0">
            <a:solidFill>
              <a:schemeClr val="tx1"/>
            </a:solidFill>
          </a:endParaRPr>
        </a:p>
      </dgm:t>
    </dgm:pt>
    <dgm:pt modelId="{F9B293DA-F3BC-4B07-B84C-131B10E208AB}" type="parTrans" cxnId="{5734F7F9-901A-4D31-B39C-46CAB7BA6A34}">
      <dgm:prSet/>
      <dgm:spPr/>
      <dgm:t>
        <a:bodyPr/>
        <a:lstStyle/>
        <a:p>
          <a:endParaRPr lang="el-GR"/>
        </a:p>
      </dgm:t>
    </dgm:pt>
    <dgm:pt modelId="{89154AA9-35B1-4C5A-A8D9-98332953F8AC}" type="sibTrans" cxnId="{5734F7F9-901A-4D31-B39C-46CAB7BA6A34}">
      <dgm:prSet/>
      <dgm:spPr/>
      <dgm:t>
        <a:bodyPr/>
        <a:lstStyle/>
        <a:p>
          <a:endParaRPr lang="el-GR"/>
        </a:p>
      </dgm:t>
    </dgm:pt>
    <dgm:pt modelId="{1730E3BE-A91D-45A5-918E-5C61C2DC28E3}">
      <dgm:prSet phldrT="[Κείμενο]" custT="1"/>
      <dgm:spPr>
        <a:solidFill>
          <a:srgbClr val="99FF33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Record your successes.</a:t>
          </a:r>
          <a:endParaRPr lang="el-GR" sz="1300" b="1" dirty="0">
            <a:solidFill>
              <a:schemeClr val="tx1"/>
            </a:solidFill>
          </a:endParaRPr>
        </a:p>
      </dgm:t>
    </dgm:pt>
    <dgm:pt modelId="{8A6E91DF-E245-4FBA-99D0-1B7423AD040F}" type="parTrans" cxnId="{AAEC755C-7D7A-4281-8EEE-BF4F1C679D32}">
      <dgm:prSet/>
      <dgm:spPr/>
      <dgm:t>
        <a:bodyPr/>
        <a:lstStyle/>
        <a:p>
          <a:endParaRPr lang="el-GR"/>
        </a:p>
      </dgm:t>
    </dgm:pt>
    <dgm:pt modelId="{A57FBC2A-0069-4AEA-82E2-8190366BEEF9}" type="sibTrans" cxnId="{AAEC755C-7D7A-4281-8EEE-BF4F1C679D32}">
      <dgm:prSet/>
      <dgm:spPr/>
      <dgm:t>
        <a:bodyPr/>
        <a:lstStyle/>
        <a:p>
          <a:endParaRPr lang="el-GR"/>
        </a:p>
      </dgm:t>
    </dgm:pt>
    <dgm:pt modelId="{AEA8A1C7-E627-4B86-9EEB-E0806ABBD8C7}">
      <dgm:prSet phldrT="[Κείμενο]" custT="1"/>
      <dgm:spPr>
        <a:solidFill>
          <a:srgbClr val="CC99FF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Reward yourself daily for what you have accomplished.</a:t>
          </a:r>
          <a:endParaRPr lang="el-GR" sz="1300" b="1" dirty="0">
            <a:solidFill>
              <a:schemeClr val="tx1"/>
            </a:solidFill>
          </a:endParaRPr>
        </a:p>
      </dgm:t>
    </dgm:pt>
    <dgm:pt modelId="{37F32282-999D-4884-8A0A-DF0F728DE381}" type="parTrans" cxnId="{9075FBAE-D566-4270-9557-03CED8149702}">
      <dgm:prSet/>
      <dgm:spPr/>
      <dgm:t>
        <a:bodyPr/>
        <a:lstStyle/>
        <a:p>
          <a:endParaRPr lang="el-GR"/>
        </a:p>
      </dgm:t>
    </dgm:pt>
    <dgm:pt modelId="{EAA09F60-0660-4F9B-800C-36E404CB16EE}" type="sibTrans" cxnId="{9075FBAE-D566-4270-9557-03CED8149702}">
      <dgm:prSet/>
      <dgm:spPr/>
      <dgm:t>
        <a:bodyPr/>
        <a:lstStyle/>
        <a:p>
          <a:endParaRPr lang="el-GR"/>
        </a:p>
      </dgm:t>
    </dgm:pt>
    <dgm:pt modelId="{33675695-1343-4CA6-A923-043CA19B6E56}">
      <dgm:prSet custT="1"/>
      <dgm:spPr>
        <a:solidFill>
          <a:srgbClr val="FF3399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Do not compare yourself with others.</a:t>
          </a:r>
          <a:endParaRPr lang="el-GR" sz="1300" b="1" dirty="0">
            <a:solidFill>
              <a:schemeClr val="tx1"/>
            </a:solidFill>
          </a:endParaRPr>
        </a:p>
      </dgm:t>
    </dgm:pt>
    <dgm:pt modelId="{B2EAEBD1-C8FB-4F0B-8B89-26880F18F419}" type="parTrans" cxnId="{5321E233-67BF-4659-873B-BB71F0053362}">
      <dgm:prSet/>
      <dgm:spPr/>
      <dgm:t>
        <a:bodyPr/>
        <a:lstStyle/>
        <a:p>
          <a:endParaRPr lang="el-GR"/>
        </a:p>
      </dgm:t>
    </dgm:pt>
    <dgm:pt modelId="{7B5630AE-5778-4228-9993-513835819707}" type="sibTrans" cxnId="{5321E233-67BF-4659-873B-BB71F0053362}">
      <dgm:prSet/>
      <dgm:spPr/>
      <dgm:t>
        <a:bodyPr/>
        <a:lstStyle/>
        <a:p>
          <a:endParaRPr lang="el-GR"/>
        </a:p>
      </dgm:t>
    </dgm:pt>
    <dgm:pt modelId="{B5463705-69AB-4E55-A9B9-E01D2DF266E8}">
      <dgm:prSet custT="1"/>
      <dgm:spPr>
        <a:solidFill>
          <a:srgbClr val="FFFF00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Try to express your needs, without having to apologize.</a:t>
          </a:r>
          <a:endParaRPr lang="el-GR" sz="1300" b="1" dirty="0">
            <a:solidFill>
              <a:schemeClr val="tx1"/>
            </a:solidFill>
          </a:endParaRPr>
        </a:p>
      </dgm:t>
    </dgm:pt>
    <dgm:pt modelId="{6A75E217-BF28-4367-946B-98E5B4BB2A86}" type="parTrans" cxnId="{88A5B06A-3A6E-4062-8662-6A2B481D222A}">
      <dgm:prSet/>
      <dgm:spPr/>
      <dgm:t>
        <a:bodyPr/>
        <a:lstStyle/>
        <a:p>
          <a:endParaRPr lang="el-GR"/>
        </a:p>
      </dgm:t>
    </dgm:pt>
    <dgm:pt modelId="{A459C833-5877-4767-B5EF-8ECBE258F9A2}" type="sibTrans" cxnId="{88A5B06A-3A6E-4062-8662-6A2B481D222A}">
      <dgm:prSet/>
      <dgm:spPr/>
      <dgm:t>
        <a:bodyPr/>
        <a:lstStyle/>
        <a:p>
          <a:endParaRPr lang="el-GR"/>
        </a:p>
      </dgm:t>
    </dgm:pt>
    <dgm:pt modelId="{8B1375B9-6278-4EDC-B720-3977C4272D67}">
      <dgm:prSet custT="1"/>
      <dgm:spPr>
        <a:solidFill>
          <a:srgbClr val="FF3B0D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Try to socialize with positive people.</a:t>
          </a:r>
          <a:endParaRPr lang="en-US" sz="1300" b="1" dirty="0">
            <a:solidFill>
              <a:schemeClr val="tx1"/>
            </a:solidFill>
          </a:endParaRPr>
        </a:p>
      </dgm:t>
    </dgm:pt>
    <dgm:pt modelId="{FCB6F675-5641-4F32-93AF-356EC4FE6BF0}" type="parTrans" cxnId="{A78EDC9A-0336-4E8F-A507-5DBCE17DD83B}">
      <dgm:prSet/>
      <dgm:spPr/>
      <dgm:t>
        <a:bodyPr/>
        <a:lstStyle/>
        <a:p>
          <a:endParaRPr lang="en-US"/>
        </a:p>
      </dgm:t>
    </dgm:pt>
    <dgm:pt modelId="{F83B4828-E4AC-4E25-8449-F408B8C74CEB}" type="sibTrans" cxnId="{A78EDC9A-0336-4E8F-A507-5DBCE17DD83B}">
      <dgm:prSet/>
      <dgm:spPr/>
      <dgm:t>
        <a:bodyPr/>
        <a:lstStyle/>
        <a:p>
          <a:endParaRPr lang="en-US"/>
        </a:p>
      </dgm:t>
    </dgm:pt>
    <dgm:pt modelId="{6AB2B465-668B-4E58-8BEA-DCBF0E4D8D25}">
      <dgm:prSet custT="1"/>
      <dgm:spPr>
        <a:solidFill>
          <a:srgbClr val="0066FF"/>
        </a:solidFill>
      </dgm:spPr>
      <dgm:t>
        <a:bodyPr/>
        <a:lstStyle/>
        <a:p>
          <a:r>
            <a:rPr lang="en-GB" sz="1300" b="1" i="0" dirty="0">
              <a:solidFill>
                <a:schemeClr val="tx1"/>
              </a:solidFill>
            </a:rPr>
            <a:t>Take time to do things that please you e.g. take a walk etc.</a:t>
          </a:r>
          <a:endParaRPr lang="en-US" sz="1300" b="1" dirty="0">
            <a:solidFill>
              <a:schemeClr val="tx1"/>
            </a:solidFill>
          </a:endParaRPr>
        </a:p>
      </dgm:t>
    </dgm:pt>
    <dgm:pt modelId="{8E477EBD-2617-470D-ACBA-3EA758A16E12}" type="parTrans" cxnId="{6A7B0638-E5C7-4253-86A4-3D86F6931088}">
      <dgm:prSet/>
      <dgm:spPr/>
      <dgm:t>
        <a:bodyPr/>
        <a:lstStyle/>
        <a:p>
          <a:endParaRPr lang="en-US"/>
        </a:p>
      </dgm:t>
    </dgm:pt>
    <dgm:pt modelId="{A3CDED0E-2B2A-4125-B0B5-2BAF3467D862}" type="sibTrans" cxnId="{6A7B0638-E5C7-4253-86A4-3D86F6931088}">
      <dgm:prSet/>
      <dgm:spPr/>
      <dgm:t>
        <a:bodyPr/>
        <a:lstStyle/>
        <a:p>
          <a:endParaRPr lang="en-US"/>
        </a:p>
      </dgm:t>
    </dgm:pt>
    <dgm:pt modelId="{9270AA30-6D45-40BE-A3CD-BD4AD1EA91C0}">
      <dgm:prSet custT="1"/>
      <dgm:spPr>
        <a:solidFill>
          <a:srgbClr val="00FFFF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Focus on your positive elements.</a:t>
          </a:r>
          <a:endParaRPr lang="en-US" sz="1300" b="1" dirty="0">
            <a:solidFill>
              <a:schemeClr val="tx1"/>
            </a:solidFill>
          </a:endParaRPr>
        </a:p>
      </dgm:t>
    </dgm:pt>
    <dgm:pt modelId="{87608C01-1E65-4B00-9A56-0D3AC1B68B25}" type="parTrans" cxnId="{9372C422-480B-4E4B-BCCC-405228FBCC30}">
      <dgm:prSet/>
      <dgm:spPr/>
      <dgm:t>
        <a:bodyPr/>
        <a:lstStyle/>
        <a:p>
          <a:endParaRPr lang="en-US"/>
        </a:p>
      </dgm:t>
    </dgm:pt>
    <dgm:pt modelId="{8E93CDFB-8D5E-4A93-860D-607FC169CFF7}" type="sibTrans" cxnId="{9372C422-480B-4E4B-BCCC-405228FBCC30}">
      <dgm:prSet/>
      <dgm:spPr/>
      <dgm:t>
        <a:bodyPr/>
        <a:lstStyle/>
        <a:p>
          <a:endParaRPr lang="en-US"/>
        </a:p>
      </dgm:t>
    </dgm:pt>
    <dgm:pt modelId="{CCE8AC38-A98B-4042-8E75-39DA36185018}">
      <dgm:prSet custT="1"/>
      <dgm:spPr>
        <a:solidFill>
          <a:srgbClr val="00CC00"/>
        </a:solidFill>
      </dgm:spPr>
      <dgm:t>
        <a:bodyPr/>
        <a:lstStyle/>
        <a:p>
          <a:r>
            <a:rPr lang="en-GB" sz="1300" b="1" i="0" dirty="0">
              <a:solidFill>
                <a:schemeClr val="tx1"/>
              </a:solidFill>
            </a:rPr>
            <a:t>Learn to set small, realistic goals. Even the smallest achievements can help boost self-esteem.</a:t>
          </a:r>
          <a:endParaRPr lang="en-US" sz="1300" dirty="0"/>
        </a:p>
      </dgm:t>
    </dgm:pt>
    <dgm:pt modelId="{D55AE457-835B-4E40-9DEE-7841C0459447}" type="parTrans" cxnId="{9D8115EF-777C-41C1-81B9-4CDDFA9E1695}">
      <dgm:prSet/>
      <dgm:spPr/>
      <dgm:t>
        <a:bodyPr/>
        <a:lstStyle/>
        <a:p>
          <a:endParaRPr lang="en-US"/>
        </a:p>
      </dgm:t>
    </dgm:pt>
    <dgm:pt modelId="{69DFB1DD-DF02-4924-9722-C473A8412F17}" type="sibTrans" cxnId="{9D8115EF-777C-41C1-81B9-4CDDFA9E1695}">
      <dgm:prSet/>
      <dgm:spPr/>
      <dgm:t>
        <a:bodyPr/>
        <a:lstStyle/>
        <a:p>
          <a:endParaRPr lang="en-US"/>
        </a:p>
      </dgm:t>
    </dgm:pt>
    <dgm:pt modelId="{138805BC-2261-4DAF-B770-7C931607AF4F}" type="pres">
      <dgm:prSet presAssocID="{36934CC8-1C39-4630-ABE9-4B584A4F531F}" presName="Name0" presStyleCnt="0">
        <dgm:presLayoutVars>
          <dgm:dir/>
          <dgm:resizeHandles val="exact"/>
        </dgm:presLayoutVars>
      </dgm:prSet>
      <dgm:spPr/>
    </dgm:pt>
    <dgm:pt modelId="{E4FFFAD2-6170-44C6-8AE9-749036810FC5}" type="pres">
      <dgm:prSet presAssocID="{63BD5A9B-E41D-47B3-B68A-A0FD44D84EF2}" presName="node" presStyleLbl="node1" presStyleIdx="0" presStyleCnt="9">
        <dgm:presLayoutVars>
          <dgm:bulletEnabled val="1"/>
        </dgm:presLayoutVars>
      </dgm:prSet>
      <dgm:spPr/>
    </dgm:pt>
    <dgm:pt modelId="{C062F69D-8F1D-475B-9EBA-79463D114A7C}" type="pres">
      <dgm:prSet presAssocID="{89154AA9-35B1-4C5A-A8D9-98332953F8AC}" presName="sibTrans" presStyleLbl="sibTrans1D1" presStyleIdx="0" presStyleCnt="8"/>
      <dgm:spPr/>
    </dgm:pt>
    <dgm:pt modelId="{07E4F029-24F7-4403-8307-D8A71885F858}" type="pres">
      <dgm:prSet presAssocID="{89154AA9-35B1-4C5A-A8D9-98332953F8AC}" presName="connectorText" presStyleLbl="sibTrans1D1" presStyleIdx="0" presStyleCnt="8"/>
      <dgm:spPr/>
    </dgm:pt>
    <dgm:pt modelId="{6F921793-E9AD-42E2-8703-F78E7294EC13}" type="pres">
      <dgm:prSet presAssocID="{B5463705-69AB-4E55-A9B9-E01D2DF266E8}" presName="node" presStyleLbl="node1" presStyleIdx="1" presStyleCnt="9">
        <dgm:presLayoutVars>
          <dgm:bulletEnabled val="1"/>
        </dgm:presLayoutVars>
      </dgm:prSet>
      <dgm:spPr/>
    </dgm:pt>
    <dgm:pt modelId="{FE910C81-15A1-4A47-B4CC-694FFC3CA8F4}" type="pres">
      <dgm:prSet presAssocID="{A459C833-5877-4767-B5EF-8ECBE258F9A2}" presName="sibTrans" presStyleLbl="sibTrans1D1" presStyleIdx="1" presStyleCnt="8"/>
      <dgm:spPr/>
    </dgm:pt>
    <dgm:pt modelId="{C4FAB815-2785-4A2C-953F-C29491888BAF}" type="pres">
      <dgm:prSet presAssocID="{A459C833-5877-4767-B5EF-8ECBE258F9A2}" presName="connectorText" presStyleLbl="sibTrans1D1" presStyleIdx="1" presStyleCnt="8"/>
      <dgm:spPr/>
    </dgm:pt>
    <dgm:pt modelId="{D61B6281-5884-4394-BA30-D2064E9870D8}" type="pres">
      <dgm:prSet presAssocID="{33675695-1343-4CA6-A923-043CA19B6E56}" presName="node" presStyleLbl="node1" presStyleIdx="2" presStyleCnt="9">
        <dgm:presLayoutVars>
          <dgm:bulletEnabled val="1"/>
        </dgm:presLayoutVars>
      </dgm:prSet>
      <dgm:spPr/>
    </dgm:pt>
    <dgm:pt modelId="{9E146C0D-058B-4006-BBE3-982F584E616F}" type="pres">
      <dgm:prSet presAssocID="{7B5630AE-5778-4228-9993-513835819707}" presName="sibTrans" presStyleLbl="sibTrans1D1" presStyleIdx="2" presStyleCnt="8"/>
      <dgm:spPr/>
    </dgm:pt>
    <dgm:pt modelId="{B59A6F7D-CEA1-4A71-90E3-B69B897CDB8B}" type="pres">
      <dgm:prSet presAssocID="{7B5630AE-5778-4228-9993-513835819707}" presName="connectorText" presStyleLbl="sibTrans1D1" presStyleIdx="2" presStyleCnt="8"/>
      <dgm:spPr/>
    </dgm:pt>
    <dgm:pt modelId="{A34911D7-1371-4B27-A0CD-92571D4A0A00}" type="pres">
      <dgm:prSet presAssocID="{1730E3BE-A91D-45A5-918E-5C61C2DC28E3}" presName="node" presStyleLbl="node1" presStyleIdx="3" presStyleCnt="9">
        <dgm:presLayoutVars>
          <dgm:bulletEnabled val="1"/>
        </dgm:presLayoutVars>
      </dgm:prSet>
      <dgm:spPr/>
    </dgm:pt>
    <dgm:pt modelId="{A2931B59-49BC-412F-BFB7-95BA546EADE5}" type="pres">
      <dgm:prSet presAssocID="{A57FBC2A-0069-4AEA-82E2-8190366BEEF9}" presName="sibTrans" presStyleLbl="sibTrans1D1" presStyleIdx="3" presStyleCnt="8"/>
      <dgm:spPr/>
    </dgm:pt>
    <dgm:pt modelId="{ECD133A7-B094-4420-B067-C5F5D58193F9}" type="pres">
      <dgm:prSet presAssocID="{A57FBC2A-0069-4AEA-82E2-8190366BEEF9}" presName="connectorText" presStyleLbl="sibTrans1D1" presStyleIdx="3" presStyleCnt="8"/>
      <dgm:spPr/>
    </dgm:pt>
    <dgm:pt modelId="{AF9DBED5-ACF8-4928-A1EB-88BB0A23471C}" type="pres">
      <dgm:prSet presAssocID="{9270AA30-6D45-40BE-A3CD-BD4AD1EA91C0}" presName="node" presStyleLbl="node1" presStyleIdx="4" presStyleCnt="9">
        <dgm:presLayoutVars>
          <dgm:bulletEnabled val="1"/>
        </dgm:presLayoutVars>
      </dgm:prSet>
      <dgm:spPr/>
    </dgm:pt>
    <dgm:pt modelId="{60226388-429C-4C75-97F1-C2EA45C49D08}" type="pres">
      <dgm:prSet presAssocID="{8E93CDFB-8D5E-4A93-860D-607FC169CFF7}" presName="sibTrans" presStyleLbl="sibTrans1D1" presStyleIdx="4" presStyleCnt="8"/>
      <dgm:spPr/>
    </dgm:pt>
    <dgm:pt modelId="{C3E48406-FED8-4B55-9DEE-3F1B41F703C7}" type="pres">
      <dgm:prSet presAssocID="{8E93CDFB-8D5E-4A93-860D-607FC169CFF7}" presName="connectorText" presStyleLbl="sibTrans1D1" presStyleIdx="4" presStyleCnt="8"/>
      <dgm:spPr/>
    </dgm:pt>
    <dgm:pt modelId="{BD74D02D-186E-4B42-9B97-69FFBDAE6373}" type="pres">
      <dgm:prSet presAssocID="{AEA8A1C7-E627-4B86-9EEB-E0806ABBD8C7}" presName="node" presStyleLbl="node1" presStyleIdx="5" presStyleCnt="9">
        <dgm:presLayoutVars>
          <dgm:bulletEnabled val="1"/>
        </dgm:presLayoutVars>
      </dgm:prSet>
      <dgm:spPr/>
    </dgm:pt>
    <dgm:pt modelId="{5FDA044A-C291-457D-AAD2-2792B34C6C93}" type="pres">
      <dgm:prSet presAssocID="{EAA09F60-0660-4F9B-800C-36E404CB16EE}" presName="sibTrans" presStyleLbl="sibTrans1D1" presStyleIdx="5" presStyleCnt="8"/>
      <dgm:spPr/>
    </dgm:pt>
    <dgm:pt modelId="{2BA49083-8776-4C61-B423-ED8294890110}" type="pres">
      <dgm:prSet presAssocID="{EAA09F60-0660-4F9B-800C-36E404CB16EE}" presName="connectorText" presStyleLbl="sibTrans1D1" presStyleIdx="5" presStyleCnt="8"/>
      <dgm:spPr/>
    </dgm:pt>
    <dgm:pt modelId="{C8742BA7-140B-41A8-85FD-18D5D91FC3A4}" type="pres">
      <dgm:prSet presAssocID="{8B1375B9-6278-4EDC-B720-3977C4272D67}" presName="node" presStyleLbl="node1" presStyleIdx="6" presStyleCnt="9">
        <dgm:presLayoutVars>
          <dgm:bulletEnabled val="1"/>
        </dgm:presLayoutVars>
      </dgm:prSet>
      <dgm:spPr/>
    </dgm:pt>
    <dgm:pt modelId="{076846A4-6884-458E-B485-9269D8F9B1DC}" type="pres">
      <dgm:prSet presAssocID="{F83B4828-E4AC-4E25-8449-F408B8C74CEB}" presName="sibTrans" presStyleLbl="sibTrans1D1" presStyleIdx="6" presStyleCnt="8"/>
      <dgm:spPr/>
    </dgm:pt>
    <dgm:pt modelId="{A44CC551-C867-4331-83F7-F9CD7C7E2E6A}" type="pres">
      <dgm:prSet presAssocID="{F83B4828-E4AC-4E25-8449-F408B8C74CEB}" presName="connectorText" presStyleLbl="sibTrans1D1" presStyleIdx="6" presStyleCnt="8"/>
      <dgm:spPr/>
    </dgm:pt>
    <dgm:pt modelId="{485495E1-7547-4303-9039-5C3AE0C60202}" type="pres">
      <dgm:prSet presAssocID="{6AB2B465-668B-4E58-8BEA-DCBF0E4D8D25}" presName="node" presStyleLbl="node1" presStyleIdx="7" presStyleCnt="9">
        <dgm:presLayoutVars>
          <dgm:bulletEnabled val="1"/>
        </dgm:presLayoutVars>
      </dgm:prSet>
      <dgm:spPr/>
    </dgm:pt>
    <dgm:pt modelId="{0F61B2BC-CB9D-4CD6-A26B-38CF3AD32D16}" type="pres">
      <dgm:prSet presAssocID="{A3CDED0E-2B2A-4125-B0B5-2BAF3467D862}" presName="sibTrans" presStyleLbl="sibTrans1D1" presStyleIdx="7" presStyleCnt="8"/>
      <dgm:spPr/>
    </dgm:pt>
    <dgm:pt modelId="{E61EEBB9-2398-41F1-AC3F-158418013A43}" type="pres">
      <dgm:prSet presAssocID="{A3CDED0E-2B2A-4125-B0B5-2BAF3467D862}" presName="connectorText" presStyleLbl="sibTrans1D1" presStyleIdx="7" presStyleCnt="8"/>
      <dgm:spPr/>
    </dgm:pt>
    <dgm:pt modelId="{9B30E709-E863-4CF8-B61B-B6866E08788F}" type="pres">
      <dgm:prSet presAssocID="{CCE8AC38-A98B-4042-8E75-39DA36185018}" presName="node" presStyleLbl="node1" presStyleIdx="8" presStyleCnt="9">
        <dgm:presLayoutVars>
          <dgm:bulletEnabled val="1"/>
        </dgm:presLayoutVars>
      </dgm:prSet>
      <dgm:spPr/>
    </dgm:pt>
  </dgm:ptLst>
  <dgm:cxnLst>
    <dgm:cxn modelId="{B2EE5E0A-9B6A-4FF4-BDE2-10A75F82DD8C}" type="presOf" srcId="{AEA8A1C7-E627-4B86-9EEB-E0806ABBD8C7}" destId="{BD74D02D-186E-4B42-9B97-69FFBDAE6373}" srcOrd="0" destOrd="0" presId="urn:microsoft.com/office/officeart/2005/8/layout/bProcess3"/>
    <dgm:cxn modelId="{DFE0040B-C95E-4243-94CB-BE477ACE70BC}" type="presOf" srcId="{7B5630AE-5778-4228-9993-513835819707}" destId="{B59A6F7D-CEA1-4A71-90E3-B69B897CDB8B}" srcOrd="1" destOrd="0" presId="urn:microsoft.com/office/officeart/2005/8/layout/bProcess3"/>
    <dgm:cxn modelId="{32D97913-0DEB-4E44-B59D-F1394992DC0E}" type="presOf" srcId="{F83B4828-E4AC-4E25-8449-F408B8C74CEB}" destId="{076846A4-6884-458E-B485-9269D8F9B1DC}" srcOrd="0" destOrd="0" presId="urn:microsoft.com/office/officeart/2005/8/layout/bProcess3"/>
    <dgm:cxn modelId="{C72C9514-A299-4208-BA40-A6AB3F86A4B7}" type="presOf" srcId="{9270AA30-6D45-40BE-A3CD-BD4AD1EA91C0}" destId="{AF9DBED5-ACF8-4928-A1EB-88BB0A23471C}" srcOrd="0" destOrd="0" presId="urn:microsoft.com/office/officeart/2005/8/layout/bProcess3"/>
    <dgm:cxn modelId="{D1B9C618-E7B3-4FFA-BCD8-7DD2A427529B}" type="presOf" srcId="{89154AA9-35B1-4C5A-A8D9-98332953F8AC}" destId="{07E4F029-24F7-4403-8307-D8A71885F858}" srcOrd="1" destOrd="0" presId="urn:microsoft.com/office/officeart/2005/8/layout/bProcess3"/>
    <dgm:cxn modelId="{9372C422-480B-4E4B-BCCC-405228FBCC30}" srcId="{36934CC8-1C39-4630-ABE9-4B584A4F531F}" destId="{9270AA30-6D45-40BE-A3CD-BD4AD1EA91C0}" srcOrd="4" destOrd="0" parTransId="{87608C01-1E65-4B00-9A56-0D3AC1B68B25}" sibTransId="{8E93CDFB-8D5E-4A93-860D-607FC169CFF7}"/>
    <dgm:cxn modelId="{FBDB4724-3E36-4DFF-B1A0-93FB457ACBFF}" type="presOf" srcId="{8E93CDFB-8D5E-4A93-860D-607FC169CFF7}" destId="{C3E48406-FED8-4B55-9DEE-3F1B41F703C7}" srcOrd="1" destOrd="0" presId="urn:microsoft.com/office/officeart/2005/8/layout/bProcess3"/>
    <dgm:cxn modelId="{645EC125-07AE-401C-98AF-0B29D804AB8C}" type="presOf" srcId="{A3CDED0E-2B2A-4125-B0B5-2BAF3467D862}" destId="{0F61B2BC-CB9D-4CD6-A26B-38CF3AD32D16}" srcOrd="0" destOrd="0" presId="urn:microsoft.com/office/officeart/2005/8/layout/bProcess3"/>
    <dgm:cxn modelId="{5321E233-67BF-4659-873B-BB71F0053362}" srcId="{36934CC8-1C39-4630-ABE9-4B584A4F531F}" destId="{33675695-1343-4CA6-A923-043CA19B6E56}" srcOrd="2" destOrd="0" parTransId="{B2EAEBD1-C8FB-4F0B-8B89-26880F18F419}" sibTransId="{7B5630AE-5778-4228-9993-513835819707}"/>
    <dgm:cxn modelId="{640EE236-A538-4C48-A467-43035C478D4B}" type="presOf" srcId="{6AB2B465-668B-4E58-8BEA-DCBF0E4D8D25}" destId="{485495E1-7547-4303-9039-5C3AE0C60202}" srcOrd="0" destOrd="0" presId="urn:microsoft.com/office/officeart/2005/8/layout/bProcess3"/>
    <dgm:cxn modelId="{6A7B0638-E5C7-4253-86A4-3D86F6931088}" srcId="{36934CC8-1C39-4630-ABE9-4B584A4F531F}" destId="{6AB2B465-668B-4E58-8BEA-DCBF0E4D8D25}" srcOrd="7" destOrd="0" parTransId="{8E477EBD-2617-470D-ACBA-3EA758A16E12}" sibTransId="{A3CDED0E-2B2A-4125-B0B5-2BAF3467D862}"/>
    <dgm:cxn modelId="{E7ADB75B-558B-457D-9D62-0C19D2E35A59}" type="presOf" srcId="{A3CDED0E-2B2A-4125-B0B5-2BAF3467D862}" destId="{E61EEBB9-2398-41F1-AC3F-158418013A43}" srcOrd="1" destOrd="0" presId="urn:microsoft.com/office/officeart/2005/8/layout/bProcess3"/>
    <dgm:cxn modelId="{AAEC755C-7D7A-4281-8EEE-BF4F1C679D32}" srcId="{36934CC8-1C39-4630-ABE9-4B584A4F531F}" destId="{1730E3BE-A91D-45A5-918E-5C61C2DC28E3}" srcOrd="3" destOrd="0" parTransId="{8A6E91DF-E245-4FBA-99D0-1B7423AD040F}" sibTransId="{A57FBC2A-0069-4AEA-82E2-8190366BEEF9}"/>
    <dgm:cxn modelId="{F05F815F-BFFB-4D5A-88FD-AC7F83EFCDE5}" type="presOf" srcId="{CCE8AC38-A98B-4042-8E75-39DA36185018}" destId="{9B30E709-E863-4CF8-B61B-B6866E08788F}" srcOrd="0" destOrd="0" presId="urn:microsoft.com/office/officeart/2005/8/layout/bProcess3"/>
    <dgm:cxn modelId="{1AC52244-3215-4EA2-864F-A80E2EC5F222}" type="presOf" srcId="{7B5630AE-5778-4228-9993-513835819707}" destId="{9E146C0D-058B-4006-BBE3-982F584E616F}" srcOrd="0" destOrd="0" presId="urn:microsoft.com/office/officeart/2005/8/layout/bProcess3"/>
    <dgm:cxn modelId="{6275B648-D1B2-4B2B-BC8A-A38BF2895468}" type="presOf" srcId="{8B1375B9-6278-4EDC-B720-3977C4272D67}" destId="{C8742BA7-140B-41A8-85FD-18D5D91FC3A4}" srcOrd="0" destOrd="0" presId="urn:microsoft.com/office/officeart/2005/8/layout/bProcess3"/>
    <dgm:cxn modelId="{50651D49-10EE-4A81-8810-5A60CE6748CD}" type="presOf" srcId="{F83B4828-E4AC-4E25-8449-F408B8C74CEB}" destId="{A44CC551-C867-4331-83F7-F9CD7C7E2E6A}" srcOrd="1" destOrd="0" presId="urn:microsoft.com/office/officeart/2005/8/layout/bProcess3"/>
    <dgm:cxn modelId="{88A5B06A-3A6E-4062-8662-6A2B481D222A}" srcId="{36934CC8-1C39-4630-ABE9-4B584A4F531F}" destId="{B5463705-69AB-4E55-A9B9-E01D2DF266E8}" srcOrd="1" destOrd="0" parTransId="{6A75E217-BF28-4367-946B-98E5B4BB2A86}" sibTransId="{A459C833-5877-4767-B5EF-8ECBE258F9A2}"/>
    <dgm:cxn modelId="{EAE3BE74-7A36-4469-BFC1-703AFB5A52A0}" type="presOf" srcId="{B5463705-69AB-4E55-A9B9-E01D2DF266E8}" destId="{6F921793-E9AD-42E2-8703-F78E7294EC13}" srcOrd="0" destOrd="0" presId="urn:microsoft.com/office/officeart/2005/8/layout/bProcess3"/>
    <dgm:cxn modelId="{0E12D576-FE5A-419A-9703-3CCBE723F89E}" type="presOf" srcId="{EAA09F60-0660-4F9B-800C-36E404CB16EE}" destId="{5FDA044A-C291-457D-AAD2-2792B34C6C93}" srcOrd="0" destOrd="0" presId="urn:microsoft.com/office/officeart/2005/8/layout/bProcess3"/>
    <dgm:cxn modelId="{AA8A8A7A-7B8D-4247-A5CC-C4638AEC08A8}" type="presOf" srcId="{A459C833-5877-4767-B5EF-8ECBE258F9A2}" destId="{C4FAB815-2785-4A2C-953F-C29491888BAF}" srcOrd="1" destOrd="0" presId="urn:microsoft.com/office/officeart/2005/8/layout/bProcess3"/>
    <dgm:cxn modelId="{3C941E86-7E3E-4F4C-BEE7-89CE6408B991}" type="presOf" srcId="{89154AA9-35B1-4C5A-A8D9-98332953F8AC}" destId="{C062F69D-8F1D-475B-9EBA-79463D114A7C}" srcOrd="0" destOrd="0" presId="urn:microsoft.com/office/officeart/2005/8/layout/bProcess3"/>
    <dgm:cxn modelId="{95993D93-EDEA-49CE-B6A2-8491AB9AF124}" type="presOf" srcId="{33675695-1343-4CA6-A923-043CA19B6E56}" destId="{D61B6281-5884-4394-BA30-D2064E9870D8}" srcOrd="0" destOrd="0" presId="urn:microsoft.com/office/officeart/2005/8/layout/bProcess3"/>
    <dgm:cxn modelId="{A78EDC9A-0336-4E8F-A507-5DBCE17DD83B}" srcId="{36934CC8-1C39-4630-ABE9-4B584A4F531F}" destId="{8B1375B9-6278-4EDC-B720-3977C4272D67}" srcOrd="6" destOrd="0" parTransId="{FCB6F675-5641-4F32-93AF-356EC4FE6BF0}" sibTransId="{F83B4828-E4AC-4E25-8449-F408B8C74CEB}"/>
    <dgm:cxn modelId="{9075FBAE-D566-4270-9557-03CED8149702}" srcId="{36934CC8-1C39-4630-ABE9-4B584A4F531F}" destId="{AEA8A1C7-E627-4B86-9EEB-E0806ABBD8C7}" srcOrd="5" destOrd="0" parTransId="{37F32282-999D-4884-8A0A-DF0F728DE381}" sibTransId="{EAA09F60-0660-4F9B-800C-36E404CB16EE}"/>
    <dgm:cxn modelId="{25D398B1-AE66-4D5F-844A-2A96E6C1CA12}" type="presOf" srcId="{63BD5A9B-E41D-47B3-B68A-A0FD44D84EF2}" destId="{E4FFFAD2-6170-44C6-8AE9-749036810FC5}" srcOrd="0" destOrd="0" presId="urn:microsoft.com/office/officeart/2005/8/layout/bProcess3"/>
    <dgm:cxn modelId="{0FA9CFBE-37A1-40C8-B544-E7A7A50680E6}" type="presOf" srcId="{36934CC8-1C39-4630-ABE9-4B584A4F531F}" destId="{138805BC-2261-4DAF-B770-7C931607AF4F}" srcOrd="0" destOrd="0" presId="urn:microsoft.com/office/officeart/2005/8/layout/bProcess3"/>
    <dgm:cxn modelId="{AD534CCA-650C-4FD2-81D1-569616031FFF}" type="presOf" srcId="{8E93CDFB-8D5E-4A93-860D-607FC169CFF7}" destId="{60226388-429C-4C75-97F1-C2EA45C49D08}" srcOrd="0" destOrd="0" presId="urn:microsoft.com/office/officeart/2005/8/layout/bProcess3"/>
    <dgm:cxn modelId="{65366DD3-85D8-40A0-AECD-9E42636D2901}" type="presOf" srcId="{EAA09F60-0660-4F9B-800C-36E404CB16EE}" destId="{2BA49083-8776-4C61-B423-ED8294890110}" srcOrd="1" destOrd="0" presId="urn:microsoft.com/office/officeart/2005/8/layout/bProcess3"/>
    <dgm:cxn modelId="{488547DE-8F10-4D8B-8A65-F86C1883CA34}" type="presOf" srcId="{A57FBC2A-0069-4AEA-82E2-8190366BEEF9}" destId="{ECD133A7-B094-4420-B067-C5F5D58193F9}" srcOrd="1" destOrd="0" presId="urn:microsoft.com/office/officeart/2005/8/layout/bProcess3"/>
    <dgm:cxn modelId="{6A2082E8-D704-4D6E-8678-2D6D955D7283}" type="presOf" srcId="{1730E3BE-A91D-45A5-918E-5C61C2DC28E3}" destId="{A34911D7-1371-4B27-A0CD-92571D4A0A00}" srcOrd="0" destOrd="0" presId="urn:microsoft.com/office/officeart/2005/8/layout/bProcess3"/>
    <dgm:cxn modelId="{9D8115EF-777C-41C1-81B9-4CDDFA9E1695}" srcId="{36934CC8-1C39-4630-ABE9-4B584A4F531F}" destId="{CCE8AC38-A98B-4042-8E75-39DA36185018}" srcOrd="8" destOrd="0" parTransId="{D55AE457-835B-4E40-9DEE-7841C0459447}" sibTransId="{69DFB1DD-DF02-4924-9722-C473A8412F17}"/>
    <dgm:cxn modelId="{13CE0DF6-360E-43FF-BAC6-5A9D26B563D1}" type="presOf" srcId="{A57FBC2A-0069-4AEA-82E2-8190366BEEF9}" destId="{A2931B59-49BC-412F-BFB7-95BA546EADE5}" srcOrd="0" destOrd="0" presId="urn:microsoft.com/office/officeart/2005/8/layout/bProcess3"/>
    <dgm:cxn modelId="{7F1DE9F8-D2B5-4103-9DA3-D891E23DB0A4}" type="presOf" srcId="{A459C833-5877-4767-B5EF-8ECBE258F9A2}" destId="{FE910C81-15A1-4A47-B4CC-694FFC3CA8F4}" srcOrd="0" destOrd="0" presId="urn:microsoft.com/office/officeart/2005/8/layout/bProcess3"/>
    <dgm:cxn modelId="{5734F7F9-901A-4D31-B39C-46CAB7BA6A34}" srcId="{36934CC8-1C39-4630-ABE9-4B584A4F531F}" destId="{63BD5A9B-E41D-47B3-B68A-A0FD44D84EF2}" srcOrd="0" destOrd="0" parTransId="{F9B293DA-F3BC-4B07-B84C-131B10E208AB}" sibTransId="{89154AA9-35B1-4C5A-A8D9-98332953F8AC}"/>
    <dgm:cxn modelId="{96AF3D55-2602-4AE3-8FCB-7321158A636F}" type="presParOf" srcId="{138805BC-2261-4DAF-B770-7C931607AF4F}" destId="{E4FFFAD2-6170-44C6-8AE9-749036810FC5}" srcOrd="0" destOrd="0" presId="urn:microsoft.com/office/officeart/2005/8/layout/bProcess3"/>
    <dgm:cxn modelId="{8F1B146E-256F-4E8E-B23D-E476D11716F4}" type="presParOf" srcId="{138805BC-2261-4DAF-B770-7C931607AF4F}" destId="{C062F69D-8F1D-475B-9EBA-79463D114A7C}" srcOrd="1" destOrd="0" presId="urn:microsoft.com/office/officeart/2005/8/layout/bProcess3"/>
    <dgm:cxn modelId="{69958A24-BADC-48EF-A035-EB2C99E990A6}" type="presParOf" srcId="{C062F69D-8F1D-475B-9EBA-79463D114A7C}" destId="{07E4F029-24F7-4403-8307-D8A71885F858}" srcOrd="0" destOrd="0" presId="urn:microsoft.com/office/officeart/2005/8/layout/bProcess3"/>
    <dgm:cxn modelId="{2E22BB3A-90AE-4D9F-85A0-BE591A834612}" type="presParOf" srcId="{138805BC-2261-4DAF-B770-7C931607AF4F}" destId="{6F921793-E9AD-42E2-8703-F78E7294EC13}" srcOrd="2" destOrd="0" presId="urn:microsoft.com/office/officeart/2005/8/layout/bProcess3"/>
    <dgm:cxn modelId="{CCCA3F59-4916-4C42-ADDA-B38CF3F7424E}" type="presParOf" srcId="{138805BC-2261-4DAF-B770-7C931607AF4F}" destId="{FE910C81-15A1-4A47-B4CC-694FFC3CA8F4}" srcOrd="3" destOrd="0" presId="urn:microsoft.com/office/officeart/2005/8/layout/bProcess3"/>
    <dgm:cxn modelId="{3144B539-D92B-4C02-960C-D34F81981FA5}" type="presParOf" srcId="{FE910C81-15A1-4A47-B4CC-694FFC3CA8F4}" destId="{C4FAB815-2785-4A2C-953F-C29491888BAF}" srcOrd="0" destOrd="0" presId="urn:microsoft.com/office/officeart/2005/8/layout/bProcess3"/>
    <dgm:cxn modelId="{335A333A-C788-4C4F-AA9B-64590D36CBE9}" type="presParOf" srcId="{138805BC-2261-4DAF-B770-7C931607AF4F}" destId="{D61B6281-5884-4394-BA30-D2064E9870D8}" srcOrd="4" destOrd="0" presId="urn:microsoft.com/office/officeart/2005/8/layout/bProcess3"/>
    <dgm:cxn modelId="{10E3EC26-77AD-44CD-A377-C3B9B94EDA01}" type="presParOf" srcId="{138805BC-2261-4DAF-B770-7C931607AF4F}" destId="{9E146C0D-058B-4006-BBE3-982F584E616F}" srcOrd="5" destOrd="0" presId="urn:microsoft.com/office/officeart/2005/8/layout/bProcess3"/>
    <dgm:cxn modelId="{8ED8CE33-FB60-40CB-8271-F59C5F006C2E}" type="presParOf" srcId="{9E146C0D-058B-4006-BBE3-982F584E616F}" destId="{B59A6F7D-CEA1-4A71-90E3-B69B897CDB8B}" srcOrd="0" destOrd="0" presId="urn:microsoft.com/office/officeart/2005/8/layout/bProcess3"/>
    <dgm:cxn modelId="{D9D1FF4C-E0AF-46C9-AAA1-64E4A6AFA03C}" type="presParOf" srcId="{138805BC-2261-4DAF-B770-7C931607AF4F}" destId="{A34911D7-1371-4B27-A0CD-92571D4A0A00}" srcOrd="6" destOrd="0" presId="urn:microsoft.com/office/officeart/2005/8/layout/bProcess3"/>
    <dgm:cxn modelId="{D735AC90-8037-4E65-A2E5-49B58AD72A34}" type="presParOf" srcId="{138805BC-2261-4DAF-B770-7C931607AF4F}" destId="{A2931B59-49BC-412F-BFB7-95BA546EADE5}" srcOrd="7" destOrd="0" presId="urn:microsoft.com/office/officeart/2005/8/layout/bProcess3"/>
    <dgm:cxn modelId="{7C53A773-44B4-4FA7-A65D-141C8AD938F8}" type="presParOf" srcId="{A2931B59-49BC-412F-BFB7-95BA546EADE5}" destId="{ECD133A7-B094-4420-B067-C5F5D58193F9}" srcOrd="0" destOrd="0" presId="urn:microsoft.com/office/officeart/2005/8/layout/bProcess3"/>
    <dgm:cxn modelId="{9E826572-8D81-43A5-99EC-F3B1DC39FB1E}" type="presParOf" srcId="{138805BC-2261-4DAF-B770-7C931607AF4F}" destId="{AF9DBED5-ACF8-4928-A1EB-88BB0A23471C}" srcOrd="8" destOrd="0" presId="urn:microsoft.com/office/officeart/2005/8/layout/bProcess3"/>
    <dgm:cxn modelId="{8D5B0E60-A86B-402C-AD03-058DCD2E3B52}" type="presParOf" srcId="{138805BC-2261-4DAF-B770-7C931607AF4F}" destId="{60226388-429C-4C75-97F1-C2EA45C49D08}" srcOrd="9" destOrd="0" presId="urn:microsoft.com/office/officeart/2005/8/layout/bProcess3"/>
    <dgm:cxn modelId="{F9D27336-DB54-41A7-8B83-86D5825A3B9C}" type="presParOf" srcId="{60226388-429C-4C75-97F1-C2EA45C49D08}" destId="{C3E48406-FED8-4B55-9DEE-3F1B41F703C7}" srcOrd="0" destOrd="0" presId="urn:microsoft.com/office/officeart/2005/8/layout/bProcess3"/>
    <dgm:cxn modelId="{AAE3EE1B-C3B8-4A2F-B5E2-C835902DFC4D}" type="presParOf" srcId="{138805BC-2261-4DAF-B770-7C931607AF4F}" destId="{BD74D02D-186E-4B42-9B97-69FFBDAE6373}" srcOrd="10" destOrd="0" presId="urn:microsoft.com/office/officeart/2005/8/layout/bProcess3"/>
    <dgm:cxn modelId="{4D02780C-D7E5-495D-B366-B264FD9C3427}" type="presParOf" srcId="{138805BC-2261-4DAF-B770-7C931607AF4F}" destId="{5FDA044A-C291-457D-AAD2-2792B34C6C93}" srcOrd="11" destOrd="0" presId="urn:microsoft.com/office/officeart/2005/8/layout/bProcess3"/>
    <dgm:cxn modelId="{6C239B45-066D-41AE-9EE9-B00452ED8A6A}" type="presParOf" srcId="{5FDA044A-C291-457D-AAD2-2792B34C6C93}" destId="{2BA49083-8776-4C61-B423-ED8294890110}" srcOrd="0" destOrd="0" presId="urn:microsoft.com/office/officeart/2005/8/layout/bProcess3"/>
    <dgm:cxn modelId="{5E5C3F37-BCC4-4DEB-BA3D-0E544FB5EC74}" type="presParOf" srcId="{138805BC-2261-4DAF-B770-7C931607AF4F}" destId="{C8742BA7-140B-41A8-85FD-18D5D91FC3A4}" srcOrd="12" destOrd="0" presId="urn:microsoft.com/office/officeart/2005/8/layout/bProcess3"/>
    <dgm:cxn modelId="{212B55E5-A0B9-4C6E-9B92-7D5B7BF7FCAD}" type="presParOf" srcId="{138805BC-2261-4DAF-B770-7C931607AF4F}" destId="{076846A4-6884-458E-B485-9269D8F9B1DC}" srcOrd="13" destOrd="0" presId="urn:microsoft.com/office/officeart/2005/8/layout/bProcess3"/>
    <dgm:cxn modelId="{1457567D-F849-4D5B-A600-F7EECC3A7479}" type="presParOf" srcId="{076846A4-6884-458E-B485-9269D8F9B1DC}" destId="{A44CC551-C867-4331-83F7-F9CD7C7E2E6A}" srcOrd="0" destOrd="0" presId="urn:microsoft.com/office/officeart/2005/8/layout/bProcess3"/>
    <dgm:cxn modelId="{81407EBF-4BB2-4C72-A613-EA32FBDAC047}" type="presParOf" srcId="{138805BC-2261-4DAF-B770-7C931607AF4F}" destId="{485495E1-7547-4303-9039-5C3AE0C60202}" srcOrd="14" destOrd="0" presId="urn:microsoft.com/office/officeart/2005/8/layout/bProcess3"/>
    <dgm:cxn modelId="{BBF9D4ED-9DAB-42F8-8C87-9DDACE0CC4B5}" type="presParOf" srcId="{138805BC-2261-4DAF-B770-7C931607AF4F}" destId="{0F61B2BC-CB9D-4CD6-A26B-38CF3AD32D16}" srcOrd="15" destOrd="0" presId="urn:microsoft.com/office/officeart/2005/8/layout/bProcess3"/>
    <dgm:cxn modelId="{9D7789D5-6FE2-413C-82D6-D9CF73458699}" type="presParOf" srcId="{0F61B2BC-CB9D-4CD6-A26B-38CF3AD32D16}" destId="{E61EEBB9-2398-41F1-AC3F-158418013A43}" srcOrd="0" destOrd="0" presId="urn:microsoft.com/office/officeart/2005/8/layout/bProcess3"/>
    <dgm:cxn modelId="{591F256E-EAD6-4494-B8DA-E466A6C81D75}" type="presParOf" srcId="{138805BC-2261-4DAF-B770-7C931607AF4F}" destId="{9B30E709-E863-4CF8-B61B-B6866E08788F}" srcOrd="16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4BF5-4FF0-4E54-8206-5DC29F2808F8}">
      <dsp:nvSpPr>
        <dsp:cNvPr id="0" name=""/>
        <dsp:cNvSpPr/>
      </dsp:nvSpPr>
      <dsp:spPr>
        <a:xfrm>
          <a:off x="5426153" y="1879162"/>
          <a:ext cx="1914514" cy="967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031"/>
              </a:lnTo>
              <a:lnTo>
                <a:pt x="1914514" y="683031"/>
              </a:lnTo>
              <a:lnTo>
                <a:pt x="1914514" y="967834"/>
              </a:lnTo>
            </a:path>
          </a:pathLst>
        </a:custGeom>
        <a:noFill/>
        <a:ln w="12700" cap="flat" cmpd="sng" algn="ctr">
          <a:solidFill>
            <a:srgbClr val="6600FF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07D57-9D57-450A-9B7B-FE11A35FF070}">
      <dsp:nvSpPr>
        <dsp:cNvPr id="0" name=""/>
        <dsp:cNvSpPr/>
      </dsp:nvSpPr>
      <dsp:spPr>
        <a:xfrm>
          <a:off x="3753957" y="1879162"/>
          <a:ext cx="1672195" cy="937535"/>
        </a:xfrm>
        <a:custGeom>
          <a:avLst/>
          <a:gdLst/>
          <a:ahLst/>
          <a:cxnLst/>
          <a:rect l="0" t="0" r="0" b="0"/>
          <a:pathLst>
            <a:path>
              <a:moveTo>
                <a:pt x="1672195" y="0"/>
              </a:moveTo>
              <a:lnTo>
                <a:pt x="1672195" y="652732"/>
              </a:lnTo>
              <a:lnTo>
                <a:pt x="0" y="652732"/>
              </a:lnTo>
              <a:lnTo>
                <a:pt x="0" y="937535"/>
              </a:lnTo>
            </a:path>
          </a:pathLst>
        </a:custGeom>
        <a:noFill/>
        <a:ln w="12700" cap="flat" cmpd="sng" algn="ctr">
          <a:solidFill>
            <a:srgbClr val="6600FF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5968F-52CA-444E-8019-BEF76130BA98}">
      <dsp:nvSpPr>
        <dsp:cNvPr id="0" name=""/>
        <dsp:cNvSpPr/>
      </dsp:nvSpPr>
      <dsp:spPr>
        <a:xfrm>
          <a:off x="3888986" y="-73039"/>
          <a:ext cx="3074334" cy="1952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9F11B-C53C-4C4A-8917-53ACF32B224D}">
      <dsp:nvSpPr>
        <dsp:cNvPr id="0" name=""/>
        <dsp:cNvSpPr/>
      </dsp:nvSpPr>
      <dsp:spPr>
        <a:xfrm>
          <a:off x="4230578" y="251473"/>
          <a:ext cx="3074334" cy="195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1" kern="1200" dirty="0">
              <a:solidFill>
                <a:srgbClr val="FF0000"/>
              </a:solidFill>
            </a:rPr>
            <a:t>Know thyself</a:t>
          </a:r>
          <a:endParaRPr lang="el-GR" sz="2400" b="1" i="1" kern="1200" dirty="0">
            <a:solidFill>
              <a:srgbClr val="FF0000"/>
            </a:solidFill>
          </a:endParaRPr>
        </a:p>
      </dsp:txBody>
      <dsp:txXfrm>
        <a:off x="4287756" y="308651"/>
        <a:ext cx="2959978" cy="1837846"/>
      </dsp:txXfrm>
    </dsp:sp>
    <dsp:sp modelId="{EEFDFC5D-439D-4B49-B275-372AE7FA26E0}">
      <dsp:nvSpPr>
        <dsp:cNvPr id="0" name=""/>
        <dsp:cNvSpPr/>
      </dsp:nvSpPr>
      <dsp:spPr>
        <a:xfrm>
          <a:off x="2216790" y="2816698"/>
          <a:ext cx="3074334" cy="1952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C0756-607C-4FA3-892C-B2DD60F0071D}">
      <dsp:nvSpPr>
        <dsp:cNvPr id="0" name=""/>
        <dsp:cNvSpPr/>
      </dsp:nvSpPr>
      <dsp:spPr>
        <a:xfrm>
          <a:off x="2558383" y="3141211"/>
          <a:ext cx="3074334" cy="195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solidFill>
                <a:srgbClr val="0000FF"/>
              </a:solidFill>
            </a:rPr>
            <a:t>This phrase is attributed to </a:t>
          </a:r>
          <a:r>
            <a:rPr lang="en-GB" sz="1700" b="1" i="0" kern="1200" dirty="0" err="1">
              <a:solidFill>
                <a:srgbClr val="0000FF"/>
              </a:solidFill>
            </a:rPr>
            <a:t>Chilon</a:t>
          </a:r>
          <a:r>
            <a:rPr lang="en-GB" sz="1700" b="1" i="0" kern="1200" dirty="0">
              <a:solidFill>
                <a:srgbClr val="0000FF"/>
              </a:solidFill>
            </a:rPr>
            <a:t> the Lacedaemonian, one of the seven sages of antiquity, is engraved in the oracle of Delphi and was widely used by Socrates.</a:t>
          </a:r>
          <a:endParaRPr lang="el-GR" sz="1700" b="1" kern="1200" dirty="0">
            <a:solidFill>
              <a:srgbClr val="0000FF"/>
            </a:solidFill>
          </a:endParaRPr>
        </a:p>
      </dsp:txBody>
      <dsp:txXfrm>
        <a:off x="2615561" y="3198389"/>
        <a:ext cx="2959978" cy="1837846"/>
      </dsp:txXfrm>
    </dsp:sp>
    <dsp:sp modelId="{0DF6EB56-4309-4F74-A849-B5A8DC8B8816}">
      <dsp:nvSpPr>
        <dsp:cNvPr id="0" name=""/>
        <dsp:cNvSpPr/>
      </dsp:nvSpPr>
      <dsp:spPr>
        <a:xfrm>
          <a:off x="5803500" y="2846996"/>
          <a:ext cx="3074334" cy="1952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05753-43E5-4643-A988-F72EBAB02D91}">
      <dsp:nvSpPr>
        <dsp:cNvPr id="0" name=""/>
        <dsp:cNvSpPr/>
      </dsp:nvSpPr>
      <dsp:spPr>
        <a:xfrm>
          <a:off x="6145093" y="3171509"/>
          <a:ext cx="3074334" cy="195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solidFill>
                <a:srgbClr val="0000FF"/>
              </a:solidFill>
            </a:rPr>
            <a:t>Its meaning is timeless and clear and indicates the challenge, the requirement and the need to know ourselves.</a:t>
          </a:r>
          <a:endParaRPr lang="el-GR" sz="1700" b="1" kern="1200" dirty="0">
            <a:solidFill>
              <a:srgbClr val="0000FF"/>
            </a:solidFill>
          </a:endParaRPr>
        </a:p>
      </dsp:txBody>
      <dsp:txXfrm>
        <a:off x="6202271" y="3228687"/>
        <a:ext cx="2959978" cy="1837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44D40-4BB5-4A9B-8F46-A07F9077C097}">
      <dsp:nvSpPr>
        <dsp:cNvPr id="0" name=""/>
        <dsp:cNvSpPr/>
      </dsp:nvSpPr>
      <dsp:spPr>
        <a:xfrm>
          <a:off x="2096900" y="0"/>
          <a:ext cx="5678637" cy="5678637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332356-3F68-41D6-9E46-8F90730659FA}">
      <dsp:nvSpPr>
        <dsp:cNvPr id="0" name=""/>
        <dsp:cNvSpPr/>
      </dsp:nvSpPr>
      <dsp:spPr>
        <a:xfrm>
          <a:off x="4425992" y="568418"/>
          <a:ext cx="4743709" cy="807431"/>
        </a:xfrm>
        <a:prstGeom prst="roundRect">
          <a:avLst/>
        </a:prstGeom>
        <a:solidFill>
          <a:srgbClr val="C081FF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latin typeface="+mn-lt"/>
              <a:cs typeface="Calibri"/>
            </a:rPr>
            <a:t>  </a:t>
          </a:r>
          <a:r>
            <a:rPr lang="el-GR" sz="1300" b="1" kern="1200" dirty="0">
              <a:solidFill>
                <a:schemeClr val="tx1"/>
              </a:solidFill>
              <a:latin typeface="+mn-lt"/>
              <a:cs typeface="Calibri"/>
            </a:rPr>
            <a:t>● </a:t>
          </a:r>
          <a:r>
            <a:rPr lang="en-GB" sz="1300" b="1" i="0" kern="1200" dirty="0"/>
            <a:t>Self-knowledge is how we see ourselves and therefore the image we project to others.</a:t>
          </a:r>
          <a:endParaRPr lang="el-GR" sz="1300" b="1" kern="1200" dirty="0">
            <a:solidFill>
              <a:schemeClr val="tx1"/>
            </a:solidFill>
            <a:latin typeface="+mn-lt"/>
          </a:endParaRPr>
        </a:p>
      </dsp:txBody>
      <dsp:txXfrm>
        <a:off x="4465408" y="607834"/>
        <a:ext cx="4664877" cy="728599"/>
      </dsp:txXfrm>
    </dsp:sp>
    <dsp:sp modelId="{3C85615E-D6A0-465A-A756-3BDB105BA268}">
      <dsp:nvSpPr>
        <dsp:cNvPr id="0" name=""/>
        <dsp:cNvSpPr/>
      </dsp:nvSpPr>
      <dsp:spPr>
        <a:xfrm>
          <a:off x="4406078" y="1449834"/>
          <a:ext cx="4800220" cy="807431"/>
        </a:xfrm>
        <a:prstGeom prst="roundRect">
          <a:avLst/>
        </a:prstGeom>
        <a:solidFill>
          <a:srgbClr val="99FF33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+mn-lt"/>
              <a:cs typeface="Calibri"/>
            </a:rPr>
            <a:t>● </a:t>
          </a:r>
          <a:r>
            <a:rPr lang="en-GB" sz="1300" b="1" i="0" kern="1200" dirty="0"/>
            <a:t>Once we get to know ourselves, we are called to identify and deal with our shortcomings, but also to set our limits.</a:t>
          </a:r>
          <a:endParaRPr lang="el-GR" sz="1300" b="1" kern="1200" dirty="0">
            <a:latin typeface="+mn-lt"/>
          </a:endParaRPr>
        </a:p>
      </dsp:txBody>
      <dsp:txXfrm>
        <a:off x="4445494" y="1489250"/>
        <a:ext cx="4721388" cy="728599"/>
      </dsp:txXfrm>
    </dsp:sp>
    <dsp:sp modelId="{F739F1E8-24BF-445B-9039-0002B0B6B3A3}">
      <dsp:nvSpPr>
        <dsp:cNvPr id="0" name=""/>
        <dsp:cNvSpPr/>
      </dsp:nvSpPr>
      <dsp:spPr>
        <a:xfrm>
          <a:off x="4333530" y="2385138"/>
          <a:ext cx="4928634" cy="807431"/>
        </a:xfrm>
        <a:prstGeom prst="roundRect">
          <a:avLst/>
        </a:prstGeom>
        <a:solidFill>
          <a:srgbClr val="00B0F0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+mn-lt"/>
              <a:cs typeface="Calibri"/>
            </a:rPr>
            <a:t>● </a:t>
          </a:r>
          <a:r>
            <a:rPr lang="en-GB" sz="1300" b="1" i="0" kern="1200" dirty="0"/>
            <a:t>Accepting our shortcomings can lead to an effort of self-improvement and development.</a:t>
          </a:r>
          <a:endParaRPr lang="el-GR" sz="1300" b="1" kern="1200" dirty="0">
            <a:latin typeface="+mn-lt"/>
          </a:endParaRPr>
        </a:p>
      </dsp:txBody>
      <dsp:txXfrm>
        <a:off x="4372946" y="2424554"/>
        <a:ext cx="4849802" cy="728599"/>
      </dsp:txXfrm>
    </dsp:sp>
    <dsp:sp modelId="{48F937A1-87B7-45A3-8FD7-2DC282A2C5F6}">
      <dsp:nvSpPr>
        <dsp:cNvPr id="0" name=""/>
        <dsp:cNvSpPr/>
      </dsp:nvSpPr>
      <dsp:spPr>
        <a:xfrm>
          <a:off x="4333530" y="3293499"/>
          <a:ext cx="4928634" cy="807431"/>
        </a:xfrm>
        <a:prstGeom prst="roundRect">
          <a:avLst/>
        </a:prstGeom>
        <a:solidFill>
          <a:srgbClr val="FF33CC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+mn-lt"/>
              <a:cs typeface="Calibri"/>
            </a:rPr>
            <a:t>●</a:t>
          </a:r>
          <a:r>
            <a:rPr lang="en-GB" sz="1300" b="1" i="0" kern="1200" dirty="0"/>
            <a:t>We often do not admit our weaknesses and avoid expressing our true feelings in order to maintain our supposed dignity, for fear of being exposed.</a:t>
          </a:r>
          <a:endParaRPr lang="el-GR" sz="1300" b="1" kern="1200" dirty="0">
            <a:latin typeface="+mn-lt"/>
          </a:endParaRPr>
        </a:p>
      </dsp:txBody>
      <dsp:txXfrm>
        <a:off x="4372946" y="3332915"/>
        <a:ext cx="4849802" cy="728599"/>
      </dsp:txXfrm>
    </dsp:sp>
    <dsp:sp modelId="{07CFC5FF-0254-4954-837D-EB5388B6B1F5}">
      <dsp:nvSpPr>
        <dsp:cNvPr id="0" name=""/>
        <dsp:cNvSpPr/>
      </dsp:nvSpPr>
      <dsp:spPr>
        <a:xfrm>
          <a:off x="4342573" y="4204263"/>
          <a:ext cx="4928634" cy="807431"/>
        </a:xfrm>
        <a:prstGeom prst="roundRect">
          <a:avLst/>
        </a:prstGeom>
        <a:solidFill>
          <a:srgbClr val="FF3300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+mn-lt"/>
              <a:cs typeface="Calibri"/>
            </a:rPr>
            <a:t>● </a:t>
          </a:r>
          <a:r>
            <a:rPr lang="en-GB" sz="1300" b="1" i="0" kern="1200" dirty="0"/>
            <a:t>But we do blame ourselves due to the stress and pressure which could maintain this false image can create.</a:t>
          </a:r>
          <a:endParaRPr lang="el-GR" sz="1300" b="1" kern="1200" dirty="0">
            <a:solidFill>
              <a:schemeClr val="tx1"/>
            </a:solidFill>
            <a:latin typeface="+mn-lt"/>
          </a:endParaRPr>
        </a:p>
      </dsp:txBody>
      <dsp:txXfrm>
        <a:off x="4381989" y="4243679"/>
        <a:ext cx="4849802" cy="728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744E9-E027-4346-AD72-21F8D80A4D8F}">
      <dsp:nvSpPr>
        <dsp:cNvPr id="0" name=""/>
        <dsp:cNvSpPr/>
      </dsp:nvSpPr>
      <dsp:spPr>
        <a:xfrm>
          <a:off x="4475388" y="1784661"/>
          <a:ext cx="2268382" cy="1962242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Self-esteem</a:t>
          </a:r>
        </a:p>
      </dsp:txBody>
      <dsp:txXfrm>
        <a:off x="4851291" y="2109832"/>
        <a:ext cx="1516576" cy="1311900"/>
      </dsp:txXfrm>
    </dsp:sp>
    <dsp:sp modelId="{286C637E-D1E0-433B-A714-95CA942CDA76}">
      <dsp:nvSpPr>
        <dsp:cNvPr id="0" name=""/>
        <dsp:cNvSpPr/>
      </dsp:nvSpPr>
      <dsp:spPr>
        <a:xfrm>
          <a:off x="5895832" y="845861"/>
          <a:ext cx="855854" cy="737431"/>
        </a:xfrm>
        <a:prstGeom prst="hexagon">
          <a:avLst>
            <a:gd name="adj" fmla="val 28900"/>
            <a:gd name="vf" fmla="val 115470"/>
          </a:avLst>
        </a:prstGeom>
        <a:solidFill>
          <a:srgbClr val="99FF33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C190F7F-A3C3-4AE6-8CD4-7DBA494D5E32}">
      <dsp:nvSpPr>
        <dsp:cNvPr id="0" name=""/>
        <dsp:cNvSpPr/>
      </dsp:nvSpPr>
      <dsp:spPr>
        <a:xfrm>
          <a:off x="4684339" y="0"/>
          <a:ext cx="1858923" cy="1608187"/>
        </a:xfrm>
        <a:prstGeom prst="hexagon">
          <a:avLst>
            <a:gd name="adj" fmla="val 28570"/>
            <a:gd name="vf" fmla="val 115470"/>
          </a:avLst>
        </a:prstGeom>
        <a:solidFill>
          <a:srgbClr val="99FF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</a:rPr>
            <a:t>The way one sees successes but also failures.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992402" y="266511"/>
        <a:ext cx="1242797" cy="1075165"/>
      </dsp:txXfrm>
    </dsp:sp>
    <dsp:sp modelId="{559CA13C-AAC4-477E-B1B1-B51964AAA3A0}">
      <dsp:nvSpPr>
        <dsp:cNvPr id="0" name=""/>
        <dsp:cNvSpPr/>
      </dsp:nvSpPr>
      <dsp:spPr>
        <a:xfrm>
          <a:off x="6894680" y="2224465"/>
          <a:ext cx="855854" cy="737431"/>
        </a:xfrm>
        <a:prstGeom prst="hexagon">
          <a:avLst>
            <a:gd name="adj" fmla="val 28900"/>
            <a:gd name="vf" fmla="val 11547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833E40-4D7E-44B5-B252-4B70EEAC29A3}">
      <dsp:nvSpPr>
        <dsp:cNvPr id="0" name=""/>
        <dsp:cNvSpPr/>
      </dsp:nvSpPr>
      <dsp:spPr>
        <a:xfrm>
          <a:off x="6389188" y="989143"/>
          <a:ext cx="1858923" cy="1608187"/>
        </a:xfrm>
        <a:prstGeom prst="hexagon">
          <a:avLst>
            <a:gd name="adj" fmla="val 28570"/>
            <a:gd name="vf" fmla="val 11547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b="1" i="0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</a:rPr>
            <a:t>The awareness of deserving to be loved and accepted by own environment.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697251" y="1255654"/>
        <a:ext cx="1242797" cy="1075165"/>
      </dsp:txXfrm>
    </dsp:sp>
    <dsp:sp modelId="{647ED5B8-57D3-4B10-8479-7E169AFDC390}">
      <dsp:nvSpPr>
        <dsp:cNvPr id="0" name=""/>
        <dsp:cNvSpPr/>
      </dsp:nvSpPr>
      <dsp:spPr>
        <a:xfrm>
          <a:off x="6200816" y="3780650"/>
          <a:ext cx="855854" cy="737431"/>
        </a:xfrm>
        <a:prstGeom prst="hexagon">
          <a:avLst>
            <a:gd name="adj" fmla="val 28900"/>
            <a:gd name="vf" fmla="val 115470"/>
          </a:avLst>
        </a:prstGeom>
        <a:solidFill>
          <a:srgbClr val="99FF33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78A7DF-84F9-4CAD-99C6-E2F617303E42}">
      <dsp:nvSpPr>
        <dsp:cNvPr id="0" name=""/>
        <dsp:cNvSpPr/>
      </dsp:nvSpPr>
      <dsp:spPr>
        <a:xfrm>
          <a:off x="6389188" y="2933683"/>
          <a:ext cx="1858923" cy="1608187"/>
        </a:xfrm>
        <a:prstGeom prst="hexagon">
          <a:avLst>
            <a:gd name="adj" fmla="val 28570"/>
            <a:gd name="vf" fmla="val 115470"/>
          </a:avLst>
        </a:prstGeom>
        <a:solidFill>
          <a:srgbClr val="99FF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</a:rPr>
            <a:t>The feeling that I am worthy of what I am, not of what I have achieved.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697251" y="3200194"/>
        <a:ext cx="1242797" cy="1075165"/>
      </dsp:txXfrm>
    </dsp:sp>
    <dsp:sp modelId="{92796D1D-4313-439D-BC14-6E93B721AC8D}">
      <dsp:nvSpPr>
        <dsp:cNvPr id="0" name=""/>
        <dsp:cNvSpPr/>
      </dsp:nvSpPr>
      <dsp:spPr>
        <a:xfrm>
          <a:off x="4479609" y="3942188"/>
          <a:ext cx="855854" cy="737431"/>
        </a:xfrm>
        <a:prstGeom prst="hexagon">
          <a:avLst>
            <a:gd name="adj" fmla="val 28900"/>
            <a:gd name="vf" fmla="val 11547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16ED58B-A160-4928-AFF3-24159DDE0EAF}">
      <dsp:nvSpPr>
        <dsp:cNvPr id="0" name=""/>
        <dsp:cNvSpPr/>
      </dsp:nvSpPr>
      <dsp:spPr>
        <a:xfrm>
          <a:off x="4684339" y="3923932"/>
          <a:ext cx="1858923" cy="1608187"/>
        </a:xfrm>
        <a:prstGeom prst="hexagon">
          <a:avLst>
            <a:gd name="adj" fmla="val 28570"/>
            <a:gd name="vf" fmla="val 11547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</a:rPr>
            <a:t>It enhances the maximum possible utilization of one’s potential leading to fulfilment of one’s desires on a practical level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992402" y="4190443"/>
        <a:ext cx="1242797" cy="1075165"/>
      </dsp:txXfrm>
    </dsp:sp>
    <dsp:sp modelId="{00520F66-5634-4F3F-B5AF-613B86FFCC0A}">
      <dsp:nvSpPr>
        <dsp:cNvPr id="0" name=""/>
        <dsp:cNvSpPr/>
      </dsp:nvSpPr>
      <dsp:spPr>
        <a:xfrm>
          <a:off x="3464404" y="2564137"/>
          <a:ext cx="855854" cy="737431"/>
        </a:xfrm>
        <a:prstGeom prst="hexagon">
          <a:avLst>
            <a:gd name="adj" fmla="val 28900"/>
            <a:gd name="vf" fmla="val 115470"/>
          </a:avLst>
        </a:prstGeom>
        <a:solidFill>
          <a:srgbClr val="99FF33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F95612-C9C9-41B3-8CB5-19E7B2E6C346}">
      <dsp:nvSpPr>
        <dsp:cNvPr id="0" name=""/>
        <dsp:cNvSpPr/>
      </dsp:nvSpPr>
      <dsp:spPr>
        <a:xfrm>
          <a:off x="2971575" y="2934789"/>
          <a:ext cx="1858923" cy="1608187"/>
        </a:xfrm>
        <a:prstGeom prst="hexagon">
          <a:avLst>
            <a:gd name="adj" fmla="val 28570"/>
            <a:gd name="vf" fmla="val 115470"/>
          </a:avLst>
        </a:prstGeom>
        <a:solidFill>
          <a:srgbClr val="99FF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</a:rPr>
            <a:t>It is the basis of mental balance and helps the individual to maintain satisfactory interpersonal relationships.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279638" y="3201300"/>
        <a:ext cx="1242797" cy="1075165"/>
      </dsp:txXfrm>
    </dsp:sp>
    <dsp:sp modelId="{02DA2EE5-0B87-491D-A57E-95C2479D01D1}">
      <dsp:nvSpPr>
        <dsp:cNvPr id="0" name=""/>
        <dsp:cNvSpPr/>
      </dsp:nvSpPr>
      <dsp:spPr>
        <a:xfrm>
          <a:off x="2999013" y="1023500"/>
          <a:ext cx="1858923" cy="1608187"/>
        </a:xfrm>
        <a:prstGeom prst="hexagon">
          <a:avLst>
            <a:gd name="adj" fmla="val 28570"/>
            <a:gd name="vf" fmla="val 11547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</a:rPr>
            <a:t>The impression that each person has of her/his value.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307076" y="1290011"/>
        <a:ext cx="1242797" cy="1075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F4D6C-96B2-448F-A248-7B2102610F64}">
      <dsp:nvSpPr>
        <dsp:cNvPr id="0" name=""/>
        <dsp:cNvSpPr/>
      </dsp:nvSpPr>
      <dsp:spPr>
        <a:xfrm rot="21300000">
          <a:off x="27164" y="1869597"/>
          <a:ext cx="9930919" cy="1056939"/>
        </a:xfrm>
        <a:prstGeom prst="mathMinus">
          <a:avLst/>
        </a:prstGeom>
        <a:gradFill rotWithShape="0">
          <a:gsLst>
            <a:gs pos="0">
              <a:srgbClr val="FF00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1594000" scaled="0"/>
        </a:gra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E72A5-57D6-4363-A50E-BF82CDC197CC}">
      <dsp:nvSpPr>
        <dsp:cNvPr id="0" name=""/>
        <dsp:cNvSpPr/>
      </dsp:nvSpPr>
      <dsp:spPr>
        <a:xfrm>
          <a:off x="1198229" y="239806"/>
          <a:ext cx="2995574" cy="1918454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F8A3D-4939-40B5-AA0B-9068B4DB1074}">
      <dsp:nvSpPr>
        <dsp:cNvPr id="0" name=""/>
        <dsp:cNvSpPr/>
      </dsp:nvSpPr>
      <dsp:spPr>
        <a:xfrm>
          <a:off x="5292181" y="0"/>
          <a:ext cx="3195279" cy="20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rgbClr val="FF0000"/>
              </a:solidFill>
              <a:latin typeface="+mn-lt"/>
            </a:rPr>
            <a:t>Self-esteem</a:t>
          </a:r>
          <a:endParaRPr lang="el-GR" sz="1900" b="1" kern="1200" dirty="0">
            <a:solidFill>
              <a:srgbClr val="FF0000"/>
            </a:solidFill>
            <a:latin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n-lt"/>
              <a:cs typeface="Calibri"/>
            </a:rPr>
            <a:t>Example</a:t>
          </a:r>
          <a:endParaRPr lang="el-GR" sz="1800" b="1" kern="1200" dirty="0">
            <a:latin typeface="+mn-lt"/>
            <a:cs typeface="Calibri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+mn-lt"/>
              <a:cs typeface="Calibri"/>
            </a:rPr>
            <a:t>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00FF"/>
              </a:solidFill>
              <a:latin typeface="+mn-lt"/>
            </a:rPr>
            <a:t>I do not mind at all that I am overweight</a:t>
          </a:r>
          <a:endParaRPr lang="el-GR" sz="18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b="1" kern="1200" dirty="0">
            <a:latin typeface="+mn-lt"/>
          </a:endParaRPr>
        </a:p>
      </dsp:txBody>
      <dsp:txXfrm>
        <a:off x="5292181" y="0"/>
        <a:ext cx="3195279" cy="2014376"/>
      </dsp:txXfrm>
    </dsp:sp>
    <dsp:sp modelId="{FB9E4B18-5519-49CE-A5AC-34B6A68D0FFF}">
      <dsp:nvSpPr>
        <dsp:cNvPr id="0" name=""/>
        <dsp:cNvSpPr/>
      </dsp:nvSpPr>
      <dsp:spPr>
        <a:xfrm>
          <a:off x="5791443" y="2637874"/>
          <a:ext cx="2995574" cy="1918454"/>
        </a:xfrm>
        <a:prstGeom prst="up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89B12-AD13-423D-A681-AE00795D3A3B}">
      <dsp:nvSpPr>
        <dsp:cNvPr id="0" name=""/>
        <dsp:cNvSpPr/>
      </dsp:nvSpPr>
      <dsp:spPr>
        <a:xfrm>
          <a:off x="1497787" y="2781758"/>
          <a:ext cx="3195279" cy="20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rgbClr val="FF0000"/>
              </a:solidFill>
              <a:latin typeface="+mn-lt"/>
            </a:rPr>
            <a:t>Self-concept</a:t>
          </a:r>
          <a:r>
            <a:rPr lang="el-GR" sz="1900" b="1" kern="1200" dirty="0">
              <a:solidFill>
                <a:srgbClr val="FF0000"/>
              </a:solidFill>
              <a:latin typeface="+mn-lt"/>
            </a:rPr>
            <a:t>/</a:t>
          </a:r>
          <a:r>
            <a:rPr lang="en-GB" sz="1900" b="1" kern="1200" dirty="0">
              <a:solidFill>
                <a:srgbClr val="FF0000"/>
              </a:solidFill>
              <a:latin typeface="+mn-lt"/>
            </a:rPr>
            <a:t>self-knowledge</a:t>
          </a:r>
          <a:endParaRPr lang="el-GR" sz="1900" b="1" kern="1200" dirty="0">
            <a:solidFill>
              <a:srgbClr val="FF0000"/>
            </a:solidFill>
            <a:latin typeface="+mn-lt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n-lt"/>
              <a:cs typeface="Calibri"/>
            </a:rPr>
            <a:t>Example</a:t>
          </a:r>
          <a:endParaRPr lang="el-GR" sz="1800" b="1" kern="1200" dirty="0">
            <a:latin typeface="+mn-lt"/>
            <a:cs typeface="Calibri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+mn-lt"/>
              <a:cs typeface="Calibri"/>
            </a:rPr>
            <a:t>↓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00FF"/>
              </a:solidFill>
              <a:latin typeface="+mn-lt"/>
            </a:rPr>
            <a:t>I am overweight</a:t>
          </a:r>
          <a:endParaRPr lang="el-GR" sz="1800" b="1" kern="1200" dirty="0">
            <a:solidFill>
              <a:srgbClr val="0000FF"/>
            </a:solidFill>
            <a:latin typeface="+mn-lt"/>
          </a:endParaRPr>
        </a:p>
      </dsp:txBody>
      <dsp:txXfrm>
        <a:off x="1497787" y="2781758"/>
        <a:ext cx="3195279" cy="2014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3258-C503-470D-A971-17D356C672C7}">
      <dsp:nvSpPr>
        <dsp:cNvPr id="0" name=""/>
        <dsp:cNvSpPr/>
      </dsp:nvSpPr>
      <dsp:spPr>
        <a:xfrm>
          <a:off x="4911068" y="2253"/>
          <a:ext cx="1617007" cy="16170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The - Self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5147873" y="239058"/>
        <a:ext cx="1143397" cy="1143397"/>
      </dsp:txXfrm>
    </dsp:sp>
    <dsp:sp modelId="{F4E6E054-DF8C-45B2-B17C-C3B4531BF189}">
      <dsp:nvSpPr>
        <dsp:cNvPr id="0" name=""/>
        <dsp:cNvSpPr/>
      </dsp:nvSpPr>
      <dsp:spPr>
        <a:xfrm rot="2160000">
          <a:off x="6476913" y="1244194"/>
          <a:ext cx="429614" cy="54574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300" kern="1200"/>
        </a:p>
      </dsp:txBody>
      <dsp:txXfrm>
        <a:off x="6489220" y="1315464"/>
        <a:ext cx="300730" cy="327444"/>
      </dsp:txXfrm>
    </dsp:sp>
    <dsp:sp modelId="{0F0C3380-1C5F-4E28-BCC7-770CFE77CE56}">
      <dsp:nvSpPr>
        <dsp:cNvPr id="0" name=""/>
        <dsp:cNvSpPr/>
      </dsp:nvSpPr>
      <dsp:spPr>
        <a:xfrm>
          <a:off x="6875038" y="1429161"/>
          <a:ext cx="1617007" cy="1617007"/>
        </a:xfrm>
        <a:prstGeom prst="ellipse">
          <a:avLst/>
        </a:prstGeom>
        <a:solidFill>
          <a:srgbClr val="FF33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+mn-lt"/>
            </a:rPr>
            <a:t>Self -Knowledge</a:t>
          </a:r>
          <a:r>
            <a:rPr lang="el-GR" sz="1200" b="1" kern="1200" dirty="0">
              <a:solidFill>
                <a:schemeClr val="tx1"/>
              </a:solidFill>
              <a:latin typeface="+mn-lt"/>
            </a:rPr>
            <a:t> 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7111843" y="1665966"/>
        <a:ext cx="1143397" cy="1143397"/>
      </dsp:txXfrm>
    </dsp:sp>
    <dsp:sp modelId="{D265927F-7DF1-4B2B-AB15-333F2298C0A3}">
      <dsp:nvSpPr>
        <dsp:cNvPr id="0" name=""/>
        <dsp:cNvSpPr/>
      </dsp:nvSpPr>
      <dsp:spPr>
        <a:xfrm rot="6480000">
          <a:off x="7097407" y="3107624"/>
          <a:ext cx="429614" cy="54574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300" kern="1200"/>
        </a:p>
      </dsp:txBody>
      <dsp:txXfrm rot="10800000">
        <a:off x="7181763" y="3155484"/>
        <a:ext cx="300730" cy="327444"/>
      </dsp:txXfrm>
    </dsp:sp>
    <dsp:sp modelId="{A0458306-6702-421D-96C1-EB76717FB90A}">
      <dsp:nvSpPr>
        <dsp:cNvPr id="0" name=""/>
        <dsp:cNvSpPr/>
      </dsp:nvSpPr>
      <dsp:spPr>
        <a:xfrm>
          <a:off x="6124868" y="3737946"/>
          <a:ext cx="1617007" cy="1617007"/>
        </a:xfrm>
        <a:prstGeom prst="ellipse">
          <a:avLst/>
        </a:prstGeo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Self - esteem</a:t>
          </a:r>
        </a:p>
      </dsp:txBody>
      <dsp:txXfrm>
        <a:off x="6361673" y="3974751"/>
        <a:ext cx="1143397" cy="1143397"/>
      </dsp:txXfrm>
    </dsp:sp>
    <dsp:sp modelId="{A0604017-B078-4DE2-805D-CBD4191C90D9}">
      <dsp:nvSpPr>
        <dsp:cNvPr id="0" name=""/>
        <dsp:cNvSpPr/>
      </dsp:nvSpPr>
      <dsp:spPr>
        <a:xfrm rot="10800000">
          <a:off x="5516923" y="4273580"/>
          <a:ext cx="429614" cy="54574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5645807" y="4382728"/>
        <a:ext cx="300730" cy="327444"/>
      </dsp:txXfrm>
    </dsp:sp>
    <dsp:sp modelId="{72A1EC10-2417-442D-99A2-43762332E7B0}">
      <dsp:nvSpPr>
        <dsp:cNvPr id="0" name=""/>
        <dsp:cNvSpPr/>
      </dsp:nvSpPr>
      <dsp:spPr>
        <a:xfrm>
          <a:off x="3697267" y="3737946"/>
          <a:ext cx="1617007" cy="1617007"/>
        </a:xfrm>
        <a:prstGeom prst="ellipse">
          <a:avLst/>
        </a:prstGeom>
        <a:solidFill>
          <a:srgbClr val="FF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+mn-lt"/>
            </a:rPr>
            <a:t>Social Self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3934072" y="3974751"/>
        <a:ext cx="1143397" cy="1143397"/>
      </dsp:txXfrm>
    </dsp:sp>
    <dsp:sp modelId="{EF39F53E-0EFA-4653-A66A-D9ECEF746F1F}">
      <dsp:nvSpPr>
        <dsp:cNvPr id="0" name=""/>
        <dsp:cNvSpPr/>
      </dsp:nvSpPr>
      <dsp:spPr>
        <a:xfrm rot="15120000">
          <a:off x="3919636" y="3130751"/>
          <a:ext cx="429614" cy="54574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300" kern="1200"/>
        </a:p>
      </dsp:txBody>
      <dsp:txXfrm rot="10800000">
        <a:off x="4003992" y="3301187"/>
        <a:ext cx="300730" cy="327444"/>
      </dsp:txXfrm>
    </dsp:sp>
    <dsp:sp modelId="{0BCB60B9-0A71-4B54-B59D-1BD0A4362B76}">
      <dsp:nvSpPr>
        <dsp:cNvPr id="0" name=""/>
        <dsp:cNvSpPr/>
      </dsp:nvSpPr>
      <dsp:spPr>
        <a:xfrm>
          <a:off x="2947097" y="1429161"/>
          <a:ext cx="1617007" cy="1617007"/>
        </a:xfrm>
        <a:prstGeom prst="ellipse">
          <a:avLst/>
        </a:prstGeom>
        <a:solidFill>
          <a:srgbClr val="0066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Self</a:t>
          </a:r>
          <a:r>
            <a:rPr lang="en-US" sz="1200" b="1" kern="1200" baseline="0" dirty="0">
              <a:solidFill>
                <a:schemeClr val="tx1"/>
              </a:solidFill>
            </a:rPr>
            <a:t> - Concept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3183902" y="1665966"/>
        <a:ext cx="1143397" cy="1143397"/>
      </dsp:txXfrm>
    </dsp:sp>
    <dsp:sp modelId="{4530DE30-7CA8-4346-A3C3-D09FB49585DF}">
      <dsp:nvSpPr>
        <dsp:cNvPr id="0" name=""/>
        <dsp:cNvSpPr/>
      </dsp:nvSpPr>
      <dsp:spPr>
        <a:xfrm rot="19440000">
          <a:off x="4512942" y="1258487"/>
          <a:ext cx="429614" cy="54574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525249" y="1405513"/>
        <a:ext cx="300730" cy="327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A4BE8-8053-442C-838A-32BF4CE5D930}">
      <dsp:nvSpPr>
        <dsp:cNvPr id="0" name=""/>
        <dsp:cNvSpPr/>
      </dsp:nvSpPr>
      <dsp:spPr>
        <a:xfrm>
          <a:off x="119503" y="0"/>
          <a:ext cx="3086818" cy="30869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They accept negative criticism from others.</a:t>
          </a:r>
          <a:endParaRPr lang="en-US" sz="1800" b="1" kern="1200" dirty="0"/>
        </a:p>
      </dsp:txBody>
      <dsp:txXfrm>
        <a:off x="571557" y="452077"/>
        <a:ext cx="2182710" cy="2182819"/>
      </dsp:txXfrm>
    </dsp:sp>
    <dsp:sp modelId="{3E344ACB-2212-459D-89C6-68BAAD5944F2}">
      <dsp:nvSpPr>
        <dsp:cNvPr id="0" name=""/>
        <dsp:cNvSpPr/>
      </dsp:nvSpPr>
      <dsp:spPr>
        <a:xfrm>
          <a:off x="1722872" y="1989450"/>
          <a:ext cx="3086818" cy="30869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They feel autonomous and not dependent on their social environment.</a:t>
          </a:r>
          <a:endParaRPr lang="en-US" sz="1800" b="1" kern="1200" dirty="0"/>
        </a:p>
      </dsp:txBody>
      <dsp:txXfrm>
        <a:off x="2174926" y="2441527"/>
        <a:ext cx="2182710" cy="2182819"/>
      </dsp:txXfrm>
    </dsp:sp>
    <dsp:sp modelId="{6C8DE967-AC0C-4299-943C-32897854BD63}">
      <dsp:nvSpPr>
        <dsp:cNvPr id="0" name=""/>
        <dsp:cNvSpPr/>
      </dsp:nvSpPr>
      <dsp:spPr>
        <a:xfrm>
          <a:off x="3326241" y="0"/>
          <a:ext cx="3086818" cy="30869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They are composed, self-controlled and balanced.</a:t>
          </a:r>
          <a:endParaRPr lang="en-US" sz="1800" b="1" kern="1200" dirty="0"/>
        </a:p>
      </dsp:txBody>
      <dsp:txXfrm>
        <a:off x="3778295" y="452077"/>
        <a:ext cx="2182710" cy="2182819"/>
      </dsp:txXfrm>
    </dsp:sp>
    <dsp:sp modelId="{04C8D1E6-DEA8-4D69-B473-99A4CBC6066F}">
      <dsp:nvSpPr>
        <dsp:cNvPr id="0" name=""/>
        <dsp:cNvSpPr/>
      </dsp:nvSpPr>
      <dsp:spPr>
        <a:xfrm>
          <a:off x="4929610" y="1989450"/>
          <a:ext cx="3086818" cy="30869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They take initiatives and dare to try new activities.</a:t>
          </a:r>
          <a:endParaRPr lang="en-US" sz="1800" b="1" kern="1200" dirty="0"/>
        </a:p>
      </dsp:txBody>
      <dsp:txXfrm>
        <a:off x="5381664" y="2441527"/>
        <a:ext cx="2182710" cy="2182819"/>
      </dsp:txXfrm>
    </dsp:sp>
    <dsp:sp modelId="{7F880C87-C918-49D0-977F-F02E51B323E1}">
      <dsp:nvSpPr>
        <dsp:cNvPr id="0" name=""/>
        <dsp:cNvSpPr/>
      </dsp:nvSpPr>
      <dsp:spPr>
        <a:xfrm>
          <a:off x="6532979" y="0"/>
          <a:ext cx="3086818" cy="30869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They know how to manage and eventually overcome stress, sadness, &amp; anger.</a:t>
          </a:r>
          <a:endParaRPr lang="en-US" sz="1800" b="1" kern="1200" dirty="0"/>
        </a:p>
      </dsp:txBody>
      <dsp:txXfrm>
        <a:off x="6985033" y="452077"/>
        <a:ext cx="2182710" cy="2182819"/>
      </dsp:txXfrm>
    </dsp:sp>
    <dsp:sp modelId="{16E00763-3F15-476E-ABD9-25DD2F64574B}">
      <dsp:nvSpPr>
        <dsp:cNvPr id="0" name=""/>
        <dsp:cNvSpPr/>
      </dsp:nvSpPr>
      <dsp:spPr>
        <a:xfrm>
          <a:off x="8136348" y="1989450"/>
          <a:ext cx="3086818" cy="30869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They take on their responsibilities.</a:t>
          </a:r>
          <a:endParaRPr lang="en-US" sz="1800" b="1" kern="1200" dirty="0"/>
        </a:p>
      </dsp:txBody>
      <dsp:txXfrm>
        <a:off x="8588402" y="2441527"/>
        <a:ext cx="2182710" cy="2182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503E-A62D-415D-A69C-878399AF578D}">
      <dsp:nvSpPr>
        <dsp:cNvPr id="0" name=""/>
        <dsp:cNvSpPr/>
      </dsp:nvSpPr>
      <dsp:spPr>
        <a:xfrm>
          <a:off x="4475733" y="3164133"/>
          <a:ext cx="2831180" cy="2184047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Characteristics of people with low self-esteem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4890350" y="3483979"/>
        <a:ext cx="2001946" cy="1544355"/>
      </dsp:txXfrm>
    </dsp:sp>
    <dsp:sp modelId="{1C01907E-0826-470D-BBD3-E1C909C35ABF}">
      <dsp:nvSpPr>
        <dsp:cNvPr id="0" name=""/>
        <dsp:cNvSpPr/>
      </dsp:nvSpPr>
      <dsp:spPr>
        <a:xfrm rot="10800000">
          <a:off x="2247758" y="3944930"/>
          <a:ext cx="2105436" cy="622453"/>
        </a:xfrm>
        <a:prstGeom prst="leftArrow">
          <a:avLst>
            <a:gd name="adj1" fmla="val 60000"/>
            <a:gd name="adj2" fmla="val 50000"/>
          </a:avLst>
        </a:prstGeom>
        <a:solidFill>
          <a:srgbClr val="CC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0FA7A-BF6A-4EFE-85D1-CC1C88C44653}">
      <dsp:nvSpPr>
        <dsp:cNvPr id="0" name=""/>
        <dsp:cNvSpPr/>
      </dsp:nvSpPr>
      <dsp:spPr>
        <a:xfrm>
          <a:off x="1483341" y="3644624"/>
          <a:ext cx="1528832" cy="1223066"/>
        </a:xfrm>
        <a:prstGeom prst="roundRect">
          <a:avLst>
            <a:gd name="adj" fmla="val 10000"/>
          </a:avLst>
        </a:prstGeom>
        <a:solidFill>
          <a:srgbClr val="CC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They are overwhelmed by their failures.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1519163" y="3680446"/>
        <a:ext cx="1457188" cy="1151422"/>
      </dsp:txXfrm>
    </dsp:sp>
    <dsp:sp modelId="{00DC0794-6F83-45BC-90EB-90ACA51DB18A}">
      <dsp:nvSpPr>
        <dsp:cNvPr id="0" name=""/>
        <dsp:cNvSpPr/>
      </dsp:nvSpPr>
      <dsp:spPr>
        <a:xfrm rot="12600000">
          <a:off x="2588097" y="2674769"/>
          <a:ext cx="2206486" cy="622453"/>
        </a:xfrm>
        <a:prstGeom prst="leftArrow">
          <a:avLst>
            <a:gd name="adj1" fmla="val 60000"/>
            <a:gd name="adj2" fmla="val 50000"/>
          </a:avLst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F399-5746-48EB-A773-7FAD83A0649E}">
      <dsp:nvSpPr>
        <dsp:cNvPr id="0" name=""/>
        <dsp:cNvSpPr/>
      </dsp:nvSpPr>
      <dsp:spPr>
        <a:xfrm>
          <a:off x="1971487" y="1822841"/>
          <a:ext cx="1528832" cy="1223066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They adapt their lives to the desires and demands of those around them and create dependent relationships.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2007309" y="1858663"/>
        <a:ext cx="1457188" cy="1151422"/>
      </dsp:txXfrm>
    </dsp:sp>
    <dsp:sp modelId="{AE9C0055-CF96-4931-BFAC-B2C68E0516B5}">
      <dsp:nvSpPr>
        <dsp:cNvPr id="0" name=""/>
        <dsp:cNvSpPr/>
      </dsp:nvSpPr>
      <dsp:spPr>
        <a:xfrm rot="14400000">
          <a:off x="3480879" y="1809101"/>
          <a:ext cx="2354643" cy="622453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2DC77-1E9F-4908-93A5-9992D116F121}">
      <dsp:nvSpPr>
        <dsp:cNvPr id="0" name=""/>
        <dsp:cNvSpPr/>
      </dsp:nvSpPr>
      <dsp:spPr>
        <a:xfrm>
          <a:off x="3305124" y="489204"/>
          <a:ext cx="1528832" cy="122306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They are characterized by touchiness.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3340946" y="525026"/>
        <a:ext cx="1457188" cy="1151422"/>
      </dsp:txXfrm>
    </dsp:sp>
    <dsp:sp modelId="{02CD5704-37D7-4B74-A481-9AD7897B6C1F}">
      <dsp:nvSpPr>
        <dsp:cNvPr id="0" name=""/>
        <dsp:cNvSpPr/>
      </dsp:nvSpPr>
      <dsp:spPr>
        <a:xfrm rot="16200000">
          <a:off x="4685720" y="1506968"/>
          <a:ext cx="2411206" cy="622453"/>
        </a:xfrm>
        <a:prstGeom prst="leftArrow">
          <a:avLst>
            <a:gd name="adj1" fmla="val 60000"/>
            <a:gd name="adj2" fmla="val 50000"/>
          </a:avLst>
        </a:prstGeom>
        <a:solidFill>
          <a:srgbClr val="CC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22B28-7883-4ABF-B7DB-E15CB912BB39}">
      <dsp:nvSpPr>
        <dsp:cNvPr id="0" name=""/>
        <dsp:cNvSpPr/>
      </dsp:nvSpPr>
      <dsp:spPr>
        <a:xfrm>
          <a:off x="5126907" y="1059"/>
          <a:ext cx="1528832" cy="1223066"/>
        </a:xfrm>
        <a:prstGeom prst="roundRect">
          <a:avLst>
            <a:gd name="adj" fmla="val 10000"/>
          </a:avLst>
        </a:prstGeom>
        <a:solidFill>
          <a:srgbClr val="CC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They focus on the negative aspects of a situation.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5162729" y="36881"/>
        <a:ext cx="1457188" cy="1151422"/>
      </dsp:txXfrm>
    </dsp:sp>
    <dsp:sp modelId="{1555F09F-BEF7-4862-A381-CFCB1BB92CC8}">
      <dsp:nvSpPr>
        <dsp:cNvPr id="0" name=""/>
        <dsp:cNvSpPr/>
      </dsp:nvSpPr>
      <dsp:spPr>
        <a:xfrm rot="18000000">
          <a:off x="5947123" y="1809101"/>
          <a:ext cx="2354643" cy="622453"/>
        </a:xfrm>
        <a:prstGeom prst="leftArrow">
          <a:avLst>
            <a:gd name="adj1" fmla="val 60000"/>
            <a:gd name="adj2" fmla="val 50000"/>
          </a:avLst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EF0C0-049E-4B11-8DA0-72DAC154FCBF}">
      <dsp:nvSpPr>
        <dsp:cNvPr id="0" name=""/>
        <dsp:cNvSpPr/>
      </dsp:nvSpPr>
      <dsp:spPr>
        <a:xfrm>
          <a:off x="6948689" y="489204"/>
          <a:ext cx="1528832" cy="1223066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They do not dare to express their needs / demands or claim what they want.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6984511" y="525026"/>
        <a:ext cx="1457188" cy="1151422"/>
      </dsp:txXfrm>
    </dsp:sp>
    <dsp:sp modelId="{1B31DEDC-D710-49F0-8ABD-156990DB038A}">
      <dsp:nvSpPr>
        <dsp:cNvPr id="0" name=""/>
        <dsp:cNvSpPr/>
      </dsp:nvSpPr>
      <dsp:spPr>
        <a:xfrm rot="19800000">
          <a:off x="6988063" y="2674769"/>
          <a:ext cx="2206486" cy="622453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45BA8-05C0-4400-BA26-1D3DB854696A}">
      <dsp:nvSpPr>
        <dsp:cNvPr id="0" name=""/>
        <dsp:cNvSpPr/>
      </dsp:nvSpPr>
      <dsp:spPr>
        <a:xfrm>
          <a:off x="8282326" y="1822841"/>
          <a:ext cx="1528832" cy="122306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They suffer from concentration, sleep and eating disorders.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8318148" y="1858663"/>
        <a:ext cx="1457188" cy="1151422"/>
      </dsp:txXfrm>
    </dsp:sp>
    <dsp:sp modelId="{85CA5C34-47DC-4CF0-8E8C-459984D74059}">
      <dsp:nvSpPr>
        <dsp:cNvPr id="0" name=""/>
        <dsp:cNvSpPr/>
      </dsp:nvSpPr>
      <dsp:spPr>
        <a:xfrm>
          <a:off x="7429452" y="3944930"/>
          <a:ext cx="2105436" cy="622453"/>
        </a:xfrm>
        <a:prstGeom prst="leftArrow">
          <a:avLst>
            <a:gd name="adj1" fmla="val 60000"/>
            <a:gd name="adj2" fmla="val 50000"/>
          </a:avLst>
        </a:prstGeom>
        <a:solidFill>
          <a:srgbClr val="CC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0070B-638A-4229-90F1-78EDFB0F2FDD}">
      <dsp:nvSpPr>
        <dsp:cNvPr id="0" name=""/>
        <dsp:cNvSpPr/>
      </dsp:nvSpPr>
      <dsp:spPr>
        <a:xfrm>
          <a:off x="8770472" y="3644624"/>
          <a:ext cx="1528832" cy="1223066"/>
        </a:xfrm>
        <a:prstGeom prst="roundRect">
          <a:avLst>
            <a:gd name="adj" fmla="val 10000"/>
          </a:avLst>
        </a:prstGeom>
        <a:solidFill>
          <a:srgbClr val="CC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Their attitude towards others is strict and they focus mainly on their shortcomings, without leniency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8806294" y="3680446"/>
        <a:ext cx="1457188" cy="11514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2F69D-8F1D-475B-9EBA-79463D114A7C}">
      <dsp:nvSpPr>
        <dsp:cNvPr id="0" name=""/>
        <dsp:cNvSpPr/>
      </dsp:nvSpPr>
      <dsp:spPr>
        <a:xfrm>
          <a:off x="2940373" y="599072"/>
          <a:ext cx="4629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159494" y="642324"/>
        <a:ext cx="24675" cy="4935"/>
      </dsp:txXfrm>
    </dsp:sp>
    <dsp:sp modelId="{E4FFFAD2-6170-44C6-8AE9-749036810FC5}">
      <dsp:nvSpPr>
        <dsp:cNvPr id="0" name=""/>
        <dsp:cNvSpPr/>
      </dsp:nvSpPr>
      <dsp:spPr>
        <a:xfrm>
          <a:off x="796450" y="1075"/>
          <a:ext cx="2145723" cy="12874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Ways to boost self-esteem</a:t>
          </a:r>
          <a:r>
            <a:rPr lang="en-US" sz="2000" b="1" kern="1200" dirty="0">
              <a:solidFill>
                <a:schemeClr val="tx1"/>
              </a:solidFill>
            </a:rPr>
            <a:t>: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796450" y="1075"/>
        <a:ext cx="2145723" cy="1287434"/>
      </dsp:txXfrm>
    </dsp:sp>
    <dsp:sp modelId="{FE910C81-15A1-4A47-B4CC-694FFC3CA8F4}">
      <dsp:nvSpPr>
        <dsp:cNvPr id="0" name=""/>
        <dsp:cNvSpPr/>
      </dsp:nvSpPr>
      <dsp:spPr>
        <a:xfrm>
          <a:off x="5579613" y="599072"/>
          <a:ext cx="4629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798734" y="642324"/>
        <a:ext cx="24675" cy="4935"/>
      </dsp:txXfrm>
    </dsp:sp>
    <dsp:sp modelId="{6F921793-E9AD-42E2-8703-F78E7294EC13}">
      <dsp:nvSpPr>
        <dsp:cNvPr id="0" name=""/>
        <dsp:cNvSpPr/>
      </dsp:nvSpPr>
      <dsp:spPr>
        <a:xfrm>
          <a:off x="3435690" y="1075"/>
          <a:ext cx="2145723" cy="1287434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Try to express your needs, without having to apologize.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3435690" y="1075"/>
        <a:ext cx="2145723" cy="1287434"/>
      </dsp:txXfrm>
    </dsp:sp>
    <dsp:sp modelId="{9E146C0D-058B-4006-BBE3-982F584E616F}">
      <dsp:nvSpPr>
        <dsp:cNvPr id="0" name=""/>
        <dsp:cNvSpPr/>
      </dsp:nvSpPr>
      <dsp:spPr>
        <a:xfrm>
          <a:off x="8218853" y="599072"/>
          <a:ext cx="4629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8437973" y="642324"/>
        <a:ext cx="24675" cy="4935"/>
      </dsp:txXfrm>
    </dsp:sp>
    <dsp:sp modelId="{D61B6281-5884-4394-BA30-D2064E9870D8}">
      <dsp:nvSpPr>
        <dsp:cNvPr id="0" name=""/>
        <dsp:cNvSpPr/>
      </dsp:nvSpPr>
      <dsp:spPr>
        <a:xfrm>
          <a:off x="6074930" y="1075"/>
          <a:ext cx="2145723" cy="1287434"/>
        </a:xfrm>
        <a:prstGeom prst="rect">
          <a:avLst/>
        </a:prstGeom>
        <a:solidFill>
          <a:srgbClr val="FF3399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Do not compare yourself with others.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6074930" y="1075"/>
        <a:ext cx="2145723" cy="1287434"/>
      </dsp:txXfrm>
    </dsp:sp>
    <dsp:sp modelId="{A2931B59-49BC-412F-BFB7-95BA546EADE5}">
      <dsp:nvSpPr>
        <dsp:cNvPr id="0" name=""/>
        <dsp:cNvSpPr/>
      </dsp:nvSpPr>
      <dsp:spPr>
        <a:xfrm>
          <a:off x="1869312" y="1286709"/>
          <a:ext cx="7917719" cy="462916"/>
        </a:xfrm>
        <a:custGeom>
          <a:avLst/>
          <a:gdLst/>
          <a:ahLst/>
          <a:cxnLst/>
          <a:rect l="0" t="0" r="0" b="0"/>
          <a:pathLst>
            <a:path>
              <a:moveTo>
                <a:pt x="7917719" y="0"/>
              </a:moveTo>
              <a:lnTo>
                <a:pt x="7917719" y="248558"/>
              </a:lnTo>
              <a:lnTo>
                <a:pt x="0" y="248558"/>
              </a:lnTo>
              <a:lnTo>
                <a:pt x="0" y="46291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629844" y="1515700"/>
        <a:ext cx="396654" cy="4935"/>
      </dsp:txXfrm>
    </dsp:sp>
    <dsp:sp modelId="{A34911D7-1371-4B27-A0CD-92571D4A0A00}">
      <dsp:nvSpPr>
        <dsp:cNvPr id="0" name=""/>
        <dsp:cNvSpPr/>
      </dsp:nvSpPr>
      <dsp:spPr>
        <a:xfrm>
          <a:off x="8714170" y="1075"/>
          <a:ext cx="2145723" cy="1287434"/>
        </a:xfrm>
        <a:prstGeom prst="rect">
          <a:avLst/>
        </a:prstGeom>
        <a:solidFill>
          <a:srgbClr val="99FF3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Record your successes.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8714170" y="1075"/>
        <a:ext cx="2145723" cy="1287434"/>
      </dsp:txXfrm>
    </dsp:sp>
    <dsp:sp modelId="{60226388-429C-4C75-97F1-C2EA45C49D08}">
      <dsp:nvSpPr>
        <dsp:cNvPr id="0" name=""/>
        <dsp:cNvSpPr/>
      </dsp:nvSpPr>
      <dsp:spPr>
        <a:xfrm>
          <a:off x="2940373" y="2380023"/>
          <a:ext cx="4629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9494" y="2423275"/>
        <a:ext cx="24675" cy="4935"/>
      </dsp:txXfrm>
    </dsp:sp>
    <dsp:sp modelId="{AF9DBED5-ACF8-4928-A1EB-88BB0A23471C}">
      <dsp:nvSpPr>
        <dsp:cNvPr id="0" name=""/>
        <dsp:cNvSpPr/>
      </dsp:nvSpPr>
      <dsp:spPr>
        <a:xfrm>
          <a:off x="796450" y="1782025"/>
          <a:ext cx="2145723" cy="1287434"/>
        </a:xfrm>
        <a:prstGeom prst="rect">
          <a:avLst/>
        </a:prstGeom>
        <a:solidFill>
          <a:srgbClr val="00FF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Focus on your positive elements.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796450" y="1782025"/>
        <a:ext cx="2145723" cy="1287434"/>
      </dsp:txXfrm>
    </dsp:sp>
    <dsp:sp modelId="{5FDA044A-C291-457D-AAD2-2792B34C6C93}">
      <dsp:nvSpPr>
        <dsp:cNvPr id="0" name=""/>
        <dsp:cNvSpPr/>
      </dsp:nvSpPr>
      <dsp:spPr>
        <a:xfrm>
          <a:off x="5579613" y="2380023"/>
          <a:ext cx="4629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798734" y="2423275"/>
        <a:ext cx="24675" cy="4935"/>
      </dsp:txXfrm>
    </dsp:sp>
    <dsp:sp modelId="{BD74D02D-186E-4B42-9B97-69FFBDAE6373}">
      <dsp:nvSpPr>
        <dsp:cNvPr id="0" name=""/>
        <dsp:cNvSpPr/>
      </dsp:nvSpPr>
      <dsp:spPr>
        <a:xfrm>
          <a:off x="3435690" y="1782025"/>
          <a:ext cx="2145723" cy="1287434"/>
        </a:xfrm>
        <a:prstGeom prst="rect">
          <a:avLst/>
        </a:prstGeom>
        <a:solidFill>
          <a:srgbClr val="CC99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Reward yourself daily for what you have accomplished.</a:t>
          </a:r>
          <a:endParaRPr lang="el-GR" sz="1300" b="1" kern="1200" dirty="0">
            <a:solidFill>
              <a:schemeClr val="tx1"/>
            </a:solidFill>
          </a:endParaRPr>
        </a:p>
      </dsp:txBody>
      <dsp:txXfrm>
        <a:off x="3435690" y="1782025"/>
        <a:ext cx="2145723" cy="1287434"/>
      </dsp:txXfrm>
    </dsp:sp>
    <dsp:sp modelId="{076846A4-6884-458E-B485-9269D8F9B1DC}">
      <dsp:nvSpPr>
        <dsp:cNvPr id="0" name=""/>
        <dsp:cNvSpPr/>
      </dsp:nvSpPr>
      <dsp:spPr>
        <a:xfrm>
          <a:off x="8218853" y="2380023"/>
          <a:ext cx="4629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9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37973" y="2423275"/>
        <a:ext cx="24675" cy="4935"/>
      </dsp:txXfrm>
    </dsp:sp>
    <dsp:sp modelId="{C8742BA7-140B-41A8-85FD-18D5D91FC3A4}">
      <dsp:nvSpPr>
        <dsp:cNvPr id="0" name=""/>
        <dsp:cNvSpPr/>
      </dsp:nvSpPr>
      <dsp:spPr>
        <a:xfrm>
          <a:off x="6074930" y="1782025"/>
          <a:ext cx="2145723" cy="1287434"/>
        </a:xfrm>
        <a:prstGeom prst="rect">
          <a:avLst/>
        </a:prstGeom>
        <a:solidFill>
          <a:srgbClr val="FF3B0D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Try to socialize with positive people.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074930" y="1782025"/>
        <a:ext cx="2145723" cy="1287434"/>
      </dsp:txXfrm>
    </dsp:sp>
    <dsp:sp modelId="{0F61B2BC-CB9D-4CD6-A26B-38CF3AD32D16}">
      <dsp:nvSpPr>
        <dsp:cNvPr id="0" name=""/>
        <dsp:cNvSpPr/>
      </dsp:nvSpPr>
      <dsp:spPr>
        <a:xfrm>
          <a:off x="1869312" y="3067660"/>
          <a:ext cx="7917719" cy="462916"/>
        </a:xfrm>
        <a:custGeom>
          <a:avLst/>
          <a:gdLst/>
          <a:ahLst/>
          <a:cxnLst/>
          <a:rect l="0" t="0" r="0" b="0"/>
          <a:pathLst>
            <a:path>
              <a:moveTo>
                <a:pt x="7917719" y="0"/>
              </a:moveTo>
              <a:lnTo>
                <a:pt x="7917719" y="248558"/>
              </a:lnTo>
              <a:lnTo>
                <a:pt x="0" y="248558"/>
              </a:lnTo>
              <a:lnTo>
                <a:pt x="0" y="46291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9844" y="3296650"/>
        <a:ext cx="396654" cy="4935"/>
      </dsp:txXfrm>
    </dsp:sp>
    <dsp:sp modelId="{485495E1-7547-4303-9039-5C3AE0C60202}">
      <dsp:nvSpPr>
        <dsp:cNvPr id="0" name=""/>
        <dsp:cNvSpPr/>
      </dsp:nvSpPr>
      <dsp:spPr>
        <a:xfrm>
          <a:off x="8714170" y="1782025"/>
          <a:ext cx="2145723" cy="1287434"/>
        </a:xfrm>
        <a:prstGeom prst="rect">
          <a:avLst/>
        </a:prstGeom>
        <a:solidFill>
          <a:srgbClr val="0066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 dirty="0">
              <a:solidFill>
                <a:schemeClr val="tx1"/>
              </a:solidFill>
            </a:rPr>
            <a:t>Take time to do things that please you e.g. take a walk etc.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8714170" y="1782025"/>
        <a:ext cx="2145723" cy="1287434"/>
      </dsp:txXfrm>
    </dsp:sp>
    <dsp:sp modelId="{9B30E709-E863-4CF8-B61B-B6866E08788F}">
      <dsp:nvSpPr>
        <dsp:cNvPr id="0" name=""/>
        <dsp:cNvSpPr/>
      </dsp:nvSpPr>
      <dsp:spPr>
        <a:xfrm>
          <a:off x="796450" y="3562976"/>
          <a:ext cx="2145723" cy="1287434"/>
        </a:xfrm>
        <a:prstGeom prst="rect">
          <a:avLst/>
        </a:prstGeom>
        <a:solidFill>
          <a:srgbClr val="00CC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 dirty="0">
              <a:solidFill>
                <a:schemeClr val="tx1"/>
              </a:solidFill>
            </a:rPr>
            <a:t>Learn to set small, realistic goals. Even the smallest achievements can help boost self-esteem.</a:t>
          </a:r>
          <a:endParaRPr lang="en-US" sz="1300" kern="1200" dirty="0"/>
        </a:p>
      </dsp:txBody>
      <dsp:txXfrm>
        <a:off x="796450" y="3562976"/>
        <a:ext cx="2145723" cy="1287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8F81-15DF-4BC4-81C0-D410FD7A1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9E621-29C1-4258-88F4-9D4FD52FB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F45A1-2187-4C80-A33B-2D7F5D8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E6C8B-7093-4A66-AA95-34B65358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3FCE-D53F-429F-8B3B-0E8BD5F6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5F0D-BCCF-4972-B00B-E464EDBE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E98DA-B5ED-4527-87A6-AFB2831B9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93AE9-1B1B-493D-B10A-4D1AE6AB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CF22-EAC3-404D-AFFE-7B3EF5BE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21EC-641E-43A6-8878-71C414EB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0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713C7-C0B4-4E5D-83AD-EBEA445B7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FBC79-55A7-4613-96A6-750FB27C1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63745-DEE9-4A48-B5A8-F0F1707D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3C925-6861-408A-A567-B617E79B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23B4B-3E03-4F0D-9726-BAD465B6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EB41-68AC-48EB-9216-682E00AA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D9DC-293A-4893-9C1D-C2CD47387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9CFE-B30C-48C6-8AAD-0451335A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B52B3-D2D1-48E9-AD51-06EC127B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62352-711E-4322-B0EF-084E8A44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1BBD-A6EB-4B2F-8D95-13F76290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20FB7-E7A4-43EB-8178-07080A46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E8A38-0B50-49A0-B12D-4DC8E76D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644-6B4D-497B-89D0-63C899E6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F1484-9654-4BB9-B4F7-9FE117CA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0672-6945-4650-BFC5-31A8E58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67E28-8A79-414F-8511-008E805A3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3B8C8-B5E1-4C75-82DF-F68C2D31E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1279F-7DB6-48B2-B5ED-E2C41AC1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862CE-936C-46B0-A7A9-EEEAAF21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85ECC-F7EA-4B3A-8C52-6D62E733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2910-66A7-4BDD-B26C-5E579D56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AA3EC-AA07-4E25-9FA6-E29EBB3E0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ED421-ADB2-4947-A22B-815A519C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E214F-0FA9-4FFE-AE7A-56A82561F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1F53C-4028-4BC0-BE84-F35281F0C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6331E-C8BD-4538-8A5A-FE299A7D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4C112-B6D7-4A9B-89BB-468BC3BF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6B769-1E4B-4124-B5A2-D228BA9E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0615-C739-4C61-8F35-DCD3F853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99BD5-4507-41B5-85F2-A286B8C2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456A5-944E-4878-B8DC-D9A1A207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84512-1D6A-4525-898B-48B9475C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3FB54-9971-4ABE-8C54-B5B7E3FC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DB2E5-20E7-4B64-9E05-11ABD02F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CD7A4-D00B-4FF6-96A4-2AF5FA92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1F3F-2637-4B87-ADBE-197906F7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6055-7CFB-4B2C-9D05-C1C79EE3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935C8-CE97-40EA-9E23-949368A2A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3D35F-BDA0-473F-81A4-FACB6193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10CE-0E65-4873-A692-54F7F548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F9533-8035-47F2-B23A-F770B7E3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9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88C9-C114-4A03-9183-5F02AFFA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D9BDA-E36B-410C-AE90-5617B9AB2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89B3A-28C3-4C0A-93AC-C38669855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EB243-9719-43A9-AFDB-0AC8F3C2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BEABB-C33D-431B-B35E-141CA930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AD0BF-1477-4E57-9645-7BA5F72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CF7D0-5AA5-426B-BFCB-10EAF681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925E5-CB4E-4363-B442-14752D133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71AD5-D40C-48C4-853B-8BEC22DC3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169A-D7B4-4C38-A7D4-95728140453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DA35B-57C6-4595-BC82-21FF6D2EF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CD6DB-3991-437F-9C95-2312DC00C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28FB-184F-4005-B3DD-13804A4B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jaxS4ME2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NYrWqUR4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</a:t>
            </a:r>
            <a:r>
              <a:rPr lang="en-GB" sz="2400" b="1">
                <a:solidFill>
                  <a:srgbClr val="0000FF"/>
                </a:solidFill>
                <a:latin typeface="Calibri "/>
              </a:rPr>
              <a:t>inner self</a:t>
            </a:r>
            <a:r>
              <a:rPr lang="el-GR" sz="2400" b="1" i="0">
                <a:solidFill>
                  <a:srgbClr val="0000FF"/>
                </a:solidFill>
                <a:effectLst/>
                <a:latin typeface="Calibri "/>
              </a:rPr>
              <a:t> 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336F6-4F82-4B15-9DDC-D65C35227215}"/>
              </a:ext>
            </a:extLst>
          </p:cNvPr>
          <p:cNvSpPr txBox="1"/>
          <p:nvPr/>
        </p:nvSpPr>
        <p:spPr>
          <a:xfrm>
            <a:off x="0" y="547089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https://www.youtube.com/watch?v=pdjaxS4ME2A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7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Ways to boost self-esteem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B9727-E06C-4845-981A-1E7B017E8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67" y="1097280"/>
            <a:ext cx="5690837" cy="56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D1500-CA99-46A6-B0E3-C204038EBEFF}"/>
              </a:ext>
            </a:extLst>
          </p:cNvPr>
          <p:cNvSpPr txBox="1"/>
          <p:nvPr/>
        </p:nvSpPr>
        <p:spPr>
          <a:xfrm>
            <a:off x="0" y="4809885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https://www.youtube.com/watch?v=l_NYrWqUR40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A8A02-40F2-4BCC-92E0-CFA8726961E8}"/>
              </a:ext>
            </a:extLst>
          </p:cNvPr>
          <p:cNvSpPr txBox="1"/>
          <p:nvPr/>
        </p:nvSpPr>
        <p:spPr>
          <a:xfrm>
            <a:off x="0" y="461665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1.6</a:t>
            </a:r>
            <a:r>
              <a:rPr lang="el-GR" sz="2200" b="1">
                <a:solidFill>
                  <a:srgbClr val="FF0000"/>
                </a:solidFill>
              </a:rPr>
              <a:t>. </a:t>
            </a:r>
            <a:r>
              <a:rPr lang="en-GB" sz="2200" b="1">
                <a:solidFill>
                  <a:srgbClr val="FF0000"/>
                </a:solidFill>
              </a:rPr>
              <a:t>Ways </a:t>
            </a:r>
            <a:r>
              <a:rPr lang="en-GB" sz="2200" b="1" dirty="0">
                <a:solidFill>
                  <a:srgbClr val="FF0000"/>
                </a:solidFill>
              </a:rPr>
              <a:t>to boost self-esteem</a:t>
            </a:r>
            <a:endParaRPr lang="en-US" sz="2200" b="1" dirty="0">
              <a:solidFill>
                <a:srgbClr val="FF0000"/>
              </a:solidFill>
            </a:endParaRPr>
          </a:p>
          <a:p>
            <a:pPr algn="ctr"/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0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in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1.1. </a:t>
            </a:r>
            <a:r>
              <a:rPr lang="en-GB" sz="2200" b="1" dirty="0">
                <a:solidFill>
                  <a:srgbClr val="FF0000"/>
                </a:solidFill>
              </a:rPr>
              <a:t>The concept of self-knowledge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5 - Διάγραμμα">
            <a:extLst>
              <a:ext uri="{FF2B5EF4-FFF2-40B4-BE49-F238E27FC236}">
                <a16:creationId xmlns:a16="http://schemas.microsoft.com/office/drawing/2014/main" id="{3D83BC98-9A62-414B-8721-5ADFD9E9A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275623"/>
              </p:ext>
            </p:extLst>
          </p:nvPr>
        </p:nvGraphicFramePr>
        <p:xfrm>
          <a:off x="502920" y="1431860"/>
          <a:ext cx="11265408" cy="512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1.1. </a:t>
            </a:r>
            <a:r>
              <a:rPr lang="en-GB" sz="2200" b="1" dirty="0">
                <a:solidFill>
                  <a:srgbClr val="FF0000"/>
                </a:solidFill>
              </a:rPr>
              <a:t>The concept of self-knowledge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4 - Διάγραμμα">
            <a:extLst>
              <a:ext uri="{FF2B5EF4-FFF2-40B4-BE49-F238E27FC236}">
                <a16:creationId xmlns:a16="http://schemas.microsoft.com/office/drawing/2014/main" id="{E8F9893D-0BFE-4E18-B8CC-C55257D9F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437822"/>
              </p:ext>
            </p:extLst>
          </p:nvPr>
        </p:nvGraphicFramePr>
        <p:xfrm>
          <a:off x="429768" y="923330"/>
          <a:ext cx="11375136" cy="567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765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1.2. </a:t>
            </a:r>
            <a:r>
              <a:rPr lang="en-GB" sz="2200" b="1" dirty="0">
                <a:solidFill>
                  <a:srgbClr val="FF0000"/>
                </a:solidFill>
              </a:rPr>
              <a:t>The concept of self-knowledge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CE9398-2B5D-48A3-A7E7-F4C07532A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252369"/>
              </p:ext>
            </p:extLst>
          </p:nvPr>
        </p:nvGraphicFramePr>
        <p:xfrm>
          <a:off x="530352" y="1106424"/>
          <a:ext cx="11219688" cy="553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7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1.3. </a:t>
            </a:r>
            <a:r>
              <a:rPr lang="en-GB" sz="2200" b="1" dirty="0">
                <a:solidFill>
                  <a:srgbClr val="FF0000"/>
                </a:solidFill>
              </a:rPr>
              <a:t>Self-knowledge and self-esteem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6 - Διάγραμμα">
            <a:extLst>
              <a:ext uri="{FF2B5EF4-FFF2-40B4-BE49-F238E27FC236}">
                <a16:creationId xmlns:a16="http://schemas.microsoft.com/office/drawing/2014/main" id="{AB6536F5-6440-4488-9F57-E4251A25C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816827"/>
              </p:ext>
            </p:extLst>
          </p:nvPr>
        </p:nvGraphicFramePr>
        <p:xfrm>
          <a:off x="1280160" y="1600200"/>
          <a:ext cx="9985248" cy="479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6586628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1.3. </a:t>
            </a:r>
            <a:r>
              <a:rPr lang="en-GB" sz="2200" b="1" dirty="0">
                <a:solidFill>
                  <a:srgbClr val="FF0000"/>
                </a:solidFill>
              </a:rPr>
              <a:t>Self-knowledge and self-esteem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4 - Διάγραμμα">
            <a:extLst>
              <a:ext uri="{FF2B5EF4-FFF2-40B4-BE49-F238E27FC236}">
                <a16:creationId xmlns:a16="http://schemas.microsoft.com/office/drawing/2014/main" id="{955CBC6E-22EA-4899-BEB5-3CA44C801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194938"/>
              </p:ext>
            </p:extLst>
          </p:nvPr>
        </p:nvGraphicFramePr>
        <p:xfrm>
          <a:off x="493776" y="1217328"/>
          <a:ext cx="11439144" cy="535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941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1.4.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Characteristics of people with high self-esteem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570ED7-D9C5-442D-A35F-B4ACE3A67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286856"/>
              </p:ext>
            </p:extLst>
          </p:nvPr>
        </p:nvGraphicFramePr>
        <p:xfrm>
          <a:off x="410966" y="1509311"/>
          <a:ext cx="11342670" cy="507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2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</a:t>
            </a:r>
            <a:r>
              <a:rPr lang="en-GB" sz="2400" b="1" dirty="0">
                <a:solidFill>
                  <a:srgbClr val="0000FF"/>
                </a:solidFill>
                <a:latin typeface="Calibri "/>
              </a:rPr>
              <a:t>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1.5.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Characteristics of people with low self-esteem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3 - Διάγραμμα">
            <a:extLst>
              <a:ext uri="{FF2B5EF4-FFF2-40B4-BE49-F238E27FC236}">
                <a16:creationId xmlns:a16="http://schemas.microsoft.com/office/drawing/2014/main" id="{CFCB3C5D-F173-446B-8A8A-AE0159BC9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227039"/>
              </p:ext>
            </p:extLst>
          </p:nvPr>
        </p:nvGraphicFramePr>
        <p:xfrm>
          <a:off x="204679" y="1280161"/>
          <a:ext cx="11782647" cy="534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99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31F95-60DF-42F0-8A79-900A0D890335}"/>
              </a:ext>
            </a:extLst>
          </p:cNvPr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0000FF"/>
                </a:solidFill>
                <a:effectLst/>
                <a:latin typeface="Calibri "/>
              </a:rPr>
              <a:t>Self-knowledge and self-esteem: A journey into our inner self</a:t>
            </a:r>
            <a:r>
              <a:rPr lang="el-GR" sz="2400" b="1" i="0" dirty="0">
                <a:solidFill>
                  <a:srgbClr val="0000FF"/>
                </a:solidFill>
                <a:effectLst/>
                <a:latin typeface="Calibri 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7B14-0FB1-4C56-9F62-9FB99F99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656" cy="143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C844-4A44-4A63-ADCB-B6E55D1255DE}"/>
              </a:ext>
            </a:extLst>
          </p:cNvPr>
          <p:cNvSpPr txBox="1"/>
          <p:nvPr/>
        </p:nvSpPr>
        <p:spPr>
          <a:xfrm>
            <a:off x="0" y="461665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FF0000"/>
                </a:solidFill>
              </a:rPr>
              <a:t>1.6. </a:t>
            </a:r>
            <a:r>
              <a:rPr lang="en-GB" sz="2200" b="1" dirty="0">
                <a:solidFill>
                  <a:srgbClr val="FF0000"/>
                </a:solidFill>
              </a:rPr>
              <a:t>Ways to boost self-esteem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5 - Διάγραμμα">
            <a:extLst>
              <a:ext uri="{FF2B5EF4-FFF2-40B4-BE49-F238E27FC236}">
                <a16:creationId xmlns:a16="http://schemas.microsoft.com/office/drawing/2014/main" id="{AA490A73-8D1A-44CD-8E3F-516BEA5B9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106361"/>
              </p:ext>
            </p:extLst>
          </p:nvPr>
        </p:nvGraphicFramePr>
        <p:xfrm>
          <a:off x="285720" y="1792224"/>
          <a:ext cx="11656344" cy="485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94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5d1e96e24cf497730826d115b61ca68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721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ΑΘΑΝΑΣΙΟΣ ΜΟΥΡΛΑΣ</dc:creator>
  <cp:lastModifiedBy>5573</cp:lastModifiedBy>
  <cp:revision>119</cp:revision>
  <dcterms:created xsi:type="dcterms:W3CDTF">2021-04-24T06:12:02Z</dcterms:created>
  <dcterms:modified xsi:type="dcterms:W3CDTF">2021-05-16T14:07:58Z</dcterms:modified>
</cp:coreProperties>
</file>