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1" r:id="rId5"/>
    <p:sldId id="259" r:id="rId6"/>
    <p:sldId id="262" r:id="rId7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46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Gaetano Pio Iavarone" userId="5d1df9516c4bb517" providerId="LiveId" clId="{69A125B4-BC33-4A93-820A-BF3CD35CA66E}"/>
    <pc:docChg chg="custSel addSld delSld modSld sldOrd">
      <pc:chgData name="Gaetano Pio Iavarone" userId="5d1df9516c4bb517" providerId="LiveId" clId="{69A125B4-BC33-4A93-820A-BF3CD35CA66E}" dt="2021-01-31T12:08:22.427" v="173" actId="113"/>
      <pc:docMkLst>
        <pc:docMk/>
      </pc:docMkLst>
      <pc:sldChg chg="modSp">
        <pc:chgData name="Gaetano Pio Iavarone" userId="5d1df9516c4bb517" providerId="LiveId" clId="{69A125B4-BC33-4A93-820A-BF3CD35CA66E}" dt="2021-01-31T11:00:54.908" v="3" actId="20577"/>
        <pc:sldMkLst>
          <pc:docMk/>
          <pc:sldMk cId="275181856" sldId="256"/>
        </pc:sldMkLst>
        <pc:graphicFrameChg chg="mod">
          <ac:chgData name="Gaetano Pio Iavarone" userId="5d1df9516c4bb517" providerId="LiveId" clId="{69A125B4-BC33-4A93-820A-BF3CD35CA66E}" dt="2021-01-31T11:00:54.908" v="3" actId="20577"/>
          <ac:graphicFrameMkLst>
            <pc:docMk/>
            <pc:sldMk cId="275181856" sldId="256"/>
            <ac:graphicFrameMk id="8" creationId="{F46FED1F-BCAA-4039-8D4C-CC2146E3E026}"/>
          </ac:graphicFrameMkLst>
        </pc:graphicFrameChg>
      </pc:sldChg>
      <pc:sldChg chg="addSp delSp modSp new mod chgLayout">
        <pc:chgData name="Gaetano Pio Iavarone" userId="5d1df9516c4bb517" providerId="LiveId" clId="{69A125B4-BC33-4A93-820A-BF3CD35CA66E}" dt="2021-01-31T11:37:36.383" v="49" actId="1582"/>
        <pc:sldMkLst>
          <pc:docMk/>
          <pc:sldMk cId="1431984402" sldId="257"/>
        </pc:sldMkLst>
        <pc:spChg chg="del">
          <ac:chgData name="Gaetano Pio Iavarone" userId="5d1df9516c4bb517" providerId="LiveId" clId="{69A125B4-BC33-4A93-820A-BF3CD35CA66E}" dt="2021-01-31T11:01:01.751" v="5" actId="21"/>
          <ac:spMkLst>
            <pc:docMk/>
            <pc:sldMk cId="1431984402" sldId="257"/>
            <ac:spMk id="2" creationId="{F6A3EAE3-E362-4283-88F8-9D6F57CA9023}"/>
          </ac:spMkLst>
        </pc:spChg>
        <pc:spChg chg="del">
          <ac:chgData name="Gaetano Pio Iavarone" userId="5d1df9516c4bb517" providerId="LiveId" clId="{69A125B4-BC33-4A93-820A-BF3CD35CA66E}" dt="2021-01-31T11:01:04.965" v="6" actId="21"/>
          <ac:spMkLst>
            <pc:docMk/>
            <pc:sldMk cId="1431984402" sldId="257"/>
            <ac:spMk id="3" creationId="{2A651880-9BC1-4B67-A49E-C6C429677897}"/>
          </ac:spMkLst>
        </pc:spChg>
        <pc:spChg chg="add del mod">
          <ac:chgData name="Gaetano Pio Iavarone" userId="5d1df9516c4bb517" providerId="LiveId" clId="{69A125B4-BC33-4A93-820A-BF3CD35CA66E}" dt="2021-01-31T11:01:59.516" v="12"/>
          <ac:spMkLst>
            <pc:docMk/>
            <pc:sldMk cId="1431984402" sldId="257"/>
            <ac:spMk id="4" creationId="{EA3A9FE2-7AD0-49F2-8401-5A97C81CB760}"/>
          </ac:spMkLst>
        </pc:spChg>
        <pc:spChg chg="add del mod ord">
          <ac:chgData name="Gaetano Pio Iavarone" userId="5d1df9516c4bb517" providerId="LiveId" clId="{69A125B4-BC33-4A93-820A-BF3CD35CA66E}" dt="2021-01-31T11:01:59.516" v="10" actId="21"/>
          <ac:spMkLst>
            <pc:docMk/>
            <pc:sldMk cId="1431984402" sldId="257"/>
            <ac:spMk id="5" creationId="{8D24B2D4-C971-47DF-9966-48571FD31C6A}"/>
          </ac:spMkLst>
        </pc:spChg>
        <pc:spChg chg="add del mod ord">
          <ac:chgData name="Gaetano Pio Iavarone" userId="5d1df9516c4bb517" providerId="LiveId" clId="{69A125B4-BC33-4A93-820A-BF3CD35CA66E}" dt="2021-01-31T11:01:54.431" v="9" actId="1032"/>
          <ac:spMkLst>
            <pc:docMk/>
            <pc:sldMk cId="1431984402" sldId="257"/>
            <ac:spMk id="6" creationId="{70F3421C-CCF1-465D-8F81-9BD885E816D8}"/>
          </ac:spMkLst>
        </pc:spChg>
        <pc:spChg chg="add del mod">
          <ac:chgData name="Gaetano Pio Iavarone" userId="5d1df9516c4bb517" providerId="LiveId" clId="{69A125B4-BC33-4A93-820A-BF3CD35CA66E}" dt="2021-01-31T11:29:39.337" v="17" actId="1032"/>
          <ac:spMkLst>
            <pc:docMk/>
            <pc:sldMk cId="1431984402" sldId="257"/>
            <ac:spMk id="9" creationId="{D8D1C02F-254D-4BCA-8068-9C2C3AA2059E}"/>
          </ac:spMkLst>
        </pc:spChg>
        <pc:spChg chg="add del mod">
          <ac:chgData name="Gaetano Pio Iavarone" userId="5d1df9516c4bb517" providerId="LiveId" clId="{69A125B4-BC33-4A93-820A-BF3CD35CA66E}" dt="2021-01-31T11:31:24.310" v="20" actId="1032"/>
          <ac:spMkLst>
            <pc:docMk/>
            <pc:sldMk cId="1431984402" sldId="257"/>
            <ac:spMk id="12" creationId="{C651302D-0963-4822-A905-E38225C3712C}"/>
          </ac:spMkLst>
        </pc:spChg>
        <pc:spChg chg="add del mod">
          <ac:chgData name="Gaetano Pio Iavarone" userId="5d1df9516c4bb517" providerId="LiveId" clId="{69A125B4-BC33-4A93-820A-BF3CD35CA66E}" dt="2021-01-31T11:33:15.424" v="27" actId="1032"/>
          <ac:spMkLst>
            <pc:docMk/>
            <pc:sldMk cId="1431984402" sldId="257"/>
            <ac:spMk id="15" creationId="{0C0F1F8D-BDD4-4EB3-8D11-6B7DFD0004ED}"/>
          </ac:spMkLst>
        </pc:spChg>
        <pc:spChg chg="add del mod">
          <ac:chgData name="Gaetano Pio Iavarone" userId="5d1df9516c4bb517" providerId="LiveId" clId="{69A125B4-BC33-4A93-820A-BF3CD35CA66E}" dt="2021-01-31T11:34:16.755" v="38" actId="1032"/>
          <ac:spMkLst>
            <pc:docMk/>
            <pc:sldMk cId="1431984402" sldId="257"/>
            <ac:spMk id="18" creationId="{452AEC19-9E8A-4A0A-BDA5-811AD189762A}"/>
          </ac:spMkLst>
        </pc:spChg>
        <pc:spChg chg="add mod">
          <ac:chgData name="Gaetano Pio Iavarone" userId="5d1df9516c4bb517" providerId="LiveId" clId="{69A125B4-BC33-4A93-820A-BF3CD35CA66E}" dt="2021-01-31T11:37:36.383" v="49" actId="1582"/>
          <ac:spMkLst>
            <pc:docMk/>
            <pc:sldMk cId="1431984402" sldId="257"/>
            <ac:spMk id="20" creationId="{B4007491-664A-4328-832E-E4D65DE4EE75}"/>
          </ac:spMkLst>
        </pc:spChg>
        <pc:graphicFrameChg chg="add del mod modGraphic">
          <ac:chgData name="Gaetano Pio Iavarone" userId="5d1df9516c4bb517" providerId="LiveId" clId="{69A125B4-BC33-4A93-820A-BF3CD35CA66E}" dt="2021-01-31T11:02:17.859" v="15" actId="21"/>
          <ac:graphicFrameMkLst>
            <pc:docMk/>
            <pc:sldMk cId="1431984402" sldId="257"/>
            <ac:graphicFrameMk id="7" creationId="{ADB345AF-5E66-4189-A551-85E37E9A5BA9}"/>
          </ac:graphicFrameMkLst>
        </pc:graphicFrameChg>
        <pc:graphicFrameChg chg="add del mod modGraphic">
          <ac:chgData name="Gaetano Pio Iavarone" userId="5d1df9516c4bb517" providerId="LiveId" clId="{69A125B4-BC33-4A93-820A-BF3CD35CA66E}" dt="2021-01-31T11:29:51.498" v="19" actId="21"/>
          <ac:graphicFrameMkLst>
            <pc:docMk/>
            <pc:sldMk cId="1431984402" sldId="257"/>
            <ac:graphicFrameMk id="10" creationId="{B1B41028-2950-4E7A-9CE3-E1A9305665EF}"/>
          </ac:graphicFrameMkLst>
        </pc:graphicFrameChg>
        <pc:graphicFrameChg chg="add del mod modGraphic">
          <ac:chgData name="Gaetano Pio Iavarone" userId="5d1df9516c4bb517" providerId="LiveId" clId="{69A125B4-BC33-4A93-820A-BF3CD35CA66E}" dt="2021-01-31T11:33:02.777" v="26" actId="21"/>
          <ac:graphicFrameMkLst>
            <pc:docMk/>
            <pc:sldMk cId="1431984402" sldId="257"/>
            <ac:graphicFrameMk id="13" creationId="{25FB4D44-501F-4D58-9FF1-F14D5C8E8CA1}"/>
          </ac:graphicFrameMkLst>
        </pc:graphicFrameChg>
        <pc:graphicFrameChg chg="add del mod modGraphic">
          <ac:chgData name="Gaetano Pio Iavarone" userId="5d1df9516c4bb517" providerId="LiveId" clId="{69A125B4-BC33-4A93-820A-BF3CD35CA66E}" dt="2021-01-31T11:34:07.664" v="37" actId="21"/>
          <ac:graphicFrameMkLst>
            <pc:docMk/>
            <pc:sldMk cId="1431984402" sldId="257"/>
            <ac:graphicFrameMk id="16" creationId="{996384C1-5814-419A-89D3-2272469F2089}"/>
          </ac:graphicFrameMkLst>
        </pc:graphicFrameChg>
        <pc:graphicFrameChg chg="add mod modGraphic">
          <ac:chgData name="Gaetano Pio Iavarone" userId="5d1df9516c4bb517" providerId="LiveId" clId="{69A125B4-BC33-4A93-820A-BF3CD35CA66E}" dt="2021-01-31T11:36:09.842" v="43" actId="14100"/>
          <ac:graphicFrameMkLst>
            <pc:docMk/>
            <pc:sldMk cId="1431984402" sldId="257"/>
            <ac:graphicFrameMk id="19" creationId="{A181EB7B-7F55-423F-8528-4A708F551545}"/>
          </ac:graphicFrameMkLst>
        </pc:graphicFrameChg>
      </pc:sldChg>
      <pc:sldChg chg="addSp delSp modSp new mod ord">
        <pc:chgData name="Gaetano Pio Iavarone" userId="5d1df9516c4bb517" providerId="LiveId" clId="{69A125B4-BC33-4A93-820A-BF3CD35CA66E}" dt="2021-01-31T11:41:51.382" v="83" actId="1076"/>
        <pc:sldMkLst>
          <pc:docMk/>
          <pc:sldMk cId="2784232227" sldId="258"/>
        </pc:sldMkLst>
        <pc:spChg chg="del">
          <ac:chgData name="Gaetano Pio Iavarone" userId="5d1df9516c4bb517" providerId="LiveId" clId="{69A125B4-BC33-4A93-820A-BF3CD35CA66E}" dt="2021-01-31T11:38:03.576" v="51" actId="21"/>
          <ac:spMkLst>
            <pc:docMk/>
            <pc:sldMk cId="2784232227" sldId="258"/>
            <ac:spMk id="2" creationId="{A24EC4AA-C421-42C1-A5AA-D2DB20C1D247}"/>
          </ac:spMkLst>
        </pc:spChg>
        <pc:spChg chg="del mod">
          <ac:chgData name="Gaetano Pio Iavarone" userId="5d1df9516c4bb517" providerId="LiveId" clId="{69A125B4-BC33-4A93-820A-BF3CD35CA66E}" dt="2021-01-31T11:40:18.595" v="57" actId="1032"/>
          <ac:spMkLst>
            <pc:docMk/>
            <pc:sldMk cId="2784232227" sldId="258"/>
            <ac:spMk id="3" creationId="{79909C1F-FD45-4EC2-A8D2-34077E1D9944}"/>
          </ac:spMkLst>
        </pc:spChg>
        <pc:spChg chg="add del mod">
          <ac:chgData name="Gaetano Pio Iavarone" userId="5d1df9516c4bb517" providerId="LiveId" clId="{69A125B4-BC33-4A93-820A-BF3CD35CA66E}" dt="2021-01-31T11:40:54.560" v="59" actId="1032"/>
          <ac:spMkLst>
            <pc:docMk/>
            <pc:sldMk cId="2784232227" sldId="258"/>
            <ac:spMk id="6" creationId="{4A1DD358-973C-44FB-BA4A-27D63F501280}"/>
          </ac:spMkLst>
        </pc:spChg>
        <pc:graphicFrameChg chg="add del modGraphic">
          <ac:chgData name="Gaetano Pio Iavarone" userId="5d1df9516c4bb517" providerId="LiveId" clId="{69A125B4-BC33-4A93-820A-BF3CD35CA66E}" dt="2021-01-31T11:40:29.674" v="58" actId="21"/>
          <ac:graphicFrameMkLst>
            <pc:docMk/>
            <pc:sldMk cId="2784232227" sldId="258"/>
            <ac:graphicFrameMk id="4" creationId="{E92A11D4-1638-45D2-91A2-EEF2F7230F69}"/>
          </ac:graphicFrameMkLst>
        </pc:graphicFrameChg>
        <pc:graphicFrameChg chg="add mod modGraphic">
          <ac:chgData name="Gaetano Pio Iavarone" userId="5d1df9516c4bb517" providerId="LiveId" clId="{69A125B4-BC33-4A93-820A-BF3CD35CA66E}" dt="2021-01-31T11:41:51.382" v="83" actId="1076"/>
          <ac:graphicFrameMkLst>
            <pc:docMk/>
            <pc:sldMk cId="2784232227" sldId="258"/>
            <ac:graphicFrameMk id="7" creationId="{2D3A93F9-EFB5-476A-85B3-C411611DD3E1}"/>
          </ac:graphicFrameMkLst>
        </pc:graphicFrameChg>
      </pc:sldChg>
      <pc:sldChg chg="addSp delSp modSp new mod">
        <pc:chgData name="Gaetano Pio Iavarone" userId="5d1df9516c4bb517" providerId="LiveId" clId="{69A125B4-BC33-4A93-820A-BF3CD35CA66E}" dt="2021-01-31T12:06:47.030" v="143" actId="14100"/>
        <pc:sldMkLst>
          <pc:docMk/>
          <pc:sldMk cId="537387970" sldId="259"/>
        </pc:sldMkLst>
        <pc:spChg chg="del">
          <ac:chgData name="Gaetano Pio Iavarone" userId="5d1df9516c4bb517" providerId="LiveId" clId="{69A125B4-BC33-4A93-820A-BF3CD35CA66E}" dt="2021-01-31T11:43:18.196" v="85" actId="21"/>
          <ac:spMkLst>
            <pc:docMk/>
            <pc:sldMk cId="537387970" sldId="259"/>
            <ac:spMk id="2" creationId="{BE9471AD-0B12-4532-8449-BB6440EF7FAF}"/>
          </ac:spMkLst>
        </pc:spChg>
        <pc:spChg chg="del">
          <ac:chgData name="Gaetano Pio Iavarone" userId="5d1df9516c4bb517" providerId="LiveId" clId="{69A125B4-BC33-4A93-820A-BF3CD35CA66E}" dt="2021-01-31T11:53:04.640" v="86" actId="1032"/>
          <ac:spMkLst>
            <pc:docMk/>
            <pc:sldMk cId="537387970" sldId="259"/>
            <ac:spMk id="3" creationId="{B389847C-061B-4D35-9F08-E77D1A1A1B1D}"/>
          </ac:spMkLst>
        </pc:spChg>
        <pc:graphicFrameChg chg="add mod modGraphic">
          <ac:chgData name="Gaetano Pio Iavarone" userId="5d1df9516c4bb517" providerId="LiveId" clId="{69A125B4-BC33-4A93-820A-BF3CD35CA66E}" dt="2021-01-31T12:06:47.030" v="143" actId="14100"/>
          <ac:graphicFrameMkLst>
            <pc:docMk/>
            <pc:sldMk cId="537387970" sldId="259"/>
            <ac:graphicFrameMk id="4" creationId="{3409C09E-A70E-4BAA-BDFD-A49EAA23DDAD}"/>
          </ac:graphicFrameMkLst>
        </pc:graphicFrameChg>
      </pc:sldChg>
      <pc:sldChg chg="add del">
        <pc:chgData name="Gaetano Pio Iavarone" userId="5d1df9516c4bb517" providerId="LiveId" clId="{69A125B4-BC33-4A93-820A-BF3CD35CA66E}" dt="2021-01-31T11:39:38.048" v="56" actId="2696"/>
        <pc:sldMkLst>
          <pc:docMk/>
          <pc:sldMk cId="2363497325" sldId="259"/>
        </pc:sldMkLst>
      </pc:sldChg>
      <pc:sldChg chg="delSp new del mod">
        <pc:chgData name="Gaetano Pio Iavarone" userId="5d1df9516c4bb517" providerId="LiveId" clId="{69A125B4-BC33-4A93-820A-BF3CD35CA66E}" dt="2021-01-31T12:02:43.061" v="106" actId="2696"/>
        <pc:sldMkLst>
          <pc:docMk/>
          <pc:sldMk cId="3999392113" sldId="260"/>
        </pc:sldMkLst>
        <pc:spChg chg="del">
          <ac:chgData name="Gaetano Pio Iavarone" userId="5d1df9516c4bb517" providerId="LiveId" clId="{69A125B4-BC33-4A93-820A-BF3CD35CA66E}" dt="2021-01-31T11:53:50.248" v="104" actId="21"/>
          <ac:spMkLst>
            <pc:docMk/>
            <pc:sldMk cId="3999392113" sldId="260"/>
            <ac:spMk id="2" creationId="{E32C4F1B-08B5-443E-B955-BAE5F68B71C7}"/>
          </ac:spMkLst>
        </pc:spChg>
      </pc:sldChg>
      <pc:sldChg chg="modSp add mod">
        <pc:chgData name="Gaetano Pio Iavarone" userId="5d1df9516c4bb517" providerId="LiveId" clId="{69A125B4-BC33-4A93-820A-BF3CD35CA66E}" dt="2021-01-31T12:05:53.036" v="140" actId="113"/>
        <pc:sldMkLst>
          <pc:docMk/>
          <pc:sldMk cId="3708138990" sldId="261"/>
        </pc:sldMkLst>
        <pc:graphicFrameChg chg="mod">
          <ac:chgData name="Gaetano Pio Iavarone" userId="5d1df9516c4bb517" providerId="LiveId" clId="{69A125B4-BC33-4A93-820A-BF3CD35CA66E}" dt="2021-01-31T12:05:53.036" v="140" actId="113"/>
          <ac:graphicFrameMkLst>
            <pc:docMk/>
            <pc:sldMk cId="3708138990" sldId="261"/>
            <ac:graphicFrameMk id="4" creationId="{3409C09E-A70E-4BAA-BDFD-A49EAA23DDAD}"/>
          </ac:graphicFrameMkLst>
        </pc:graphicFrameChg>
      </pc:sldChg>
      <pc:sldChg chg="delSp new del mod">
        <pc:chgData name="Gaetano Pio Iavarone" userId="5d1df9516c4bb517" providerId="LiveId" clId="{69A125B4-BC33-4A93-820A-BF3CD35CA66E}" dt="2021-01-31T12:07:17.961" v="147" actId="2696"/>
        <pc:sldMkLst>
          <pc:docMk/>
          <pc:sldMk cId="3037227691" sldId="262"/>
        </pc:sldMkLst>
        <pc:spChg chg="del">
          <ac:chgData name="Gaetano Pio Iavarone" userId="5d1df9516c4bb517" providerId="LiveId" clId="{69A125B4-BC33-4A93-820A-BF3CD35CA66E}" dt="2021-01-31T12:07:08.956" v="145" actId="21"/>
          <ac:spMkLst>
            <pc:docMk/>
            <pc:sldMk cId="3037227691" sldId="262"/>
            <ac:spMk id="2" creationId="{85E30D73-08F2-4282-B54E-B60AE049C14C}"/>
          </ac:spMkLst>
        </pc:spChg>
        <pc:spChg chg="del">
          <ac:chgData name="Gaetano Pio Iavarone" userId="5d1df9516c4bb517" providerId="LiveId" clId="{69A125B4-BC33-4A93-820A-BF3CD35CA66E}" dt="2021-01-31T12:07:11.290" v="146" actId="21"/>
          <ac:spMkLst>
            <pc:docMk/>
            <pc:sldMk cId="3037227691" sldId="262"/>
            <ac:spMk id="3" creationId="{19546891-AE41-4CB7-91FC-E3B287AA0311}"/>
          </ac:spMkLst>
        </pc:spChg>
      </pc:sldChg>
      <pc:sldChg chg="addSp delSp modSp new mod">
        <pc:chgData name="Gaetano Pio Iavarone" userId="5d1df9516c4bb517" providerId="LiveId" clId="{69A125B4-BC33-4A93-820A-BF3CD35CA66E}" dt="2021-01-31T12:08:22.427" v="173" actId="113"/>
        <pc:sldMkLst>
          <pc:docMk/>
          <pc:sldMk cId="3781717514" sldId="262"/>
        </pc:sldMkLst>
        <pc:spChg chg="del">
          <ac:chgData name="Gaetano Pio Iavarone" userId="5d1df9516c4bb517" providerId="LiveId" clId="{69A125B4-BC33-4A93-820A-BF3CD35CA66E}" dt="2021-01-31T12:07:23.496" v="149" actId="21"/>
          <ac:spMkLst>
            <pc:docMk/>
            <pc:sldMk cId="3781717514" sldId="262"/>
            <ac:spMk id="2" creationId="{83B67695-4B07-4966-93BC-AC8772C04D1B}"/>
          </ac:spMkLst>
        </pc:spChg>
        <pc:spChg chg="del">
          <ac:chgData name="Gaetano Pio Iavarone" userId="5d1df9516c4bb517" providerId="LiveId" clId="{69A125B4-BC33-4A93-820A-BF3CD35CA66E}" dt="2021-01-31T12:07:44.404" v="150" actId="1032"/>
          <ac:spMkLst>
            <pc:docMk/>
            <pc:sldMk cId="3781717514" sldId="262"/>
            <ac:spMk id="3" creationId="{A0D4F558-CDD2-41E6-8F36-EFC3D8DFCB5B}"/>
          </ac:spMkLst>
        </pc:spChg>
        <pc:graphicFrameChg chg="add mod modGraphic">
          <ac:chgData name="Gaetano Pio Iavarone" userId="5d1df9516c4bb517" providerId="LiveId" clId="{69A125B4-BC33-4A93-820A-BF3CD35CA66E}" dt="2021-01-31T12:08:22.427" v="173" actId="113"/>
          <ac:graphicFrameMkLst>
            <pc:docMk/>
            <pc:sldMk cId="3781717514" sldId="262"/>
            <ac:graphicFrameMk id="4" creationId="{AC3FF9D6-48D6-47B1-BDC3-371A93D71FD3}"/>
          </ac:graphicFrameMkLst>
        </pc:graphicFrame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B5F95F7-886A-445E-BCE4-DBEF2F59D1BE}" type="doc">
      <dgm:prSet loTypeId="urn:microsoft.com/office/officeart/2008/layout/HorizontalMultiLevelHierarchy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it-IT"/>
        </a:p>
      </dgm:t>
    </dgm:pt>
    <dgm:pt modelId="{B17DAC3B-8343-442A-8769-D5A8DC96D51B}">
      <dgm:prSet phldrT="[Testo]"/>
      <dgm:spPr/>
      <dgm:t>
        <a:bodyPr/>
        <a:lstStyle/>
        <a:p>
          <a:r>
            <a:rPr lang="en-US" dirty="0"/>
            <a:t>The main countries of European Pre-romanticism</a:t>
          </a:r>
          <a:endParaRPr lang="it-IT" dirty="0"/>
        </a:p>
      </dgm:t>
    </dgm:pt>
    <dgm:pt modelId="{46A82390-F35F-4286-95E4-AF415BCA06C0}" type="parTrans" cxnId="{319AE7F3-5090-4927-BA2E-A643BC421E8A}">
      <dgm:prSet/>
      <dgm:spPr/>
      <dgm:t>
        <a:bodyPr/>
        <a:lstStyle/>
        <a:p>
          <a:endParaRPr lang="it-IT"/>
        </a:p>
      </dgm:t>
    </dgm:pt>
    <dgm:pt modelId="{E5EFC9A8-C144-4E06-8330-CB40D63E4F3D}" type="sibTrans" cxnId="{319AE7F3-5090-4927-BA2E-A643BC421E8A}">
      <dgm:prSet/>
      <dgm:spPr/>
      <dgm:t>
        <a:bodyPr/>
        <a:lstStyle/>
        <a:p>
          <a:endParaRPr lang="it-IT"/>
        </a:p>
      </dgm:t>
    </dgm:pt>
    <dgm:pt modelId="{840B6AB1-8782-4C97-8E37-80F0A92C33F4}">
      <dgm:prSet phldrT="[Testo]"/>
      <dgm:spPr/>
      <dgm:t>
        <a:bodyPr/>
        <a:lstStyle/>
        <a:p>
          <a:r>
            <a:rPr lang="it-IT" dirty="0"/>
            <a:t>…</a:t>
          </a:r>
        </a:p>
      </dgm:t>
    </dgm:pt>
    <dgm:pt modelId="{83A0F4EC-BF27-4E5E-B003-D891E7D19CE4}" type="parTrans" cxnId="{DC7FE061-5CCD-4859-8074-F47601B304D6}">
      <dgm:prSet/>
      <dgm:spPr/>
      <dgm:t>
        <a:bodyPr/>
        <a:lstStyle/>
        <a:p>
          <a:endParaRPr lang="it-IT"/>
        </a:p>
      </dgm:t>
    </dgm:pt>
    <dgm:pt modelId="{7D647845-437B-4D79-9616-33B738084207}" type="sibTrans" cxnId="{DC7FE061-5CCD-4859-8074-F47601B304D6}">
      <dgm:prSet/>
      <dgm:spPr/>
      <dgm:t>
        <a:bodyPr/>
        <a:lstStyle/>
        <a:p>
          <a:endParaRPr lang="it-IT"/>
        </a:p>
      </dgm:t>
    </dgm:pt>
    <dgm:pt modelId="{B3E6CBB7-DD09-433C-9EF4-4D20B1946FC9}">
      <dgm:prSet phldrT="[Testo]"/>
      <dgm:spPr/>
      <dgm:t>
        <a:bodyPr/>
        <a:lstStyle/>
        <a:p>
          <a:r>
            <a:rPr lang="it-IT" dirty="0"/>
            <a:t>…</a:t>
          </a:r>
        </a:p>
        <a:p>
          <a:endParaRPr lang="it-IT" dirty="0"/>
        </a:p>
      </dgm:t>
    </dgm:pt>
    <dgm:pt modelId="{EC3F048B-6A12-415C-ADDA-0D0A90A4019B}" type="parTrans" cxnId="{5026C818-1BC2-4CB3-A781-5ED69927BEE1}">
      <dgm:prSet/>
      <dgm:spPr/>
      <dgm:t>
        <a:bodyPr/>
        <a:lstStyle/>
        <a:p>
          <a:endParaRPr lang="it-IT"/>
        </a:p>
      </dgm:t>
    </dgm:pt>
    <dgm:pt modelId="{6ED3BAE8-C5DA-4358-B648-C147E473D445}" type="sibTrans" cxnId="{5026C818-1BC2-4CB3-A781-5ED69927BEE1}">
      <dgm:prSet/>
      <dgm:spPr/>
      <dgm:t>
        <a:bodyPr/>
        <a:lstStyle/>
        <a:p>
          <a:endParaRPr lang="it-IT"/>
        </a:p>
      </dgm:t>
    </dgm:pt>
    <dgm:pt modelId="{8D4CB659-67C7-4789-99EB-021E962D46E6}">
      <dgm:prSet phldrT="[Testo]"/>
      <dgm:spPr/>
      <dgm:t>
        <a:bodyPr/>
        <a:lstStyle/>
        <a:p>
          <a:r>
            <a:rPr lang="it-IT" dirty="0"/>
            <a:t>…</a:t>
          </a:r>
        </a:p>
        <a:p>
          <a:endParaRPr lang="it-IT" dirty="0"/>
        </a:p>
      </dgm:t>
    </dgm:pt>
    <dgm:pt modelId="{5D48ED17-D11F-4AED-A83D-FAA90AEF09B2}" type="parTrans" cxnId="{419925B5-F85E-42EA-B4AC-27F26F45C82F}">
      <dgm:prSet/>
      <dgm:spPr/>
      <dgm:t>
        <a:bodyPr/>
        <a:lstStyle/>
        <a:p>
          <a:endParaRPr lang="it-IT"/>
        </a:p>
      </dgm:t>
    </dgm:pt>
    <dgm:pt modelId="{2FE048AA-5054-4D44-B7BE-8898AC545413}" type="sibTrans" cxnId="{419925B5-F85E-42EA-B4AC-27F26F45C82F}">
      <dgm:prSet/>
      <dgm:spPr/>
      <dgm:t>
        <a:bodyPr/>
        <a:lstStyle/>
        <a:p>
          <a:endParaRPr lang="it-IT"/>
        </a:p>
      </dgm:t>
    </dgm:pt>
    <dgm:pt modelId="{2E3931D0-80AB-4535-8BCE-FD2366D4734A}" type="pres">
      <dgm:prSet presAssocID="{5B5F95F7-886A-445E-BCE4-DBEF2F59D1BE}" presName="Name0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it-IT"/>
        </a:p>
      </dgm:t>
    </dgm:pt>
    <dgm:pt modelId="{3504D17A-2A66-4A98-A0F7-795AA2DD3C3D}" type="pres">
      <dgm:prSet presAssocID="{B17DAC3B-8343-442A-8769-D5A8DC96D51B}" presName="root1" presStyleCnt="0"/>
      <dgm:spPr/>
    </dgm:pt>
    <dgm:pt modelId="{10AD842A-7850-407B-9FF0-AFEB8ABE95DC}" type="pres">
      <dgm:prSet presAssocID="{B17DAC3B-8343-442A-8769-D5A8DC96D51B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it-IT"/>
        </a:p>
      </dgm:t>
    </dgm:pt>
    <dgm:pt modelId="{589C6399-73B3-4FFF-AA43-7BF817BDE7BB}" type="pres">
      <dgm:prSet presAssocID="{B17DAC3B-8343-442A-8769-D5A8DC96D51B}" presName="level2hierChild" presStyleCnt="0"/>
      <dgm:spPr/>
    </dgm:pt>
    <dgm:pt modelId="{80E1A66D-5912-464B-91E2-FF4E19B2C68B}" type="pres">
      <dgm:prSet presAssocID="{83A0F4EC-BF27-4E5E-B003-D891E7D19CE4}" presName="conn2-1" presStyleLbl="parChTrans1D2" presStyleIdx="0" presStyleCnt="3"/>
      <dgm:spPr/>
      <dgm:t>
        <a:bodyPr/>
        <a:lstStyle/>
        <a:p>
          <a:endParaRPr lang="it-IT"/>
        </a:p>
      </dgm:t>
    </dgm:pt>
    <dgm:pt modelId="{8A86BEA2-E449-4020-AACA-2B41BC1D4547}" type="pres">
      <dgm:prSet presAssocID="{83A0F4EC-BF27-4E5E-B003-D891E7D19CE4}" presName="connTx" presStyleLbl="parChTrans1D2" presStyleIdx="0" presStyleCnt="3"/>
      <dgm:spPr/>
      <dgm:t>
        <a:bodyPr/>
        <a:lstStyle/>
        <a:p>
          <a:endParaRPr lang="it-IT"/>
        </a:p>
      </dgm:t>
    </dgm:pt>
    <dgm:pt modelId="{5BE5333C-F605-433E-B2E4-0F4BD0172324}" type="pres">
      <dgm:prSet presAssocID="{840B6AB1-8782-4C97-8E37-80F0A92C33F4}" presName="root2" presStyleCnt="0"/>
      <dgm:spPr/>
    </dgm:pt>
    <dgm:pt modelId="{06F62040-F6EC-41C3-95CB-F0043EBC8AD0}" type="pres">
      <dgm:prSet presAssocID="{840B6AB1-8782-4C97-8E37-80F0A92C33F4}" presName="LevelTwoTextNode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it-IT"/>
        </a:p>
      </dgm:t>
    </dgm:pt>
    <dgm:pt modelId="{19E7A18B-7694-4B18-892E-560A082F60BD}" type="pres">
      <dgm:prSet presAssocID="{840B6AB1-8782-4C97-8E37-80F0A92C33F4}" presName="level3hierChild" presStyleCnt="0"/>
      <dgm:spPr/>
    </dgm:pt>
    <dgm:pt modelId="{66A83711-E837-4127-8232-1162063DE6EF}" type="pres">
      <dgm:prSet presAssocID="{EC3F048B-6A12-415C-ADDA-0D0A90A4019B}" presName="conn2-1" presStyleLbl="parChTrans1D2" presStyleIdx="1" presStyleCnt="3"/>
      <dgm:spPr/>
      <dgm:t>
        <a:bodyPr/>
        <a:lstStyle/>
        <a:p>
          <a:endParaRPr lang="it-IT"/>
        </a:p>
      </dgm:t>
    </dgm:pt>
    <dgm:pt modelId="{7BDC2DB4-E837-4FAA-8D92-3B14283C9241}" type="pres">
      <dgm:prSet presAssocID="{EC3F048B-6A12-415C-ADDA-0D0A90A4019B}" presName="connTx" presStyleLbl="parChTrans1D2" presStyleIdx="1" presStyleCnt="3"/>
      <dgm:spPr/>
      <dgm:t>
        <a:bodyPr/>
        <a:lstStyle/>
        <a:p>
          <a:endParaRPr lang="it-IT"/>
        </a:p>
      </dgm:t>
    </dgm:pt>
    <dgm:pt modelId="{05013052-411C-4137-8594-2B7E4D723D89}" type="pres">
      <dgm:prSet presAssocID="{B3E6CBB7-DD09-433C-9EF4-4D20B1946FC9}" presName="root2" presStyleCnt="0"/>
      <dgm:spPr/>
    </dgm:pt>
    <dgm:pt modelId="{143D37C1-8BFF-4984-957A-1155E68839D4}" type="pres">
      <dgm:prSet presAssocID="{B3E6CBB7-DD09-433C-9EF4-4D20B1946FC9}" presName="LevelTwoTextNode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it-IT"/>
        </a:p>
      </dgm:t>
    </dgm:pt>
    <dgm:pt modelId="{45C02798-3E0C-4E2D-8B5B-FE9FD8ECB1AE}" type="pres">
      <dgm:prSet presAssocID="{B3E6CBB7-DD09-433C-9EF4-4D20B1946FC9}" presName="level3hierChild" presStyleCnt="0"/>
      <dgm:spPr/>
    </dgm:pt>
    <dgm:pt modelId="{A3F2A8A8-C964-483F-B9C4-3D750F685E85}" type="pres">
      <dgm:prSet presAssocID="{5D48ED17-D11F-4AED-A83D-FAA90AEF09B2}" presName="conn2-1" presStyleLbl="parChTrans1D2" presStyleIdx="2" presStyleCnt="3"/>
      <dgm:spPr/>
      <dgm:t>
        <a:bodyPr/>
        <a:lstStyle/>
        <a:p>
          <a:endParaRPr lang="it-IT"/>
        </a:p>
      </dgm:t>
    </dgm:pt>
    <dgm:pt modelId="{169430FE-D481-4307-A1AD-24EF9487D397}" type="pres">
      <dgm:prSet presAssocID="{5D48ED17-D11F-4AED-A83D-FAA90AEF09B2}" presName="connTx" presStyleLbl="parChTrans1D2" presStyleIdx="2" presStyleCnt="3"/>
      <dgm:spPr/>
      <dgm:t>
        <a:bodyPr/>
        <a:lstStyle/>
        <a:p>
          <a:endParaRPr lang="it-IT"/>
        </a:p>
      </dgm:t>
    </dgm:pt>
    <dgm:pt modelId="{6ECF94B6-4591-4725-9CF6-9CD1FDB96510}" type="pres">
      <dgm:prSet presAssocID="{8D4CB659-67C7-4789-99EB-021E962D46E6}" presName="root2" presStyleCnt="0"/>
      <dgm:spPr/>
    </dgm:pt>
    <dgm:pt modelId="{8D827650-3D59-4D69-97D3-3383E3E8D10B}" type="pres">
      <dgm:prSet presAssocID="{8D4CB659-67C7-4789-99EB-021E962D46E6}" presName="LevelTwoTextNode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it-IT"/>
        </a:p>
      </dgm:t>
    </dgm:pt>
    <dgm:pt modelId="{D9D7ABD7-4B97-4690-9E35-2A4797EFFA93}" type="pres">
      <dgm:prSet presAssocID="{8D4CB659-67C7-4789-99EB-021E962D46E6}" presName="level3hierChild" presStyleCnt="0"/>
      <dgm:spPr/>
    </dgm:pt>
  </dgm:ptLst>
  <dgm:cxnLst>
    <dgm:cxn modelId="{2F218F67-FEE2-498E-95A2-5B9FBF1CE330}" type="presOf" srcId="{5B5F95F7-886A-445E-BCE4-DBEF2F59D1BE}" destId="{2E3931D0-80AB-4535-8BCE-FD2366D4734A}" srcOrd="0" destOrd="0" presId="urn:microsoft.com/office/officeart/2008/layout/HorizontalMultiLevelHierarchy"/>
    <dgm:cxn modelId="{319AE7F3-5090-4927-BA2E-A643BC421E8A}" srcId="{5B5F95F7-886A-445E-BCE4-DBEF2F59D1BE}" destId="{B17DAC3B-8343-442A-8769-D5A8DC96D51B}" srcOrd="0" destOrd="0" parTransId="{46A82390-F35F-4286-95E4-AF415BCA06C0}" sibTransId="{E5EFC9A8-C144-4E06-8330-CB40D63E4F3D}"/>
    <dgm:cxn modelId="{559AE6F3-920A-499C-8535-CB15AC86E63D}" type="presOf" srcId="{EC3F048B-6A12-415C-ADDA-0D0A90A4019B}" destId="{7BDC2DB4-E837-4FAA-8D92-3B14283C9241}" srcOrd="1" destOrd="0" presId="urn:microsoft.com/office/officeart/2008/layout/HorizontalMultiLevelHierarchy"/>
    <dgm:cxn modelId="{70D11ADB-5B20-44DB-8FD8-14AB05217F3E}" type="presOf" srcId="{EC3F048B-6A12-415C-ADDA-0D0A90A4019B}" destId="{66A83711-E837-4127-8232-1162063DE6EF}" srcOrd="0" destOrd="0" presId="urn:microsoft.com/office/officeart/2008/layout/HorizontalMultiLevelHierarchy"/>
    <dgm:cxn modelId="{55ED78A6-69C2-4B18-BEAB-9B05A0D71FA4}" type="presOf" srcId="{83A0F4EC-BF27-4E5E-B003-D891E7D19CE4}" destId="{8A86BEA2-E449-4020-AACA-2B41BC1D4547}" srcOrd="1" destOrd="0" presId="urn:microsoft.com/office/officeart/2008/layout/HorizontalMultiLevelHierarchy"/>
    <dgm:cxn modelId="{69713D93-7BA7-4D75-8EF0-720DD1F0C1BF}" type="presOf" srcId="{B3E6CBB7-DD09-433C-9EF4-4D20B1946FC9}" destId="{143D37C1-8BFF-4984-957A-1155E68839D4}" srcOrd="0" destOrd="0" presId="urn:microsoft.com/office/officeart/2008/layout/HorizontalMultiLevelHierarchy"/>
    <dgm:cxn modelId="{1CCAE41C-FC44-4D24-95AC-6D9F8384E059}" type="presOf" srcId="{5D48ED17-D11F-4AED-A83D-FAA90AEF09B2}" destId="{169430FE-D481-4307-A1AD-24EF9487D397}" srcOrd="1" destOrd="0" presId="urn:microsoft.com/office/officeart/2008/layout/HorizontalMultiLevelHierarchy"/>
    <dgm:cxn modelId="{419925B5-F85E-42EA-B4AC-27F26F45C82F}" srcId="{B17DAC3B-8343-442A-8769-D5A8DC96D51B}" destId="{8D4CB659-67C7-4789-99EB-021E962D46E6}" srcOrd="2" destOrd="0" parTransId="{5D48ED17-D11F-4AED-A83D-FAA90AEF09B2}" sibTransId="{2FE048AA-5054-4D44-B7BE-8898AC545413}"/>
    <dgm:cxn modelId="{11A3B5B0-E215-4496-BE45-EB368E2D896A}" type="presOf" srcId="{83A0F4EC-BF27-4E5E-B003-D891E7D19CE4}" destId="{80E1A66D-5912-464B-91E2-FF4E19B2C68B}" srcOrd="0" destOrd="0" presId="urn:microsoft.com/office/officeart/2008/layout/HorizontalMultiLevelHierarchy"/>
    <dgm:cxn modelId="{2933D6EE-8030-434F-9D71-F97759939CEB}" type="presOf" srcId="{B17DAC3B-8343-442A-8769-D5A8DC96D51B}" destId="{10AD842A-7850-407B-9FF0-AFEB8ABE95DC}" srcOrd="0" destOrd="0" presId="urn:microsoft.com/office/officeart/2008/layout/HorizontalMultiLevelHierarchy"/>
    <dgm:cxn modelId="{DC7FE061-5CCD-4859-8074-F47601B304D6}" srcId="{B17DAC3B-8343-442A-8769-D5A8DC96D51B}" destId="{840B6AB1-8782-4C97-8E37-80F0A92C33F4}" srcOrd="0" destOrd="0" parTransId="{83A0F4EC-BF27-4E5E-B003-D891E7D19CE4}" sibTransId="{7D647845-437B-4D79-9616-33B738084207}"/>
    <dgm:cxn modelId="{774DBA68-71B3-4C32-A8FF-6B5A1F00D026}" type="presOf" srcId="{8D4CB659-67C7-4789-99EB-021E962D46E6}" destId="{8D827650-3D59-4D69-97D3-3383E3E8D10B}" srcOrd="0" destOrd="0" presId="urn:microsoft.com/office/officeart/2008/layout/HorizontalMultiLevelHierarchy"/>
    <dgm:cxn modelId="{360D6030-AFAF-42F4-9A49-95345837376F}" type="presOf" srcId="{5D48ED17-D11F-4AED-A83D-FAA90AEF09B2}" destId="{A3F2A8A8-C964-483F-B9C4-3D750F685E85}" srcOrd="0" destOrd="0" presId="urn:microsoft.com/office/officeart/2008/layout/HorizontalMultiLevelHierarchy"/>
    <dgm:cxn modelId="{5026C818-1BC2-4CB3-A781-5ED69927BEE1}" srcId="{B17DAC3B-8343-442A-8769-D5A8DC96D51B}" destId="{B3E6CBB7-DD09-433C-9EF4-4D20B1946FC9}" srcOrd="1" destOrd="0" parTransId="{EC3F048B-6A12-415C-ADDA-0D0A90A4019B}" sibTransId="{6ED3BAE8-C5DA-4358-B648-C147E473D445}"/>
    <dgm:cxn modelId="{28376B34-1236-4603-A91F-65BB2399678A}" type="presOf" srcId="{840B6AB1-8782-4C97-8E37-80F0A92C33F4}" destId="{06F62040-F6EC-41C3-95CB-F0043EBC8AD0}" srcOrd="0" destOrd="0" presId="urn:microsoft.com/office/officeart/2008/layout/HorizontalMultiLevelHierarchy"/>
    <dgm:cxn modelId="{CD9E8211-1BFF-4619-9F3E-6F0116AB0896}" type="presParOf" srcId="{2E3931D0-80AB-4535-8BCE-FD2366D4734A}" destId="{3504D17A-2A66-4A98-A0F7-795AA2DD3C3D}" srcOrd="0" destOrd="0" presId="urn:microsoft.com/office/officeart/2008/layout/HorizontalMultiLevelHierarchy"/>
    <dgm:cxn modelId="{DFD5DA9B-A36C-4DA6-A8EE-07094E4980DF}" type="presParOf" srcId="{3504D17A-2A66-4A98-A0F7-795AA2DD3C3D}" destId="{10AD842A-7850-407B-9FF0-AFEB8ABE95DC}" srcOrd="0" destOrd="0" presId="urn:microsoft.com/office/officeart/2008/layout/HorizontalMultiLevelHierarchy"/>
    <dgm:cxn modelId="{0057675A-7872-4393-A949-3062CE233045}" type="presParOf" srcId="{3504D17A-2A66-4A98-A0F7-795AA2DD3C3D}" destId="{589C6399-73B3-4FFF-AA43-7BF817BDE7BB}" srcOrd="1" destOrd="0" presId="urn:microsoft.com/office/officeart/2008/layout/HorizontalMultiLevelHierarchy"/>
    <dgm:cxn modelId="{7E69126F-58B4-4A00-A1B9-CC2620870DCC}" type="presParOf" srcId="{589C6399-73B3-4FFF-AA43-7BF817BDE7BB}" destId="{80E1A66D-5912-464B-91E2-FF4E19B2C68B}" srcOrd="0" destOrd="0" presId="urn:microsoft.com/office/officeart/2008/layout/HorizontalMultiLevelHierarchy"/>
    <dgm:cxn modelId="{FB6AD68D-F9F1-4868-BB62-D4885EA6F234}" type="presParOf" srcId="{80E1A66D-5912-464B-91E2-FF4E19B2C68B}" destId="{8A86BEA2-E449-4020-AACA-2B41BC1D4547}" srcOrd="0" destOrd="0" presId="urn:microsoft.com/office/officeart/2008/layout/HorizontalMultiLevelHierarchy"/>
    <dgm:cxn modelId="{40327BFE-326C-4740-BB6C-356326724968}" type="presParOf" srcId="{589C6399-73B3-4FFF-AA43-7BF817BDE7BB}" destId="{5BE5333C-F605-433E-B2E4-0F4BD0172324}" srcOrd="1" destOrd="0" presId="urn:microsoft.com/office/officeart/2008/layout/HorizontalMultiLevelHierarchy"/>
    <dgm:cxn modelId="{5CD0F958-F364-457E-84CF-D0D484969E24}" type="presParOf" srcId="{5BE5333C-F605-433E-B2E4-0F4BD0172324}" destId="{06F62040-F6EC-41C3-95CB-F0043EBC8AD0}" srcOrd="0" destOrd="0" presId="urn:microsoft.com/office/officeart/2008/layout/HorizontalMultiLevelHierarchy"/>
    <dgm:cxn modelId="{B69C0A56-2C56-4939-AD52-7DFA4907E935}" type="presParOf" srcId="{5BE5333C-F605-433E-B2E4-0F4BD0172324}" destId="{19E7A18B-7694-4B18-892E-560A082F60BD}" srcOrd="1" destOrd="0" presId="urn:microsoft.com/office/officeart/2008/layout/HorizontalMultiLevelHierarchy"/>
    <dgm:cxn modelId="{142DD462-26C3-40C9-A77F-0D81DDED2A80}" type="presParOf" srcId="{589C6399-73B3-4FFF-AA43-7BF817BDE7BB}" destId="{66A83711-E837-4127-8232-1162063DE6EF}" srcOrd="2" destOrd="0" presId="urn:microsoft.com/office/officeart/2008/layout/HorizontalMultiLevelHierarchy"/>
    <dgm:cxn modelId="{BF9CEDC7-4A38-41DA-8E92-9B918F7C57CB}" type="presParOf" srcId="{66A83711-E837-4127-8232-1162063DE6EF}" destId="{7BDC2DB4-E837-4FAA-8D92-3B14283C9241}" srcOrd="0" destOrd="0" presId="urn:microsoft.com/office/officeart/2008/layout/HorizontalMultiLevelHierarchy"/>
    <dgm:cxn modelId="{190DA41E-E40A-45F5-9D5D-458AD410BE71}" type="presParOf" srcId="{589C6399-73B3-4FFF-AA43-7BF817BDE7BB}" destId="{05013052-411C-4137-8594-2B7E4D723D89}" srcOrd="3" destOrd="0" presId="urn:microsoft.com/office/officeart/2008/layout/HorizontalMultiLevelHierarchy"/>
    <dgm:cxn modelId="{A18BD2B4-371C-450F-9F62-C0E2B82A09BC}" type="presParOf" srcId="{05013052-411C-4137-8594-2B7E4D723D89}" destId="{143D37C1-8BFF-4984-957A-1155E68839D4}" srcOrd="0" destOrd="0" presId="urn:microsoft.com/office/officeart/2008/layout/HorizontalMultiLevelHierarchy"/>
    <dgm:cxn modelId="{8092BEAB-1521-4692-B7B3-D14F7DAD64B3}" type="presParOf" srcId="{05013052-411C-4137-8594-2B7E4D723D89}" destId="{45C02798-3E0C-4E2D-8B5B-FE9FD8ECB1AE}" srcOrd="1" destOrd="0" presId="urn:microsoft.com/office/officeart/2008/layout/HorizontalMultiLevelHierarchy"/>
    <dgm:cxn modelId="{962AF690-513C-4378-A9B5-624644EC6BA2}" type="presParOf" srcId="{589C6399-73B3-4FFF-AA43-7BF817BDE7BB}" destId="{A3F2A8A8-C964-483F-B9C4-3D750F685E85}" srcOrd="4" destOrd="0" presId="urn:microsoft.com/office/officeart/2008/layout/HorizontalMultiLevelHierarchy"/>
    <dgm:cxn modelId="{766678D0-CCE8-4DF9-87C1-C0C9F7277191}" type="presParOf" srcId="{A3F2A8A8-C964-483F-B9C4-3D750F685E85}" destId="{169430FE-D481-4307-A1AD-24EF9487D397}" srcOrd="0" destOrd="0" presId="urn:microsoft.com/office/officeart/2008/layout/HorizontalMultiLevelHierarchy"/>
    <dgm:cxn modelId="{C1FDD8AE-A8B2-4E2A-BEB0-8A01647E131B}" type="presParOf" srcId="{589C6399-73B3-4FFF-AA43-7BF817BDE7BB}" destId="{6ECF94B6-4591-4725-9CF6-9CD1FDB96510}" srcOrd="5" destOrd="0" presId="urn:microsoft.com/office/officeart/2008/layout/HorizontalMultiLevelHierarchy"/>
    <dgm:cxn modelId="{78B6FC64-6E6A-4827-81F3-9202C0BA172A}" type="presParOf" srcId="{6ECF94B6-4591-4725-9CF6-9CD1FDB96510}" destId="{8D827650-3D59-4D69-97D3-3383E3E8D10B}" srcOrd="0" destOrd="0" presId="urn:microsoft.com/office/officeart/2008/layout/HorizontalMultiLevelHierarchy"/>
    <dgm:cxn modelId="{353166F7-D607-431C-BCAC-64D3DF4460DC}" type="presParOf" srcId="{6ECF94B6-4591-4725-9CF6-9CD1FDB96510}" destId="{D9D7ABD7-4B97-4690-9E35-2A4797EFFA93}" srcOrd="1" destOrd="0" presId="urn:microsoft.com/office/officeart/2008/layout/HorizontalMultiLevelHierarchy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A19DABD-D365-47C1-B6BF-D5C21870A51B}" type="doc">
      <dgm:prSet loTypeId="urn:microsoft.com/office/officeart/2005/8/layout/pList1" loCatId="list" qsTypeId="urn:microsoft.com/office/officeart/2005/8/quickstyle/simple1" qsCatId="simple" csTypeId="urn:microsoft.com/office/officeart/2005/8/colors/accent1_2" csCatId="accent1" phldr="0"/>
      <dgm:spPr/>
      <dgm:t>
        <a:bodyPr/>
        <a:lstStyle/>
        <a:p>
          <a:endParaRPr lang="it-IT"/>
        </a:p>
      </dgm:t>
    </dgm:pt>
    <dgm:pt modelId="{9F454152-2735-41F0-89CE-827E5B616F09}">
      <dgm:prSet phldrT="[Testo]" phldr="1"/>
      <dgm:spPr/>
      <dgm:t>
        <a:bodyPr/>
        <a:lstStyle/>
        <a:p>
          <a:endParaRPr lang="it-IT" dirty="0"/>
        </a:p>
      </dgm:t>
    </dgm:pt>
    <dgm:pt modelId="{1F53829A-F9E3-4201-B037-13B7C909618E}" type="parTrans" cxnId="{2E6A5DFF-3772-4CB8-853E-6A004192CB8A}">
      <dgm:prSet/>
      <dgm:spPr/>
      <dgm:t>
        <a:bodyPr/>
        <a:lstStyle/>
        <a:p>
          <a:endParaRPr lang="it-IT"/>
        </a:p>
      </dgm:t>
    </dgm:pt>
    <dgm:pt modelId="{704A2D30-A8B3-4283-A0C7-C2439C2527A8}" type="sibTrans" cxnId="{2E6A5DFF-3772-4CB8-853E-6A004192CB8A}">
      <dgm:prSet/>
      <dgm:spPr/>
      <dgm:t>
        <a:bodyPr/>
        <a:lstStyle/>
        <a:p>
          <a:endParaRPr lang="it-IT"/>
        </a:p>
      </dgm:t>
    </dgm:pt>
    <dgm:pt modelId="{0D8E881F-A68A-46FC-8E17-CDDB568A66A0}">
      <dgm:prSet phldrT="[Testo]" phldr="1"/>
      <dgm:spPr/>
      <dgm:t>
        <a:bodyPr/>
        <a:lstStyle/>
        <a:p>
          <a:endParaRPr lang="it-IT" dirty="0"/>
        </a:p>
      </dgm:t>
    </dgm:pt>
    <dgm:pt modelId="{D01854AA-7623-4158-9686-D257E679F185}" type="parTrans" cxnId="{E0620E57-CDA0-40BA-8BA5-C3B459FEB238}">
      <dgm:prSet/>
      <dgm:spPr/>
      <dgm:t>
        <a:bodyPr/>
        <a:lstStyle/>
        <a:p>
          <a:endParaRPr lang="it-IT"/>
        </a:p>
      </dgm:t>
    </dgm:pt>
    <dgm:pt modelId="{826AFBCD-8D69-4FAD-BDE9-0E6BBF5027E3}" type="sibTrans" cxnId="{E0620E57-CDA0-40BA-8BA5-C3B459FEB238}">
      <dgm:prSet/>
      <dgm:spPr/>
      <dgm:t>
        <a:bodyPr/>
        <a:lstStyle/>
        <a:p>
          <a:endParaRPr lang="it-IT"/>
        </a:p>
      </dgm:t>
    </dgm:pt>
    <dgm:pt modelId="{6507C8E4-2EB5-4221-AAFD-C346141E488A}">
      <dgm:prSet phldrT="[Testo]" phldr="1"/>
      <dgm:spPr/>
      <dgm:t>
        <a:bodyPr/>
        <a:lstStyle/>
        <a:p>
          <a:endParaRPr lang="it-IT" dirty="0"/>
        </a:p>
      </dgm:t>
    </dgm:pt>
    <dgm:pt modelId="{99785A68-E779-44AC-A892-02D8AD761BA7}" type="parTrans" cxnId="{DDFA6218-6DF6-41A1-ADD8-CCE59BC9EB9E}">
      <dgm:prSet/>
      <dgm:spPr/>
      <dgm:t>
        <a:bodyPr/>
        <a:lstStyle/>
        <a:p>
          <a:endParaRPr lang="it-IT"/>
        </a:p>
      </dgm:t>
    </dgm:pt>
    <dgm:pt modelId="{247D82A5-0273-4A24-9DC6-DFF49C777B37}" type="sibTrans" cxnId="{DDFA6218-6DF6-41A1-ADD8-CCE59BC9EB9E}">
      <dgm:prSet/>
      <dgm:spPr/>
      <dgm:t>
        <a:bodyPr/>
        <a:lstStyle/>
        <a:p>
          <a:endParaRPr lang="it-IT"/>
        </a:p>
      </dgm:t>
    </dgm:pt>
    <dgm:pt modelId="{B1FCCCF4-2BDC-4D83-A59F-6D585827CA3E}">
      <dgm:prSet phldrT="[Testo]" phldr="1"/>
      <dgm:spPr/>
      <dgm:t>
        <a:bodyPr/>
        <a:lstStyle/>
        <a:p>
          <a:endParaRPr lang="it-IT" dirty="0"/>
        </a:p>
      </dgm:t>
    </dgm:pt>
    <dgm:pt modelId="{09A0A6C4-7A2D-4014-B551-441BAEB07F45}" type="parTrans" cxnId="{19265CBD-9CAE-4651-81F3-198C52243E96}">
      <dgm:prSet/>
      <dgm:spPr/>
      <dgm:t>
        <a:bodyPr/>
        <a:lstStyle/>
        <a:p>
          <a:endParaRPr lang="it-IT"/>
        </a:p>
      </dgm:t>
    </dgm:pt>
    <dgm:pt modelId="{45517438-2B8A-4581-A795-22239C35B1A0}" type="sibTrans" cxnId="{19265CBD-9CAE-4651-81F3-198C52243E96}">
      <dgm:prSet/>
      <dgm:spPr/>
      <dgm:t>
        <a:bodyPr/>
        <a:lstStyle/>
        <a:p>
          <a:endParaRPr lang="it-IT"/>
        </a:p>
      </dgm:t>
    </dgm:pt>
    <dgm:pt modelId="{55AB61D6-2E1A-4C86-B262-DDEF0CAFA5F4}" type="pres">
      <dgm:prSet presAssocID="{1A19DABD-D365-47C1-B6BF-D5C21870A51B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it-IT"/>
        </a:p>
      </dgm:t>
    </dgm:pt>
    <dgm:pt modelId="{C2048700-A810-4A8B-B466-8C9664A09AC4}" type="pres">
      <dgm:prSet presAssocID="{9F454152-2735-41F0-89CE-827E5B616F09}" presName="compNode" presStyleCnt="0"/>
      <dgm:spPr/>
    </dgm:pt>
    <dgm:pt modelId="{42614EB5-AA2A-4098-9051-464FE3B41908}" type="pres">
      <dgm:prSet presAssocID="{9F454152-2735-41F0-89CE-827E5B616F09}" presName="pictRect" presStyleLbl="node1" presStyleIdx="0" presStyleCnt="4"/>
      <dgm:spPr/>
    </dgm:pt>
    <dgm:pt modelId="{5C8C1231-A1E2-410E-BB0B-E515EFFB5E23}" type="pres">
      <dgm:prSet presAssocID="{9F454152-2735-41F0-89CE-827E5B616F09}" presName="textRect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BC293056-0561-43AF-9F34-69B76175BA97}" type="pres">
      <dgm:prSet presAssocID="{704A2D30-A8B3-4283-A0C7-C2439C2527A8}" presName="sibTrans" presStyleLbl="sibTrans2D1" presStyleIdx="0" presStyleCnt="0"/>
      <dgm:spPr/>
      <dgm:t>
        <a:bodyPr/>
        <a:lstStyle/>
        <a:p>
          <a:endParaRPr lang="it-IT"/>
        </a:p>
      </dgm:t>
    </dgm:pt>
    <dgm:pt modelId="{413F768B-8D25-4AE9-970A-BE689A8ED993}" type="pres">
      <dgm:prSet presAssocID="{0D8E881F-A68A-46FC-8E17-CDDB568A66A0}" presName="compNode" presStyleCnt="0"/>
      <dgm:spPr/>
    </dgm:pt>
    <dgm:pt modelId="{ACA89118-2443-4FEE-8EA3-600E2A746BB9}" type="pres">
      <dgm:prSet presAssocID="{0D8E881F-A68A-46FC-8E17-CDDB568A66A0}" presName="pictRect" presStyleLbl="node1" presStyleIdx="1" presStyleCnt="4"/>
      <dgm:spPr/>
    </dgm:pt>
    <dgm:pt modelId="{383BAE94-A9D6-4D43-BE45-FB2790FBC3A6}" type="pres">
      <dgm:prSet presAssocID="{0D8E881F-A68A-46FC-8E17-CDDB568A66A0}" presName="textRect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CE0EAE5F-83E2-4AFC-AF8A-38898D850714}" type="pres">
      <dgm:prSet presAssocID="{826AFBCD-8D69-4FAD-BDE9-0E6BBF5027E3}" presName="sibTrans" presStyleLbl="sibTrans2D1" presStyleIdx="0" presStyleCnt="0"/>
      <dgm:spPr/>
      <dgm:t>
        <a:bodyPr/>
        <a:lstStyle/>
        <a:p>
          <a:endParaRPr lang="it-IT"/>
        </a:p>
      </dgm:t>
    </dgm:pt>
    <dgm:pt modelId="{DB34B912-FA22-4EAE-B948-AB8D3AF8369D}" type="pres">
      <dgm:prSet presAssocID="{6507C8E4-2EB5-4221-AAFD-C346141E488A}" presName="compNode" presStyleCnt="0"/>
      <dgm:spPr/>
    </dgm:pt>
    <dgm:pt modelId="{BD30BD25-6F57-4D94-B6B9-F42D95380E15}" type="pres">
      <dgm:prSet presAssocID="{6507C8E4-2EB5-4221-AAFD-C346141E488A}" presName="pictRect" presStyleLbl="node1" presStyleIdx="2" presStyleCnt="4"/>
      <dgm:spPr/>
    </dgm:pt>
    <dgm:pt modelId="{6F3038C9-447C-4E79-81B0-B377B30F3EB6}" type="pres">
      <dgm:prSet presAssocID="{6507C8E4-2EB5-4221-AAFD-C346141E488A}" presName="textRect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A949D191-2455-474F-BAE3-00CC06CC9F8D}" type="pres">
      <dgm:prSet presAssocID="{247D82A5-0273-4A24-9DC6-DFF49C777B37}" presName="sibTrans" presStyleLbl="sibTrans2D1" presStyleIdx="0" presStyleCnt="0"/>
      <dgm:spPr/>
      <dgm:t>
        <a:bodyPr/>
        <a:lstStyle/>
        <a:p>
          <a:endParaRPr lang="it-IT"/>
        </a:p>
      </dgm:t>
    </dgm:pt>
    <dgm:pt modelId="{DC0C61BA-ECD8-4363-B939-06F426ED39D0}" type="pres">
      <dgm:prSet presAssocID="{B1FCCCF4-2BDC-4D83-A59F-6D585827CA3E}" presName="compNode" presStyleCnt="0"/>
      <dgm:spPr/>
    </dgm:pt>
    <dgm:pt modelId="{93CA9E56-84E6-402B-8DCA-A88F760408AF}" type="pres">
      <dgm:prSet presAssocID="{B1FCCCF4-2BDC-4D83-A59F-6D585827CA3E}" presName="pictRect" presStyleLbl="node1" presStyleIdx="3" presStyleCnt="4"/>
      <dgm:spPr/>
    </dgm:pt>
    <dgm:pt modelId="{A3DF018B-B3AA-463F-BA52-0955530B5DCE}" type="pres">
      <dgm:prSet presAssocID="{B1FCCCF4-2BDC-4D83-A59F-6D585827CA3E}" presName="textRect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</dgm:ptLst>
  <dgm:cxnLst>
    <dgm:cxn modelId="{19265CBD-9CAE-4651-81F3-198C52243E96}" srcId="{1A19DABD-D365-47C1-B6BF-D5C21870A51B}" destId="{B1FCCCF4-2BDC-4D83-A59F-6D585827CA3E}" srcOrd="3" destOrd="0" parTransId="{09A0A6C4-7A2D-4014-B551-441BAEB07F45}" sibTransId="{45517438-2B8A-4581-A795-22239C35B1A0}"/>
    <dgm:cxn modelId="{3758C3B7-99E9-4BAC-89D9-AA8E698789FC}" type="presOf" srcId="{B1FCCCF4-2BDC-4D83-A59F-6D585827CA3E}" destId="{A3DF018B-B3AA-463F-BA52-0955530B5DCE}" srcOrd="0" destOrd="0" presId="urn:microsoft.com/office/officeart/2005/8/layout/pList1"/>
    <dgm:cxn modelId="{DDFA6218-6DF6-41A1-ADD8-CCE59BC9EB9E}" srcId="{1A19DABD-D365-47C1-B6BF-D5C21870A51B}" destId="{6507C8E4-2EB5-4221-AAFD-C346141E488A}" srcOrd="2" destOrd="0" parTransId="{99785A68-E779-44AC-A892-02D8AD761BA7}" sibTransId="{247D82A5-0273-4A24-9DC6-DFF49C777B37}"/>
    <dgm:cxn modelId="{C0E6F24B-34F1-43DF-A1E0-E8EFE4E397AF}" type="presOf" srcId="{247D82A5-0273-4A24-9DC6-DFF49C777B37}" destId="{A949D191-2455-474F-BAE3-00CC06CC9F8D}" srcOrd="0" destOrd="0" presId="urn:microsoft.com/office/officeart/2005/8/layout/pList1"/>
    <dgm:cxn modelId="{5ABD9AC8-9E9C-4D94-B528-778B59110C79}" type="presOf" srcId="{704A2D30-A8B3-4283-A0C7-C2439C2527A8}" destId="{BC293056-0561-43AF-9F34-69B76175BA97}" srcOrd="0" destOrd="0" presId="urn:microsoft.com/office/officeart/2005/8/layout/pList1"/>
    <dgm:cxn modelId="{B22F90A4-C357-4EC0-B224-473F51E4935B}" type="presOf" srcId="{0D8E881F-A68A-46FC-8E17-CDDB568A66A0}" destId="{383BAE94-A9D6-4D43-BE45-FB2790FBC3A6}" srcOrd="0" destOrd="0" presId="urn:microsoft.com/office/officeart/2005/8/layout/pList1"/>
    <dgm:cxn modelId="{4755C5D3-EA18-4449-A5F1-608299535E52}" type="presOf" srcId="{6507C8E4-2EB5-4221-AAFD-C346141E488A}" destId="{6F3038C9-447C-4E79-81B0-B377B30F3EB6}" srcOrd="0" destOrd="0" presId="urn:microsoft.com/office/officeart/2005/8/layout/pList1"/>
    <dgm:cxn modelId="{F3515FA5-61B8-4FF3-B261-F45E411CA6F6}" type="presOf" srcId="{9F454152-2735-41F0-89CE-827E5B616F09}" destId="{5C8C1231-A1E2-410E-BB0B-E515EFFB5E23}" srcOrd="0" destOrd="0" presId="urn:microsoft.com/office/officeart/2005/8/layout/pList1"/>
    <dgm:cxn modelId="{E0620E57-CDA0-40BA-8BA5-C3B459FEB238}" srcId="{1A19DABD-D365-47C1-B6BF-D5C21870A51B}" destId="{0D8E881F-A68A-46FC-8E17-CDDB568A66A0}" srcOrd="1" destOrd="0" parTransId="{D01854AA-7623-4158-9686-D257E679F185}" sibTransId="{826AFBCD-8D69-4FAD-BDE9-0E6BBF5027E3}"/>
    <dgm:cxn modelId="{B3F0D143-39D6-4EC7-8336-5855AE03693C}" type="presOf" srcId="{1A19DABD-D365-47C1-B6BF-D5C21870A51B}" destId="{55AB61D6-2E1A-4C86-B262-DDEF0CAFA5F4}" srcOrd="0" destOrd="0" presId="urn:microsoft.com/office/officeart/2005/8/layout/pList1"/>
    <dgm:cxn modelId="{2E6A5DFF-3772-4CB8-853E-6A004192CB8A}" srcId="{1A19DABD-D365-47C1-B6BF-D5C21870A51B}" destId="{9F454152-2735-41F0-89CE-827E5B616F09}" srcOrd="0" destOrd="0" parTransId="{1F53829A-F9E3-4201-B037-13B7C909618E}" sibTransId="{704A2D30-A8B3-4283-A0C7-C2439C2527A8}"/>
    <dgm:cxn modelId="{830069B4-66CF-46E3-8FCA-CFCEE541C208}" type="presOf" srcId="{826AFBCD-8D69-4FAD-BDE9-0E6BBF5027E3}" destId="{CE0EAE5F-83E2-4AFC-AF8A-38898D850714}" srcOrd="0" destOrd="0" presId="urn:microsoft.com/office/officeart/2005/8/layout/pList1"/>
    <dgm:cxn modelId="{B3899F38-8953-4DFD-84C2-66159B481BC7}" type="presParOf" srcId="{55AB61D6-2E1A-4C86-B262-DDEF0CAFA5F4}" destId="{C2048700-A810-4A8B-B466-8C9664A09AC4}" srcOrd="0" destOrd="0" presId="urn:microsoft.com/office/officeart/2005/8/layout/pList1"/>
    <dgm:cxn modelId="{B44BAFF1-04AA-42E8-A9E3-4C87DA226DC2}" type="presParOf" srcId="{C2048700-A810-4A8B-B466-8C9664A09AC4}" destId="{42614EB5-AA2A-4098-9051-464FE3B41908}" srcOrd="0" destOrd="0" presId="urn:microsoft.com/office/officeart/2005/8/layout/pList1"/>
    <dgm:cxn modelId="{26610775-0108-4327-9F58-30C1B97E08FC}" type="presParOf" srcId="{C2048700-A810-4A8B-B466-8C9664A09AC4}" destId="{5C8C1231-A1E2-410E-BB0B-E515EFFB5E23}" srcOrd="1" destOrd="0" presId="urn:microsoft.com/office/officeart/2005/8/layout/pList1"/>
    <dgm:cxn modelId="{800AE501-43AD-44FB-961C-BC44C6979BCD}" type="presParOf" srcId="{55AB61D6-2E1A-4C86-B262-DDEF0CAFA5F4}" destId="{BC293056-0561-43AF-9F34-69B76175BA97}" srcOrd="1" destOrd="0" presId="urn:microsoft.com/office/officeart/2005/8/layout/pList1"/>
    <dgm:cxn modelId="{BB5426A3-E74F-48E7-8696-10671ABB35D0}" type="presParOf" srcId="{55AB61D6-2E1A-4C86-B262-DDEF0CAFA5F4}" destId="{413F768B-8D25-4AE9-970A-BE689A8ED993}" srcOrd="2" destOrd="0" presId="urn:microsoft.com/office/officeart/2005/8/layout/pList1"/>
    <dgm:cxn modelId="{004D1036-A251-4261-8843-E36047CDBEC8}" type="presParOf" srcId="{413F768B-8D25-4AE9-970A-BE689A8ED993}" destId="{ACA89118-2443-4FEE-8EA3-600E2A746BB9}" srcOrd="0" destOrd="0" presId="urn:microsoft.com/office/officeart/2005/8/layout/pList1"/>
    <dgm:cxn modelId="{9B31B2EA-EFF9-44E6-A67E-D6B65EAECD42}" type="presParOf" srcId="{413F768B-8D25-4AE9-970A-BE689A8ED993}" destId="{383BAE94-A9D6-4D43-BE45-FB2790FBC3A6}" srcOrd="1" destOrd="0" presId="urn:microsoft.com/office/officeart/2005/8/layout/pList1"/>
    <dgm:cxn modelId="{B2A931DC-FE4C-4D82-ACF4-17D48D3D1EB1}" type="presParOf" srcId="{55AB61D6-2E1A-4C86-B262-DDEF0CAFA5F4}" destId="{CE0EAE5F-83E2-4AFC-AF8A-38898D850714}" srcOrd="3" destOrd="0" presId="urn:microsoft.com/office/officeart/2005/8/layout/pList1"/>
    <dgm:cxn modelId="{02BE1A58-3CFC-4C1F-984A-2BA45624416A}" type="presParOf" srcId="{55AB61D6-2E1A-4C86-B262-DDEF0CAFA5F4}" destId="{DB34B912-FA22-4EAE-B948-AB8D3AF8369D}" srcOrd="4" destOrd="0" presId="urn:microsoft.com/office/officeart/2005/8/layout/pList1"/>
    <dgm:cxn modelId="{FDF5E57D-CDBE-4CF9-B001-DE70F337EF53}" type="presParOf" srcId="{DB34B912-FA22-4EAE-B948-AB8D3AF8369D}" destId="{BD30BD25-6F57-4D94-B6B9-F42D95380E15}" srcOrd="0" destOrd="0" presId="urn:microsoft.com/office/officeart/2005/8/layout/pList1"/>
    <dgm:cxn modelId="{66D595F2-87B4-47EF-B395-9DF18E4EFD3C}" type="presParOf" srcId="{DB34B912-FA22-4EAE-B948-AB8D3AF8369D}" destId="{6F3038C9-447C-4E79-81B0-B377B30F3EB6}" srcOrd="1" destOrd="0" presId="urn:microsoft.com/office/officeart/2005/8/layout/pList1"/>
    <dgm:cxn modelId="{D7EB5BD8-6055-45F0-B13F-E268DE4D3BBC}" type="presParOf" srcId="{55AB61D6-2E1A-4C86-B262-DDEF0CAFA5F4}" destId="{A949D191-2455-474F-BAE3-00CC06CC9F8D}" srcOrd="5" destOrd="0" presId="urn:microsoft.com/office/officeart/2005/8/layout/pList1"/>
    <dgm:cxn modelId="{FDB1FEB9-7062-4BEA-9841-C07691644649}" type="presParOf" srcId="{55AB61D6-2E1A-4C86-B262-DDEF0CAFA5F4}" destId="{DC0C61BA-ECD8-4363-B939-06F426ED39D0}" srcOrd="6" destOrd="0" presId="urn:microsoft.com/office/officeart/2005/8/layout/pList1"/>
    <dgm:cxn modelId="{E7B5BDAE-1BF5-46B4-BA24-644695882C8D}" type="presParOf" srcId="{DC0C61BA-ECD8-4363-B939-06F426ED39D0}" destId="{93CA9E56-84E6-402B-8DCA-A88F760408AF}" srcOrd="0" destOrd="0" presId="urn:microsoft.com/office/officeart/2005/8/layout/pList1"/>
    <dgm:cxn modelId="{01CA5182-C516-4154-B661-AED5F5075030}" type="presParOf" srcId="{DC0C61BA-ECD8-4363-B939-06F426ED39D0}" destId="{A3DF018B-B3AA-463F-BA52-0955530B5DCE}" srcOrd="1" destOrd="0" presId="urn:microsoft.com/office/officeart/2005/8/layout/p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B68AA56F-7BCD-4A6B-9FAC-20BB765E97FE}" type="doc">
      <dgm:prSet loTypeId="urn:microsoft.com/office/officeart/2005/8/layout/cycle2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it-IT"/>
        </a:p>
      </dgm:t>
    </dgm:pt>
    <dgm:pt modelId="{3D6463A4-9634-4617-96FB-FD3227F6EADC}">
      <dgm:prSet phldrT="[Testo]"/>
      <dgm:spPr/>
      <dgm:t>
        <a:bodyPr/>
        <a:lstStyle/>
        <a:p>
          <a:r>
            <a:rPr lang="it-IT" dirty="0"/>
            <a:t>Sturm und Drang themes</a:t>
          </a:r>
        </a:p>
      </dgm:t>
    </dgm:pt>
    <dgm:pt modelId="{7241D8BB-7FE0-403A-8FE4-79A92879E004}" type="parTrans" cxnId="{5061CDFA-A82C-472E-A589-6DB1B63699E0}">
      <dgm:prSet/>
      <dgm:spPr/>
      <dgm:t>
        <a:bodyPr/>
        <a:lstStyle/>
        <a:p>
          <a:endParaRPr lang="it-IT"/>
        </a:p>
      </dgm:t>
    </dgm:pt>
    <dgm:pt modelId="{440571B0-AB72-41ED-A925-12E682905678}" type="sibTrans" cxnId="{5061CDFA-A82C-472E-A589-6DB1B63699E0}">
      <dgm:prSet/>
      <dgm:spPr/>
      <dgm:t>
        <a:bodyPr/>
        <a:lstStyle/>
        <a:p>
          <a:endParaRPr lang="it-IT"/>
        </a:p>
      </dgm:t>
    </dgm:pt>
    <dgm:pt modelId="{816496DE-FA01-431F-939E-AD3891194503}">
      <dgm:prSet phldrT="[Testo]" phldr="1"/>
      <dgm:spPr/>
      <dgm:t>
        <a:bodyPr/>
        <a:lstStyle/>
        <a:p>
          <a:endParaRPr lang="it-IT"/>
        </a:p>
      </dgm:t>
    </dgm:pt>
    <dgm:pt modelId="{A1449CE0-C9DD-4DE6-A5CC-E8C31492FAB7}" type="parTrans" cxnId="{65692DB7-2294-4174-8426-67C58EEA86DF}">
      <dgm:prSet/>
      <dgm:spPr/>
      <dgm:t>
        <a:bodyPr/>
        <a:lstStyle/>
        <a:p>
          <a:endParaRPr lang="it-IT"/>
        </a:p>
      </dgm:t>
    </dgm:pt>
    <dgm:pt modelId="{32A88499-7CA5-4516-8880-0C83C3109FAB}" type="sibTrans" cxnId="{65692DB7-2294-4174-8426-67C58EEA86DF}">
      <dgm:prSet/>
      <dgm:spPr/>
      <dgm:t>
        <a:bodyPr/>
        <a:lstStyle/>
        <a:p>
          <a:endParaRPr lang="it-IT"/>
        </a:p>
      </dgm:t>
    </dgm:pt>
    <dgm:pt modelId="{55AD4424-DDFD-47A8-B30C-70142A30CBFA}">
      <dgm:prSet phldrT="[Testo]" phldr="1"/>
      <dgm:spPr/>
      <dgm:t>
        <a:bodyPr/>
        <a:lstStyle/>
        <a:p>
          <a:endParaRPr lang="it-IT"/>
        </a:p>
      </dgm:t>
    </dgm:pt>
    <dgm:pt modelId="{86BEA9A1-27C2-4B71-9514-F4CD830294D2}" type="parTrans" cxnId="{73705C2C-FBE3-4989-B5E5-308F8ED250F2}">
      <dgm:prSet/>
      <dgm:spPr/>
      <dgm:t>
        <a:bodyPr/>
        <a:lstStyle/>
        <a:p>
          <a:endParaRPr lang="it-IT"/>
        </a:p>
      </dgm:t>
    </dgm:pt>
    <dgm:pt modelId="{0A13F252-150C-4C4D-ACA8-79FA3D387634}" type="sibTrans" cxnId="{73705C2C-FBE3-4989-B5E5-308F8ED250F2}">
      <dgm:prSet/>
      <dgm:spPr/>
      <dgm:t>
        <a:bodyPr/>
        <a:lstStyle/>
        <a:p>
          <a:endParaRPr lang="it-IT"/>
        </a:p>
      </dgm:t>
    </dgm:pt>
    <dgm:pt modelId="{2D5E6ABD-6443-414F-8B17-3C3A4A97223D}">
      <dgm:prSet phldrT="[Testo]" phldr="1"/>
      <dgm:spPr/>
      <dgm:t>
        <a:bodyPr/>
        <a:lstStyle/>
        <a:p>
          <a:endParaRPr lang="it-IT" dirty="0"/>
        </a:p>
      </dgm:t>
    </dgm:pt>
    <dgm:pt modelId="{EB426A01-3390-4703-81D3-910D2F96A226}" type="parTrans" cxnId="{FF39496B-CAAE-40DE-83BA-A0088031013E}">
      <dgm:prSet/>
      <dgm:spPr/>
      <dgm:t>
        <a:bodyPr/>
        <a:lstStyle/>
        <a:p>
          <a:endParaRPr lang="it-IT"/>
        </a:p>
      </dgm:t>
    </dgm:pt>
    <dgm:pt modelId="{4D790850-308E-4AC1-B671-C0CE816B525E}" type="sibTrans" cxnId="{FF39496B-CAAE-40DE-83BA-A0088031013E}">
      <dgm:prSet/>
      <dgm:spPr/>
      <dgm:t>
        <a:bodyPr/>
        <a:lstStyle/>
        <a:p>
          <a:endParaRPr lang="it-IT"/>
        </a:p>
      </dgm:t>
    </dgm:pt>
    <dgm:pt modelId="{535C7E88-A763-49D9-B971-B09508F2759B}" type="pres">
      <dgm:prSet presAssocID="{B68AA56F-7BCD-4A6B-9FAC-20BB765E97FE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it-IT"/>
        </a:p>
      </dgm:t>
    </dgm:pt>
    <dgm:pt modelId="{653A69C5-F3E4-4D7E-90E9-095CA37E54F5}" type="pres">
      <dgm:prSet presAssocID="{3D6463A4-9634-4617-96FB-FD3227F6EADC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0D79E1F2-485A-4D78-8C7C-BE8556E65B00}" type="pres">
      <dgm:prSet presAssocID="{440571B0-AB72-41ED-A925-12E682905678}" presName="sibTrans" presStyleLbl="sibTrans2D1" presStyleIdx="0" presStyleCnt="4"/>
      <dgm:spPr/>
      <dgm:t>
        <a:bodyPr/>
        <a:lstStyle/>
        <a:p>
          <a:endParaRPr lang="it-IT"/>
        </a:p>
      </dgm:t>
    </dgm:pt>
    <dgm:pt modelId="{443ADD82-6154-4F4C-B364-B9B34C613DD7}" type="pres">
      <dgm:prSet presAssocID="{440571B0-AB72-41ED-A925-12E682905678}" presName="connectorText" presStyleLbl="sibTrans2D1" presStyleIdx="0" presStyleCnt="4"/>
      <dgm:spPr/>
      <dgm:t>
        <a:bodyPr/>
        <a:lstStyle/>
        <a:p>
          <a:endParaRPr lang="it-IT"/>
        </a:p>
      </dgm:t>
    </dgm:pt>
    <dgm:pt modelId="{CBF44A5A-CA21-4B3F-A10E-79F634070D21}" type="pres">
      <dgm:prSet presAssocID="{816496DE-FA01-431F-939E-AD3891194503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5DDA525C-DD1E-45FF-A4B9-CADC4073E47E}" type="pres">
      <dgm:prSet presAssocID="{32A88499-7CA5-4516-8880-0C83C3109FAB}" presName="sibTrans" presStyleLbl="sibTrans2D1" presStyleIdx="1" presStyleCnt="4"/>
      <dgm:spPr/>
      <dgm:t>
        <a:bodyPr/>
        <a:lstStyle/>
        <a:p>
          <a:endParaRPr lang="it-IT"/>
        </a:p>
      </dgm:t>
    </dgm:pt>
    <dgm:pt modelId="{36A4956B-BF73-4BCA-9662-A3DF981DCE95}" type="pres">
      <dgm:prSet presAssocID="{32A88499-7CA5-4516-8880-0C83C3109FAB}" presName="connectorText" presStyleLbl="sibTrans2D1" presStyleIdx="1" presStyleCnt="4"/>
      <dgm:spPr/>
      <dgm:t>
        <a:bodyPr/>
        <a:lstStyle/>
        <a:p>
          <a:endParaRPr lang="it-IT"/>
        </a:p>
      </dgm:t>
    </dgm:pt>
    <dgm:pt modelId="{B3C3E3B6-888E-4671-86E0-E7061116DA75}" type="pres">
      <dgm:prSet presAssocID="{55AD4424-DDFD-47A8-B30C-70142A30CBFA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E12D129C-3B03-4DD3-98EF-80A92EA3AA17}" type="pres">
      <dgm:prSet presAssocID="{0A13F252-150C-4C4D-ACA8-79FA3D387634}" presName="sibTrans" presStyleLbl="sibTrans2D1" presStyleIdx="2" presStyleCnt="4"/>
      <dgm:spPr/>
      <dgm:t>
        <a:bodyPr/>
        <a:lstStyle/>
        <a:p>
          <a:endParaRPr lang="it-IT"/>
        </a:p>
      </dgm:t>
    </dgm:pt>
    <dgm:pt modelId="{45FBC301-8622-4EAE-B56E-0D6EF372AFBF}" type="pres">
      <dgm:prSet presAssocID="{0A13F252-150C-4C4D-ACA8-79FA3D387634}" presName="connectorText" presStyleLbl="sibTrans2D1" presStyleIdx="2" presStyleCnt="4"/>
      <dgm:spPr/>
      <dgm:t>
        <a:bodyPr/>
        <a:lstStyle/>
        <a:p>
          <a:endParaRPr lang="it-IT"/>
        </a:p>
      </dgm:t>
    </dgm:pt>
    <dgm:pt modelId="{6D916EAF-C70C-43DE-8A83-63F4DF1AFC5E}" type="pres">
      <dgm:prSet presAssocID="{2D5E6ABD-6443-414F-8B17-3C3A4A97223D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424D5049-DD46-4F09-8C4A-CBCCD29BA48A}" type="pres">
      <dgm:prSet presAssocID="{4D790850-308E-4AC1-B671-C0CE816B525E}" presName="sibTrans" presStyleLbl="sibTrans2D1" presStyleIdx="3" presStyleCnt="4"/>
      <dgm:spPr/>
      <dgm:t>
        <a:bodyPr/>
        <a:lstStyle/>
        <a:p>
          <a:endParaRPr lang="it-IT"/>
        </a:p>
      </dgm:t>
    </dgm:pt>
    <dgm:pt modelId="{CE20C088-CBD7-4BBF-A3D2-DD86D0A44238}" type="pres">
      <dgm:prSet presAssocID="{4D790850-308E-4AC1-B671-C0CE816B525E}" presName="connectorText" presStyleLbl="sibTrans2D1" presStyleIdx="3" presStyleCnt="4"/>
      <dgm:spPr/>
      <dgm:t>
        <a:bodyPr/>
        <a:lstStyle/>
        <a:p>
          <a:endParaRPr lang="it-IT"/>
        </a:p>
      </dgm:t>
    </dgm:pt>
  </dgm:ptLst>
  <dgm:cxnLst>
    <dgm:cxn modelId="{BD19E8F6-405E-4104-8859-96A8D8D3B404}" type="presOf" srcId="{4D790850-308E-4AC1-B671-C0CE816B525E}" destId="{424D5049-DD46-4F09-8C4A-CBCCD29BA48A}" srcOrd="0" destOrd="0" presId="urn:microsoft.com/office/officeart/2005/8/layout/cycle2"/>
    <dgm:cxn modelId="{65692DB7-2294-4174-8426-67C58EEA86DF}" srcId="{B68AA56F-7BCD-4A6B-9FAC-20BB765E97FE}" destId="{816496DE-FA01-431F-939E-AD3891194503}" srcOrd="1" destOrd="0" parTransId="{A1449CE0-C9DD-4DE6-A5CC-E8C31492FAB7}" sibTransId="{32A88499-7CA5-4516-8880-0C83C3109FAB}"/>
    <dgm:cxn modelId="{CF44138C-6818-4893-8B44-C31F3EFD6876}" type="presOf" srcId="{0A13F252-150C-4C4D-ACA8-79FA3D387634}" destId="{45FBC301-8622-4EAE-B56E-0D6EF372AFBF}" srcOrd="1" destOrd="0" presId="urn:microsoft.com/office/officeart/2005/8/layout/cycle2"/>
    <dgm:cxn modelId="{D7E700F6-5952-4191-B30E-F0C8B25A3924}" type="presOf" srcId="{440571B0-AB72-41ED-A925-12E682905678}" destId="{443ADD82-6154-4F4C-B364-B9B34C613DD7}" srcOrd="1" destOrd="0" presId="urn:microsoft.com/office/officeart/2005/8/layout/cycle2"/>
    <dgm:cxn modelId="{65BB5E04-F154-4165-8C5C-004CE8750404}" type="presOf" srcId="{2D5E6ABD-6443-414F-8B17-3C3A4A97223D}" destId="{6D916EAF-C70C-43DE-8A83-63F4DF1AFC5E}" srcOrd="0" destOrd="0" presId="urn:microsoft.com/office/officeart/2005/8/layout/cycle2"/>
    <dgm:cxn modelId="{5061CDFA-A82C-472E-A589-6DB1B63699E0}" srcId="{B68AA56F-7BCD-4A6B-9FAC-20BB765E97FE}" destId="{3D6463A4-9634-4617-96FB-FD3227F6EADC}" srcOrd="0" destOrd="0" parTransId="{7241D8BB-7FE0-403A-8FE4-79A92879E004}" sibTransId="{440571B0-AB72-41ED-A925-12E682905678}"/>
    <dgm:cxn modelId="{B7E9182A-EAF8-4583-9494-32251EFA10E1}" type="presOf" srcId="{B68AA56F-7BCD-4A6B-9FAC-20BB765E97FE}" destId="{535C7E88-A763-49D9-B971-B09508F2759B}" srcOrd="0" destOrd="0" presId="urn:microsoft.com/office/officeart/2005/8/layout/cycle2"/>
    <dgm:cxn modelId="{0A8B4343-605E-44B5-B0FF-F53426A530B0}" type="presOf" srcId="{440571B0-AB72-41ED-A925-12E682905678}" destId="{0D79E1F2-485A-4D78-8C7C-BE8556E65B00}" srcOrd="0" destOrd="0" presId="urn:microsoft.com/office/officeart/2005/8/layout/cycle2"/>
    <dgm:cxn modelId="{FDCAA4EF-9090-4EF1-8E35-6992D48750B0}" type="presOf" srcId="{4D790850-308E-4AC1-B671-C0CE816B525E}" destId="{CE20C088-CBD7-4BBF-A3D2-DD86D0A44238}" srcOrd="1" destOrd="0" presId="urn:microsoft.com/office/officeart/2005/8/layout/cycle2"/>
    <dgm:cxn modelId="{7154D1C6-6A95-43F7-A33F-1F8C4D56D350}" type="presOf" srcId="{3D6463A4-9634-4617-96FB-FD3227F6EADC}" destId="{653A69C5-F3E4-4D7E-90E9-095CA37E54F5}" srcOrd="0" destOrd="0" presId="urn:microsoft.com/office/officeart/2005/8/layout/cycle2"/>
    <dgm:cxn modelId="{AA10FB43-245F-44F0-A2FC-CD24513D5F2B}" type="presOf" srcId="{32A88499-7CA5-4516-8880-0C83C3109FAB}" destId="{36A4956B-BF73-4BCA-9662-A3DF981DCE95}" srcOrd="1" destOrd="0" presId="urn:microsoft.com/office/officeart/2005/8/layout/cycle2"/>
    <dgm:cxn modelId="{73705C2C-FBE3-4989-B5E5-308F8ED250F2}" srcId="{B68AA56F-7BCD-4A6B-9FAC-20BB765E97FE}" destId="{55AD4424-DDFD-47A8-B30C-70142A30CBFA}" srcOrd="2" destOrd="0" parTransId="{86BEA9A1-27C2-4B71-9514-F4CD830294D2}" sibTransId="{0A13F252-150C-4C4D-ACA8-79FA3D387634}"/>
    <dgm:cxn modelId="{3877BBA5-8C5E-4DD2-8A52-ACF79CC709B2}" type="presOf" srcId="{816496DE-FA01-431F-939E-AD3891194503}" destId="{CBF44A5A-CA21-4B3F-A10E-79F634070D21}" srcOrd="0" destOrd="0" presId="urn:microsoft.com/office/officeart/2005/8/layout/cycle2"/>
    <dgm:cxn modelId="{BF54C49C-B584-4E79-9A1D-7B606ADB8490}" type="presOf" srcId="{0A13F252-150C-4C4D-ACA8-79FA3D387634}" destId="{E12D129C-3B03-4DD3-98EF-80A92EA3AA17}" srcOrd="0" destOrd="0" presId="urn:microsoft.com/office/officeart/2005/8/layout/cycle2"/>
    <dgm:cxn modelId="{D3EB06F1-FA2B-4FE6-9830-8409D5950512}" type="presOf" srcId="{32A88499-7CA5-4516-8880-0C83C3109FAB}" destId="{5DDA525C-DD1E-45FF-A4B9-CADC4073E47E}" srcOrd="0" destOrd="0" presId="urn:microsoft.com/office/officeart/2005/8/layout/cycle2"/>
    <dgm:cxn modelId="{FF39496B-CAAE-40DE-83BA-A0088031013E}" srcId="{B68AA56F-7BCD-4A6B-9FAC-20BB765E97FE}" destId="{2D5E6ABD-6443-414F-8B17-3C3A4A97223D}" srcOrd="3" destOrd="0" parTransId="{EB426A01-3390-4703-81D3-910D2F96A226}" sibTransId="{4D790850-308E-4AC1-B671-C0CE816B525E}"/>
    <dgm:cxn modelId="{D952EC49-5438-4BD4-9DB7-39ADD4840F12}" type="presOf" srcId="{55AD4424-DDFD-47A8-B30C-70142A30CBFA}" destId="{B3C3E3B6-888E-4671-86E0-E7061116DA75}" srcOrd="0" destOrd="0" presId="urn:microsoft.com/office/officeart/2005/8/layout/cycle2"/>
    <dgm:cxn modelId="{1548C8B2-7398-4B6B-87AD-A15B25514C7C}" type="presParOf" srcId="{535C7E88-A763-49D9-B971-B09508F2759B}" destId="{653A69C5-F3E4-4D7E-90E9-095CA37E54F5}" srcOrd="0" destOrd="0" presId="urn:microsoft.com/office/officeart/2005/8/layout/cycle2"/>
    <dgm:cxn modelId="{B0304CC7-7154-4CAE-BEE9-2D4EA7FC1339}" type="presParOf" srcId="{535C7E88-A763-49D9-B971-B09508F2759B}" destId="{0D79E1F2-485A-4D78-8C7C-BE8556E65B00}" srcOrd="1" destOrd="0" presId="urn:microsoft.com/office/officeart/2005/8/layout/cycle2"/>
    <dgm:cxn modelId="{F5D214E9-3A70-446E-A8F0-B555F259DAFF}" type="presParOf" srcId="{0D79E1F2-485A-4D78-8C7C-BE8556E65B00}" destId="{443ADD82-6154-4F4C-B364-B9B34C613DD7}" srcOrd="0" destOrd="0" presId="urn:microsoft.com/office/officeart/2005/8/layout/cycle2"/>
    <dgm:cxn modelId="{DB7CF515-C46D-416E-A107-A654769490FA}" type="presParOf" srcId="{535C7E88-A763-49D9-B971-B09508F2759B}" destId="{CBF44A5A-CA21-4B3F-A10E-79F634070D21}" srcOrd="2" destOrd="0" presId="urn:microsoft.com/office/officeart/2005/8/layout/cycle2"/>
    <dgm:cxn modelId="{6B023DCE-411F-46F3-8EBE-6A7251CABB93}" type="presParOf" srcId="{535C7E88-A763-49D9-B971-B09508F2759B}" destId="{5DDA525C-DD1E-45FF-A4B9-CADC4073E47E}" srcOrd="3" destOrd="0" presId="urn:microsoft.com/office/officeart/2005/8/layout/cycle2"/>
    <dgm:cxn modelId="{3482EE5A-7589-4F83-8CCA-58AF490F5E27}" type="presParOf" srcId="{5DDA525C-DD1E-45FF-A4B9-CADC4073E47E}" destId="{36A4956B-BF73-4BCA-9662-A3DF981DCE95}" srcOrd="0" destOrd="0" presId="urn:microsoft.com/office/officeart/2005/8/layout/cycle2"/>
    <dgm:cxn modelId="{3A56CF5B-6C4C-49D3-99F5-999BB712339C}" type="presParOf" srcId="{535C7E88-A763-49D9-B971-B09508F2759B}" destId="{B3C3E3B6-888E-4671-86E0-E7061116DA75}" srcOrd="4" destOrd="0" presId="urn:microsoft.com/office/officeart/2005/8/layout/cycle2"/>
    <dgm:cxn modelId="{3A382BDB-B145-4426-BAAC-C95F709F377C}" type="presParOf" srcId="{535C7E88-A763-49D9-B971-B09508F2759B}" destId="{E12D129C-3B03-4DD3-98EF-80A92EA3AA17}" srcOrd="5" destOrd="0" presId="urn:microsoft.com/office/officeart/2005/8/layout/cycle2"/>
    <dgm:cxn modelId="{20E1F235-AB5C-40A0-9938-EEA2ECB46B46}" type="presParOf" srcId="{E12D129C-3B03-4DD3-98EF-80A92EA3AA17}" destId="{45FBC301-8622-4EAE-B56E-0D6EF372AFBF}" srcOrd="0" destOrd="0" presId="urn:microsoft.com/office/officeart/2005/8/layout/cycle2"/>
    <dgm:cxn modelId="{095E850E-5ABC-4FA0-9E28-DA46B8EF95C3}" type="presParOf" srcId="{535C7E88-A763-49D9-B971-B09508F2759B}" destId="{6D916EAF-C70C-43DE-8A83-63F4DF1AFC5E}" srcOrd="6" destOrd="0" presId="urn:microsoft.com/office/officeart/2005/8/layout/cycle2"/>
    <dgm:cxn modelId="{D35FF95A-0AF7-4363-846D-FDE61993D924}" type="presParOf" srcId="{535C7E88-A763-49D9-B971-B09508F2759B}" destId="{424D5049-DD46-4F09-8C4A-CBCCD29BA48A}" srcOrd="7" destOrd="0" presId="urn:microsoft.com/office/officeart/2005/8/layout/cycle2"/>
    <dgm:cxn modelId="{AA812EF1-28AD-42CB-96C1-23F2E8368111}" type="presParOf" srcId="{424D5049-DD46-4F09-8C4A-CBCCD29BA48A}" destId="{CE20C088-CBD7-4BBF-A3D2-DD86D0A44238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2002BEC1-4143-4FBB-8142-08FC48398CC2}" type="doc">
      <dgm:prSet loTypeId="urn:microsoft.com/office/officeart/2005/8/layout/process1" loCatId="process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it-IT"/>
        </a:p>
      </dgm:t>
    </dgm:pt>
    <dgm:pt modelId="{4079B7A1-3C06-403A-84A0-08934F9600AB}">
      <dgm:prSet phldrT="[Testo]"/>
      <dgm:spPr/>
      <dgm:t>
        <a:bodyPr/>
        <a:lstStyle/>
        <a:p>
          <a:r>
            <a:rPr lang="it-IT" b="1" dirty="0"/>
            <a:t>The </a:t>
          </a:r>
          <a:r>
            <a:rPr lang="it-IT" b="1" dirty="0" err="1"/>
            <a:t>pains</a:t>
          </a:r>
          <a:r>
            <a:rPr lang="it-IT" b="1" dirty="0"/>
            <a:t> of </a:t>
          </a:r>
          <a:r>
            <a:rPr lang="it-IT" b="1" dirty="0" err="1"/>
            <a:t>young</a:t>
          </a:r>
          <a:r>
            <a:rPr lang="it-IT" b="1" dirty="0"/>
            <a:t> Werther</a:t>
          </a:r>
        </a:p>
      </dgm:t>
    </dgm:pt>
    <dgm:pt modelId="{4FF933A4-3D29-478D-B677-C27BC4063A17}" type="parTrans" cxnId="{2857FB7F-1A2A-4F34-A4D6-FA92E3789DCB}">
      <dgm:prSet/>
      <dgm:spPr/>
      <dgm:t>
        <a:bodyPr/>
        <a:lstStyle/>
        <a:p>
          <a:endParaRPr lang="it-IT"/>
        </a:p>
      </dgm:t>
    </dgm:pt>
    <dgm:pt modelId="{F086CF9C-B045-4936-812C-1BA4E22E4624}" type="sibTrans" cxnId="{2857FB7F-1A2A-4F34-A4D6-FA92E3789DCB}">
      <dgm:prSet/>
      <dgm:spPr/>
      <dgm:t>
        <a:bodyPr/>
        <a:lstStyle/>
        <a:p>
          <a:endParaRPr lang="it-IT"/>
        </a:p>
      </dgm:t>
    </dgm:pt>
    <dgm:pt modelId="{C248C949-B280-401E-A2CA-C198E6C456EE}">
      <dgm:prSet phldrT="[Testo]" phldr="1"/>
      <dgm:spPr/>
      <dgm:t>
        <a:bodyPr/>
        <a:lstStyle/>
        <a:p>
          <a:endParaRPr lang="it-IT"/>
        </a:p>
      </dgm:t>
    </dgm:pt>
    <dgm:pt modelId="{CF4CF537-84FE-4146-A426-268007321521}" type="parTrans" cxnId="{F20F59BF-BBC7-41C1-85EF-F452C77A39DF}">
      <dgm:prSet/>
      <dgm:spPr/>
      <dgm:t>
        <a:bodyPr/>
        <a:lstStyle/>
        <a:p>
          <a:endParaRPr lang="it-IT"/>
        </a:p>
      </dgm:t>
    </dgm:pt>
    <dgm:pt modelId="{4B0FEBFC-E95B-43F7-82A6-AF4CC330E29A}" type="sibTrans" cxnId="{F20F59BF-BBC7-41C1-85EF-F452C77A39DF}">
      <dgm:prSet/>
      <dgm:spPr/>
      <dgm:t>
        <a:bodyPr/>
        <a:lstStyle/>
        <a:p>
          <a:endParaRPr lang="it-IT"/>
        </a:p>
      </dgm:t>
    </dgm:pt>
    <dgm:pt modelId="{F04FE504-9047-44DF-8DA7-F05FDAB6D66A}">
      <dgm:prSet phldrT="[Testo]" phldr="1"/>
      <dgm:spPr/>
      <dgm:t>
        <a:bodyPr/>
        <a:lstStyle/>
        <a:p>
          <a:endParaRPr lang="it-IT"/>
        </a:p>
      </dgm:t>
    </dgm:pt>
    <dgm:pt modelId="{838E879A-14BB-4312-920A-6DF53220B425}" type="parTrans" cxnId="{59A17378-8C36-41DD-8841-EFD777021A43}">
      <dgm:prSet/>
      <dgm:spPr/>
      <dgm:t>
        <a:bodyPr/>
        <a:lstStyle/>
        <a:p>
          <a:endParaRPr lang="it-IT"/>
        </a:p>
      </dgm:t>
    </dgm:pt>
    <dgm:pt modelId="{1531E788-6F6D-482C-85C0-9FE20C0C6E3B}" type="sibTrans" cxnId="{59A17378-8C36-41DD-8841-EFD777021A43}">
      <dgm:prSet/>
      <dgm:spPr/>
      <dgm:t>
        <a:bodyPr/>
        <a:lstStyle/>
        <a:p>
          <a:endParaRPr lang="it-IT"/>
        </a:p>
      </dgm:t>
    </dgm:pt>
    <dgm:pt modelId="{11CE2324-CB9D-4A39-9D8A-D122B27ECF0C}">
      <dgm:prSet phldrT="[Testo]" phldr="1"/>
      <dgm:spPr/>
      <dgm:t>
        <a:bodyPr/>
        <a:lstStyle/>
        <a:p>
          <a:endParaRPr lang="it-IT" dirty="0"/>
        </a:p>
      </dgm:t>
    </dgm:pt>
    <dgm:pt modelId="{BD9ABE6C-D6EA-434B-AE2B-D393412DC8B5}" type="parTrans" cxnId="{EBE202C1-877F-4AF3-8EC8-B185753D714D}">
      <dgm:prSet/>
      <dgm:spPr/>
      <dgm:t>
        <a:bodyPr/>
        <a:lstStyle/>
        <a:p>
          <a:endParaRPr lang="it-IT"/>
        </a:p>
      </dgm:t>
    </dgm:pt>
    <dgm:pt modelId="{56430193-DB4E-4CC3-8804-C20DDC8E0BE8}" type="sibTrans" cxnId="{EBE202C1-877F-4AF3-8EC8-B185753D714D}">
      <dgm:prSet/>
      <dgm:spPr/>
      <dgm:t>
        <a:bodyPr/>
        <a:lstStyle/>
        <a:p>
          <a:endParaRPr lang="it-IT"/>
        </a:p>
      </dgm:t>
    </dgm:pt>
    <dgm:pt modelId="{D4765D60-83D3-46C2-A497-42AE4D9600A5}">
      <dgm:prSet phldrT="[Testo]" phldr="1"/>
      <dgm:spPr/>
      <dgm:t>
        <a:bodyPr/>
        <a:lstStyle/>
        <a:p>
          <a:endParaRPr lang="it-IT"/>
        </a:p>
      </dgm:t>
    </dgm:pt>
    <dgm:pt modelId="{2F80B6EB-9019-42C8-ABBF-72012A261D25}" type="parTrans" cxnId="{D505D4AF-5914-4C3F-85AD-FD5932432DA7}">
      <dgm:prSet/>
      <dgm:spPr/>
      <dgm:t>
        <a:bodyPr/>
        <a:lstStyle/>
        <a:p>
          <a:endParaRPr lang="it-IT"/>
        </a:p>
      </dgm:t>
    </dgm:pt>
    <dgm:pt modelId="{AF318BB1-672D-4F98-8D02-48C1F619E9A9}" type="sibTrans" cxnId="{D505D4AF-5914-4C3F-85AD-FD5932432DA7}">
      <dgm:prSet/>
      <dgm:spPr/>
      <dgm:t>
        <a:bodyPr/>
        <a:lstStyle/>
        <a:p>
          <a:endParaRPr lang="it-IT"/>
        </a:p>
      </dgm:t>
    </dgm:pt>
    <dgm:pt modelId="{3BDB9407-AB2E-433F-9A39-6A2B3317DCB0}" type="pres">
      <dgm:prSet presAssocID="{2002BEC1-4143-4FBB-8142-08FC48398CC2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it-IT"/>
        </a:p>
      </dgm:t>
    </dgm:pt>
    <dgm:pt modelId="{8F348866-0867-41EE-8F87-AA189C33C8B4}" type="pres">
      <dgm:prSet presAssocID="{4079B7A1-3C06-403A-84A0-08934F9600AB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3B7DAC7C-3AFC-47DB-AD5A-99FC1ED09191}" type="pres">
      <dgm:prSet presAssocID="{F086CF9C-B045-4936-812C-1BA4E22E4624}" presName="sibTrans" presStyleLbl="sibTrans2D1" presStyleIdx="0" presStyleCnt="4"/>
      <dgm:spPr/>
      <dgm:t>
        <a:bodyPr/>
        <a:lstStyle/>
        <a:p>
          <a:endParaRPr lang="it-IT"/>
        </a:p>
      </dgm:t>
    </dgm:pt>
    <dgm:pt modelId="{9F7AFD1A-9F8C-4EE3-B979-81E2765DCE46}" type="pres">
      <dgm:prSet presAssocID="{F086CF9C-B045-4936-812C-1BA4E22E4624}" presName="connectorText" presStyleLbl="sibTrans2D1" presStyleIdx="0" presStyleCnt="4"/>
      <dgm:spPr/>
      <dgm:t>
        <a:bodyPr/>
        <a:lstStyle/>
        <a:p>
          <a:endParaRPr lang="it-IT"/>
        </a:p>
      </dgm:t>
    </dgm:pt>
    <dgm:pt modelId="{A5BBC6C2-08C4-4177-83AD-E228293AF560}" type="pres">
      <dgm:prSet presAssocID="{C248C949-B280-401E-A2CA-C198E6C456EE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1D9CE952-F92C-4C1B-99F7-2B7CB806A799}" type="pres">
      <dgm:prSet presAssocID="{4B0FEBFC-E95B-43F7-82A6-AF4CC330E29A}" presName="sibTrans" presStyleLbl="sibTrans2D1" presStyleIdx="1" presStyleCnt="4"/>
      <dgm:spPr/>
      <dgm:t>
        <a:bodyPr/>
        <a:lstStyle/>
        <a:p>
          <a:endParaRPr lang="it-IT"/>
        </a:p>
      </dgm:t>
    </dgm:pt>
    <dgm:pt modelId="{041CC4AD-11C5-4640-8C8A-141EB1603720}" type="pres">
      <dgm:prSet presAssocID="{4B0FEBFC-E95B-43F7-82A6-AF4CC330E29A}" presName="connectorText" presStyleLbl="sibTrans2D1" presStyleIdx="1" presStyleCnt="4"/>
      <dgm:spPr/>
      <dgm:t>
        <a:bodyPr/>
        <a:lstStyle/>
        <a:p>
          <a:endParaRPr lang="it-IT"/>
        </a:p>
      </dgm:t>
    </dgm:pt>
    <dgm:pt modelId="{A9B9D173-55BC-4E36-A96F-A38C6EDB0A73}" type="pres">
      <dgm:prSet presAssocID="{F04FE504-9047-44DF-8DA7-F05FDAB6D66A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08638961-E794-4124-8BE8-52E301F655B7}" type="pres">
      <dgm:prSet presAssocID="{1531E788-6F6D-482C-85C0-9FE20C0C6E3B}" presName="sibTrans" presStyleLbl="sibTrans2D1" presStyleIdx="2" presStyleCnt="4"/>
      <dgm:spPr/>
      <dgm:t>
        <a:bodyPr/>
        <a:lstStyle/>
        <a:p>
          <a:endParaRPr lang="it-IT"/>
        </a:p>
      </dgm:t>
    </dgm:pt>
    <dgm:pt modelId="{7A09FE26-8586-49E3-AAC5-41CC623E48F8}" type="pres">
      <dgm:prSet presAssocID="{1531E788-6F6D-482C-85C0-9FE20C0C6E3B}" presName="connectorText" presStyleLbl="sibTrans2D1" presStyleIdx="2" presStyleCnt="4"/>
      <dgm:spPr/>
      <dgm:t>
        <a:bodyPr/>
        <a:lstStyle/>
        <a:p>
          <a:endParaRPr lang="it-IT"/>
        </a:p>
      </dgm:t>
    </dgm:pt>
    <dgm:pt modelId="{46AB1EB6-333F-4BFC-A185-F278475CAFEC}" type="pres">
      <dgm:prSet presAssocID="{11CE2324-CB9D-4A39-9D8A-D122B27ECF0C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05C14273-7FD2-4D2C-9522-DC5441D2097A}" type="pres">
      <dgm:prSet presAssocID="{56430193-DB4E-4CC3-8804-C20DDC8E0BE8}" presName="sibTrans" presStyleLbl="sibTrans2D1" presStyleIdx="3" presStyleCnt="4"/>
      <dgm:spPr/>
      <dgm:t>
        <a:bodyPr/>
        <a:lstStyle/>
        <a:p>
          <a:endParaRPr lang="it-IT"/>
        </a:p>
      </dgm:t>
    </dgm:pt>
    <dgm:pt modelId="{C21F5A62-C5B3-47CA-A99F-3B59FB61CF18}" type="pres">
      <dgm:prSet presAssocID="{56430193-DB4E-4CC3-8804-C20DDC8E0BE8}" presName="connectorText" presStyleLbl="sibTrans2D1" presStyleIdx="3" presStyleCnt="4"/>
      <dgm:spPr/>
      <dgm:t>
        <a:bodyPr/>
        <a:lstStyle/>
        <a:p>
          <a:endParaRPr lang="it-IT"/>
        </a:p>
      </dgm:t>
    </dgm:pt>
    <dgm:pt modelId="{0B898C22-049E-4E98-B581-58C0CCA29348}" type="pres">
      <dgm:prSet presAssocID="{D4765D60-83D3-46C2-A497-42AE4D9600A5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</dgm:ptLst>
  <dgm:cxnLst>
    <dgm:cxn modelId="{1B797D6F-BC89-4C82-8B0A-DFC45162CAB8}" type="presOf" srcId="{56430193-DB4E-4CC3-8804-C20DDC8E0BE8}" destId="{C21F5A62-C5B3-47CA-A99F-3B59FB61CF18}" srcOrd="1" destOrd="0" presId="urn:microsoft.com/office/officeart/2005/8/layout/process1"/>
    <dgm:cxn modelId="{8A3E353B-E41B-48A9-A77F-E4E837F4BBE5}" type="presOf" srcId="{4B0FEBFC-E95B-43F7-82A6-AF4CC330E29A}" destId="{041CC4AD-11C5-4640-8C8A-141EB1603720}" srcOrd="1" destOrd="0" presId="urn:microsoft.com/office/officeart/2005/8/layout/process1"/>
    <dgm:cxn modelId="{BCD5AD34-7071-49BC-A6B5-049AEE62D612}" type="presOf" srcId="{56430193-DB4E-4CC3-8804-C20DDC8E0BE8}" destId="{05C14273-7FD2-4D2C-9522-DC5441D2097A}" srcOrd="0" destOrd="0" presId="urn:microsoft.com/office/officeart/2005/8/layout/process1"/>
    <dgm:cxn modelId="{D505D4AF-5914-4C3F-85AD-FD5932432DA7}" srcId="{2002BEC1-4143-4FBB-8142-08FC48398CC2}" destId="{D4765D60-83D3-46C2-A497-42AE4D9600A5}" srcOrd="4" destOrd="0" parTransId="{2F80B6EB-9019-42C8-ABBF-72012A261D25}" sibTransId="{AF318BB1-672D-4F98-8D02-48C1F619E9A9}"/>
    <dgm:cxn modelId="{9906379F-885B-47D4-B7F5-F348BE340E4A}" type="presOf" srcId="{F086CF9C-B045-4936-812C-1BA4E22E4624}" destId="{3B7DAC7C-3AFC-47DB-AD5A-99FC1ED09191}" srcOrd="0" destOrd="0" presId="urn:microsoft.com/office/officeart/2005/8/layout/process1"/>
    <dgm:cxn modelId="{9A011B59-3598-4BB2-B936-358889CF7860}" type="presOf" srcId="{2002BEC1-4143-4FBB-8142-08FC48398CC2}" destId="{3BDB9407-AB2E-433F-9A39-6A2B3317DCB0}" srcOrd="0" destOrd="0" presId="urn:microsoft.com/office/officeart/2005/8/layout/process1"/>
    <dgm:cxn modelId="{0B5B669C-4571-47CB-B0CE-C36260261842}" type="presOf" srcId="{11CE2324-CB9D-4A39-9D8A-D122B27ECF0C}" destId="{46AB1EB6-333F-4BFC-A185-F278475CAFEC}" srcOrd="0" destOrd="0" presId="urn:microsoft.com/office/officeart/2005/8/layout/process1"/>
    <dgm:cxn modelId="{638283FD-5B60-4AF1-864A-2857CFA71A7E}" type="presOf" srcId="{C248C949-B280-401E-A2CA-C198E6C456EE}" destId="{A5BBC6C2-08C4-4177-83AD-E228293AF560}" srcOrd="0" destOrd="0" presId="urn:microsoft.com/office/officeart/2005/8/layout/process1"/>
    <dgm:cxn modelId="{F3709893-2135-4096-BEF6-B1C607D83FB9}" type="presOf" srcId="{1531E788-6F6D-482C-85C0-9FE20C0C6E3B}" destId="{08638961-E794-4124-8BE8-52E301F655B7}" srcOrd="0" destOrd="0" presId="urn:microsoft.com/office/officeart/2005/8/layout/process1"/>
    <dgm:cxn modelId="{482402A4-61EA-4EBC-8F2C-A39F9D8AA89D}" type="presOf" srcId="{F086CF9C-B045-4936-812C-1BA4E22E4624}" destId="{9F7AFD1A-9F8C-4EE3-B979-81E2765DCE46}" srcOrd="1" destOrd="0" presId="urn:microsoft.com/office/officeart/2005/8/layout/process1"/>
    <dgm:cxn modelId="{9DDDC7F0-F84C-4BAD-B77D-194DE5D1B592}" type="presOf" srcId="{1531E788-6F6D-482C-85C0-9FE20C0C6E3B}" destId="{7A09FE26-8586-49E3-AAC5-41CC623E48F8}" srcOrd="1" destOrd="0" presId="urn:microsoft.com/office/officeart/2005/8/layout/process1"/>
    <dgm:cxn modelId="{F20F59BF-BBC7-41C1-85EF-F452C77A39DF}" srcId="{2002BEC1-4143-4FBB-8142-08FC48398CC2}" destId="{C248C949-B280-401E-A2CA-C198E6C456EE}" srcOrd="1" destOrd="0" parTransId="{CF4CF537-84FE-4146-A426-268007321521}" sibTransId="{4B0FEBFC-E95B-43F7-82A6-AF4CC330E29A}"/>
    <dgm:cxn modelId="{EBE202C1-877F-4AF3-8EC8-B185753D714D}" srcId="{2002BEC1-4143-4FBB-8142-08FC48398CC2}" destId="{11CE2324-CB9D-4A39-9D8A-D122B27ECF0C}" srcOrd="3" destOrd="0" parTransId="{BD9ABE6C-D6EA-434B-AE2B-D393412DC8B5}" sibTransId="{56430193-DB4E-4CC3-8804-C20DDC8E0BE8}"/>
    <dgm:cxn modelId="{944B2AB8-B178-4DED-B7BF-86909D27B6FA}" type="presOf" srcId="{F04FE504-9047-44DF-8DA7-F05FDAB6D66A}" destId="{A9B9D173-55BC-4E36-A96F-A38C6EDB0A73}" srcOrd="0" destOrd="0" presId="urn:microsoft.com/office/officeart/2005/8/layout/process1"/>
    <dgm:cxn modelId="{59A17378-8C36-41DD-8841-EFD777021A43}" srcId="{2002BEC1-4143-4FBB-8142-08FC48398CC2}" destId="{F04FE504-9047-44DF-8DA7-F05FDAB6D66A}" srcOrd="2" destOrd="0" parTransId="{838E879A-14BB-4312-920A-6DF53220B425}" sibTransId="{1531E788-6F6D-482C-85C0-9FE20C0C6E3B}"/>
    <dgm:cxn modelId="{35A38119-ADCA-44EC-9724-0FFD80A4FDDE}" type="presOf" srcId="{4B0FEBFC-E95B-43F7-82A6-AF4CC330E29A}" destId="{1D9CE952-F92C-4C1B-99F7-2B7CB806A799}" srcOrd="0" destOrd="0" presId="urn:microsoft.com/office/officeart/2005/8/layout/process1"/>
    <dgm:cxn modelId="{97CDC2A9-138F-4DAE-9A42-6D4A125419F5}" type="presOf" srcId="{4079B7A1-3C06-403A-84A0-08934F9600AB}" destId="{8F348866-0867-41EE-8F87-AA189C33C8B4}" srcOrd="0" destOrd="0" presId="urn:microsoft.com/office/officeart/2005/8/layout/process1"/>
    <dgm:cxn modelId="{2857FB7F-1A2A-4F34-A4D6-FA92E3789DCB}" srcId="{2002BEC1-4143-4FBB-8142-08FC48398CC2}" destId="{4079B7A1-3C06-403A-84A0-08934F9600AB}" srcOrd="0" destOrd="0" parTransId="{4FF933A4-3D29-478D-B677-C27BC4063A17}" sibTransId="{F086CF9C-B045-4936-812C-1BA4E22E4624}"/>
    <dgm:cxn modelId="{6A0FF620-4A4A-4454-A010-373CBDD12F74}" type="presOf" srcId="{D4765D60-83D3-46C2-A497-42AE4D9600A5}" destId="{0B898C22-049E-4E98-B581-58C0CCA29348}" srcOrd="0" destOrd="0" presId="urn:microsoft.com/office/officeart/2005/8/layout/process1"/>
    <dgm:cxn modelId="{02A40955-4206-4A21-BB31-A7EE4E5A4900}" type="presParOf" srcId="{3BDB9407-AB2E-433F-9A39-6A2B3317DCB0}" destId="{8F348866-0867-41EE-8F87-AA189C33C8B4}" srcOrd="0" destOrd="0" presId="urn:microsoft.com/office/officeart/2005/8/layout/process1"/>
    <dgm:cxn modelId="{1A47E870-E486-440E-AE60-05B16B872460}" type="presParOf" srcId="{3BDB9407-AB2E-433F-9A39-6A2B3317DCB0}" destId="{3B7DAC7C-3AFC-47DB-AD5A-99FC1ED09191}" srcOrd="1" destOrd="0" presId="urn:microsoft.com/office/officeart/2005/8/layout/process1"/>
    <dgm:cxn modelId="{921A058F-D6D6-4EA8-904B-B875272090FA}" type="presParOf" srcId="{3B7DAC7C-3AFC-47DB-AD5A-99FC1ED09191}" destId="{9F7AFD1A-9F8C-4EE3-B979-81E2765DCE46}" srcOrd="0" destOrd="0" presId="urn:microsoft.com/office/officeart/2005/8/layout/process1"/>
    <dgm:cxn modelId="{BFB8869F-78D6-4F02-89E2-6F13340CDC2F}" type="presParOf" srcId="{3BDB9407-AB2E-433F-9A39-6A2B3317DCB0}" destId="{A5BBC6C2-08C4-4177-83AD-E228293AF560}" srcOrd="2" destOrd="0" presId="urn:microsoft.com/office/officeart/2005/8/layout/process1"/>
    <dgm:cxn modelId="{90113027-5829-4835-AD1D-E540A6A9DF40}" type="presParOf" srcId="{3BDB9407-AB2E-433F-9A39-6A2B3317DCB0}" destId="{1D9CE952-F92C-4C1B-99F7-2B7CB806A799}" srcOrd="3" destOrd="0" presId="urn:microsoft.com/office/officeart/2005/8/layout/process1"/>
    <dgm:cxn modelId="{5C4C3C00-7BBC-4F0F-A339-B4A36C84F9B3}" type="presParOf" srcId="{1D9CE952-F92C-4C1B-99F7-2B7CB806A799}" destId="{041CC4AD-11C5-4640-8C8A-141EB1603720}" srcOrd="0" destOrd="0" presId="urn:microsoft.com/office/officeart/2005/8/layout/process1"/>
    <dgm:cxn modelId="{42C87F27-A568-4178-B8C7-C2A97AB80A6C}" type="presParOf" srcId="{3BDB9407-AB2E-433F-9A39-6A2B3317DCB0}" destId="{A9B9D173-55BC-4E36-A96F-A38C6EDB0A73}" srcOrd="4" destOrd="0" presId="urn:microsoft.com/office/officeart/2005/8/layout/process1"/>
    <dgm:cxn modelId="{8770BE5C-FD8F-4770-ABB7-F933EC6D711D}" type="presParOf" srcId="{3BDB9407-AB2E-433F-9A39-6A2B3317DCB0}" destId="{08638961-E794-4124-8BE8-52E301F655B7}" srcOrd="5" destOrd="0" presId="urn:microsoft.com/office/officeart/2005/8/layout/process1"/>
    <dgm:cxn modelId="{E9F837F1-F7C2-4972-B0C1-10BF0E3A7EC2}" type="presParOf" srcId="{08638961-E794-4124-8BE8-52E301F655B7}" destId="{7A09FE26-8586-49E3-AAC5-41CC623E48F8}" srcOrd="0" destOrd="0" presId="urn:microsoft.com/office/officeart/2005/8/layout/process1"/>
    <dgm:cxn modelId="{0F492E5B-5E63-4C45-A86E-3FA0923E8898}" type="presParOf" srcId="{3BDB9407-AB2E-433F-9A39-6A2B3317DCB0}" destId="{46AB1EB6-333F-4BFC-A185-F278475CAFEC}" srcOrd="6" destOrd="0" presId="urn:microsoft.com/office/officeart/2005/8/layout/process1"/>
    <dgm:cxn modelId="{DBB38904-CD52-41D9-B8AB-8F532ED6801D}" type="presParOf" srcId="{3BDB9407-AB2E-433F-9A39-6A2B3317DCB0}" destId="{05C14273-7FD2-4D2C-9522-DC5441D2097A}" srcOrd="7" destOrd="0" presId="urn:microsoft.com/office/officeart/2005/8/layout/process1"/>
    <dgm:cxn modelId="{D9BD8DF7-9358-42F8-AACC-B788C9116081}" type="presParOf" srcId="{05C14273-7FD2-4D2C-9522-DC5441D2097A}" destId="{C21F5A62-C5B3-47CA-A99F-3B59FB61CF18}" srcOrd="0" destOrd="0" presId="urn:microsoft.com/office/officeart/2005/8/layout/process1"/>
    <dgm:cxn modelId="{DC08CB8D-ECAC-4B3C-A499-32CE49D6106D}" type="presParOf" srcId="{3BDB9407-AB2E-433F-9A39-6A2B3317DCB0}" destId="{0B898C22-049E-4E98-B581-58C0CCA29348}" srcOrd="8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2002BEC1-4143-4FBB-8142-08FC48398CC2}" type="doc">
      <dgm:prSet loTypeId="urn:microsoft.com/office/officeart/2005/8/layout/process1" loCatId="process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it-IT"/>
        </a:p>
      </dgm:t>
    </dgm:pt>
    <dgm:pt modelId="{4079B7A1-3C06-403A-84A0-08934F9600AB}">
      <dgm:prSet phldrT="[Testo]"/>
      <dgm:spPr/>
      <dgm:t>
        <a:bodyPr/>
        <a:lstStyle/>
        <a:p>
          <a:r>
            <a:rPr lang="it-IT" b="1" dirty="0" err="1"/>
            <a:t>Italian</a:t>
          </a:r>
          <a:r>
            <a:rPr lang="it-IT" b="1" dirty="0"/>
            <a:t> </a:t>
          </a:r>
          <a:r>
            <a:rPr lang="it-IT" b="1" dirty="0" err="1"/>
            <a:t>journey</a:t>
          </a:r>
          <a:endParaRPr lang="it-IT" b="1" dirty="0"/>
        </a:p>
      </dgm:t>
    </dgm:pt>
    <dgm:pt modelId="{4FF933A4-3D29-478D-B677-C27BC4063A17}" type="parTrans" cxnId="{2857FB7F-1A2A-4F34-A4D6-FA92E3789DCB}">
      <dgm:prSet/>
      <dgm:spPr/>
      <dgm:t>
        <a:bodyPr/>
        <a:lstStyle/>
        <a:p>
          <a:endParaRPr lang="it-IT"/>
        </a:p>
      </dgm:t>
    </dgm:pt>
    <dgm:pt modelId="{F086CF9C-B045-4936-812C-1BA4E22E4624}" type="sibTrans" cxnId="{2857FB7F-1A2A-4F34-A4D6-FA92E3789DCB}">
      <dgm:prSet/>
      <dgm:spPr/>
      <dgm:t>
        <a:bodyPr/>
        <a:lstStyle/>
        <a:p>
          <a:endParaRPr lang="it-IT"/>
        </a:p>
      </dgm:t>
    </dgm:pt>
    <dgm:pt modelId="{C248C949-B280-401E-A2CA-C198E6C456EE}">
      <dgm:prSet phldrT="[Testo]" phldr="1"/>
      <dgm:spPr/>
      <dgm:t>
        <a:bodyPr/>
        <a:lstStyle/>
        <a:p>
          <a:endParaRPr lang="it-IT"/>
        </a:p>
      </dgm:t>
    </dgm:pt>
    <dgm:pt modelId="{CF4CF537-84FE-4146-A426-268007321521}" type="parTrans" cxnId="{F20F59BF-BBC7-41C1-85EF-F452C77A39DF}">
      <dgm:prSet/>
      <dgm:spPr/>
      <dgm:t>
        <a:bodyPr/>
        <a:lstStyle/>
        <a:p>
          <a:endParaRPr lang="it-IT"/>
        </a:p>
      </dgm:t>
    </dgm:pt>
    <dgm:pt modelId="{4B0FEBFC-E95B-43F7-82A6-AF4CC330E29A}" type="sibTrans" cxnId="{F20F59BF-BBC7-41C1-85EF-F452C77A39DF}">
      <dgm:prSet/>
      <dgm:spPr/>
      <dgm:t>
        <a:bodyPr/>
        <a:lstStyle/>
        <a:p>
          <a:endParaRPr lang="it-IT"/>
        </a:p>
      </dgm:t>
    </dgm:pt>
    <dgm:pt modelId="{F04FE504-9047-44DF-8DA7-F05FDAB6D66A}">
      <dgm:prSet phldrT="[Testo]" phldr="1"/>
      <dgm:spPr/>
      <dgm:t>
        <a:bodyPr/>
        <a:lstStyle/>
        <a:p>
          <a:endParaRPr lang="it-IT" dirty="0"/>
        </a:p>
      </dgm:t>
    </dgm:pt>
    <dgm:pt modelId="{838E879A-14BB-4312-920A-6DF53220B425}" type="parTrans" cxnId="{59A17378-8C36-41DD-8841-EFD777021A43}">
      <dgm:prSet/>
      <dgm:spPr/>
      <dgm:t>
        <a:bodyPr/>
        <a:lstStyle/>
        <a:p>
          <a:endParaRPr lang="it-IT"/>
        </a:p>
      </dgm:t>
    </dgm:pt>
    <dgm:pt modelId="{1531E788-6F6D-482C-85C0-9FE20C0C6E3B}" type="sibTrans" cxnId="{59A17378-8C36-41DD-8841-EFD777021A43}">
      <dgm:prSet/>
      <dgm:spPr/>
      <dgm:t>
        <a:bodyPr/>
        <a:lstStyle/>
        <a:p>
          <a:endParaRPr lang="it-IT"/>
        </a:p>
      </dgm:t>
    </dgm:pt>
    <dgm:pt modelId="{8F6A15E6-D6E2-4A4C-BF10-3562535B04B0}">
      <dgm:prSet phldrT="[Testo]" phldr="1"/>
      <dgm:spPr/>
      <dgm:t>
        <a:bodyPr/>
        <a:lstStyle/>
        <a:p>
          <a:endParaRPr lang="it-IT"/>
        </a:p>
      </dgm:t>
    </dgm:pt>
    <dgm:pt modelId="{10A98AFB-1A2B-4E79-B783-D0B9AFFAF6EE}" type="parTrans" cxnId="{EF576E40-F39A-4D18-ADAC-903B5A8A3131}">
      <dgm:prSet/>
      <dgm:spPr/>
      <dgm:t>
        <a:bodyPr/>
        <a:lstStyle/>
        <a:p>
          <a:endParaRPr lang="it-IT"/>
        </a:p>
      </dgm:t>
    </dgm:pt>
    <dgm:pt modelId="{B7542047-7A98-48D2-B86F-0F8E3070E5EF}" type="sibTrans" cxnId="{EF576E40-F39A-4D18-ADAC-903B5A8A3131}">
      <dgm:prSet/>
      <dgm:spPr/>
      <dgm:t>
        <a:bodyPr/>
        <a:lstStyle/>
        <a:p>
          <a:endParaRPr lang="it-IT"/>
        </a:p>
      </dgm:t>
    </dgm:pt>
    <dgm:pt modelId="{3BDB9407-AB2E-433F-9A39-6A2B3317DCB0}" type="pres">
      <dgm:prSet presAssocID="{2002BEC1-4143-4FBB-8142-08FC48398CC2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it-IT"/>
        </a:p>
      </dgm:t>
    </dgm:pt>
    <dgm:pt modelId="{8F348866-0867-41EE-8F87-AA189C33C8B4}" type="pres">
      <dgm:prSet presAssocID="{4079B7A1-3C06-403A-84A0-08934F9600AB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3B7DAC7C-3AFC-47DB-AD5A-99FC1ED09191}" type="pres">
      <dgm:prSet presAssocID="{F086CF9C-B045-4936-812C-1BA4E22E4624}" presName="sibTrans" presStyleLbl="sibTrans2D1" presStyleIdx="0" presStyleCnt="3"/>
      <dgm:spPr/>
      <dgm:t>
        <a:bodyPr/>
        <a:lstStyle/>
        <a:p>
          <a:endParaRPr lang="it-IT"/>
        </a:p>
      </dgm:t>
    </dgm:pt>
    <dgm:pt modelId="{9F7AFD1A-9F8C-4EE3-B979-81E2765DCE46}" type="pres">
      <dgm:prSet presAssocID="{F086CF9C-B045-4936-812C-1BA4E22E4624}" presName="connectorText" presStyleLbl="sibTrans2D1" presStyleIdx="0" presStyleCnt="3"/>
      <dgm:spPr/>
      <dgm:t>
        <a:bodyPr/>
        <a:lstStyle/>
        <a:p>
          <a:endParaRPr lang="it-IT"/>
        </a:p>
      </dgm:t>
    </dgm:pt>
    <dgm:pt modelId="{A5BBC6C2-08C4-4177-83AD-E228293AF560}" type="pres">
      <dgm:prSet presAssocID="{C248C949-B280-401E-A2CA-C198E6C456EE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1D9CE952-F92C-4C1B-99F7-2B7CB806A799}" type="pres">
      <dgm:prSet presAssocID="{4B0FEBFC-E95B-43F7-82A6-AF4CC330E29A}" presName="sibTrans" presStyleLbl="sibTrans2D1" presStyleIdx="1" presStyleCnt="3"/>
      <dgm:spPr/>
      <dgm:t>
        <a:bodyPr/>
        <a:lstStyle/>
        <a:p>
          <a:endParaRPr lang="it-IT"/>
        </a:p>
      </dgm:t>
    </dgm:pt>
    <dgm:pt modelId="{041CC4AD-11C5-4640-8C8A-141EB1603720}" type="pres">
      <dgm:prSet presAssocID="{4B0FEBFC-E95B-43F7-82A6-AF4CC330E29A}" presName="connectorText" presStyleLbl="sibTrans2D1" presStyleIdx="1" presStyleCnt="3"/>
      <dgm:spPr/>
      <dgm:t>
        <a:bodyPr/>
        <a:lstStyle/>
        <a:p>
          <a:endParaRPr lang="it-IT"/>
        </a:p>
      </dgm:t>
    </dgm:pt>
    <dgm:pt modelId="{A9B9D173-55BC-4E36-A96F-A38C6EDB0A73}" type="pres">
      <dgm:prSet presAssocID="{F04FE504-9047-44DF-8DA7-F05FDAB6D66A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D2248B2A-CB74-4362-9DA0-7A6E98A729CD}" type="pres">
      <dgm:prSet presAssocID="{1531E788-6F6D-482C-85C0-9FE20C0C6E3B}" presName="sibTrans" presStyleLbl="sibTrans2D1" presStyleIdx="2" presStyleCnt="3"/>
      <dgm:spPr/>
      <dgm:t>
        <a:bodyPr/>
        <a:lstStyle/>
        <a:p>
          <a:endParaRPr lang="it-IT"/>
        </a:p>
      </dgm:t>
    </dgm:pt>
    <dgm:pt modelId="{B9BF076B-C221-4989-8022-A8E4D35FDD94}" type="pres">
      <dgm:prSet presAssocID="{1531E788-6F6D-482C-85C0-9FE20C0C6E3B}" presName="connectorText" presStyleLbl="sibTrans2D1" presStyleIdx="2" presStyleCnt="3"/>
      <dgm:spPr/>
      <dgm:t>
        <a:bodyPr/>
        <a:lstStyle/>
        <a:p>
          <a:endParaRPr lang="it-IT"/>
        </a:p>
      </dgm:t>
    </dgm:pt>
    <dgm:pt modelId="{92E3F95A-8BB4-4A54-844E-C7611C85109B}" type="pres">
      <dgm:prSet presAssocID="{8F6A15E6-D6E2-4A4C-BF10-3562535B04B0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</dgm:ptLst>
  <dgm:cxnLst>
    <dgm:cxn modelId="{1671D21F-7783-454B-88A4-5F147E04DEC0}" type="presOf" srcId="{1531E788-6F6D-482C-85C0-9FE20C0C6E3B}" destId="{D2248B2A-CB74-4362-9DA0-7A6E98A729CD}" srcOrd="0" destOrd="0" presId="urn:microsoft.com/office/officeart/2005/8/layout/process1"/>
    <dgm:cxn modelId="{EF576E40-F39A-4D18-ADAC-903B5A8A3131}" srcId="{2002BEC1-4143-4FBB-8142-08FC48398CC2}" destId="{8F6A15E6-D6E2-4A4C-BF10-3562535B04B0}" srcOrd="3" destOrd="0" parTransId="{10A98AFB-1A2B-4E79-B783-D0B9AFFAF6EE}" sibTransId="{B7542047-7A98-48D2-B86F-0F8E3070E5EF}"/>
    <dgm:cxn modelId="{220603DE-1E46-4323-9A51-341A58BD4607}" type="presOf" srcId="{1531E788-6F6D-482C-85C0-9FE20C0C6E3B}" destId="{B9BF076B-C221-4989-8022-A8E4D35FDD94}" srcOrd="1" destOrd="0" presId="urn:microsoft.com/office/officeart/2005/8/layout/process1"/>
    <dgm:cxn modelId="{944B2AB8-B178-4DED-B7BF-86909D27B6FA}" type="presOf" srcId="{F04FE504-9047-44DF-8DA7-F05FDAB6D66A}" destId="{A9B9D173-55BC-4E36-A96F-A38C6EDB0A73}" srcOrd="0" destOrd="0" presId="urn:microsoft.com/office/officeart/2005/8/layout/process1"/>
    <dgm:cxn modelId="{9906379F-885B-47D4-B7F5-F348BE340E4A}" type="presOf" srcId="{F086CF9C-B045-4936-812C-1BA4E22E4624}" destId="{3B7DAC7C-3AFC-47DB-AD5A-99FC1ED09191}" srcOrd="0" destOrd="0" presId="urn:microsoft.com/office/officeart/2005/8/layout/process1"/>
    <dgm:cxn modelId="{9A011B59-3598-4BB2-B936-358889CF7860}" type="presOf" srcId="{2002BEC1-4143-4FBB-8142-08FC48398CC2}" destId="{3BDB9407-AB2E-433F-9A39-6A2B3317DCB0}" srcOrd="0" destOrd="0" presId="urn:microsoft.com/office/officeart/2005/8/layout/process1"/>
    <dgm:cxn modelId="{482402A4-61EA-4EBC-8F2C-A39F9D8AA89D}" type="presOf" srcId="{F086CF9C-B045-4936-812C-1BA4E22E4624}" destId="{9F7AFD1A-9F8C-4EE3-B979-81E2765DCE46}" srcOrd="1" destOrd="0" presId="urn:microsoft.com/office/officeart/2005/8/layout/process1"/>
    <dgm:cxn modelId="{B5BC78DB-BD00-4911-9E4B-E86A86755BA4}" type="presOf" srcId="{8F6A15E6-D6E2-4A4C-BF10-3562535B04B0}" destId="{92E3F95A-8BB4-4A54-844E-C7611C85109B}" srcOrd="0" destOrd="0" presId="urn:microsoft.com/office/officeart/2005/8/layout/process1"/>
    <dgm:cxn modelId="{638283FD-5B60-4AF1-864A-2857CFA71A7E}" type="presOf" srcId="{C248C949-B280-401E-A2CA-C198E6C456EE}" destId="{A5BBC6C2-08C4-4177-83AD-E228293AF560}" srcOrd="0" destOrd="0" presId="urn:microsoft.com/office/officeart/2005/8/layout/process1"/>
    <dgm:cxn modelId="{2857FB7F-1A2A-4F34-A4D6-FA92E3789DCB}" srcId="{2002BEC1-4143-4FBB-8142-08FC48398CC2}" destId="{4079B7A1-3C06-403A-84A0-08934F9600AB}" srcOrd="0" destOrd="0" parTransId="{4FF933A4-3D29-478D-B677-C27BC4063A17}" sibTransId="{F086CF9C-B045-4936-812C-1BA4E22E4624}"/>
    <dgm:cxn modelId="{97CDC2A9-138F-4DAE-9A42-6D4A125419F5}" type="presOf" srcId="{4079B7A1-3C06-403A-84A0-08934F9600AB}" destId="{8F348866-0867-41EE-8F87-AA189C33C8B4}" srcOrd="0" destOrd="0" presId="urn:microsoft.com/office/officeart/2005/8/layout/process1"/>
    <dgm:cxn modelId="{59A17378-8C36-41DD-8841-EFD777021A43}" srcId="{2002BEC1-4143-4FBB-8142-08FC48398CC2}" destId="{F04FE504-9047-44DF-8DA7-F05FDAB6D66A}" srcOrd="2" destOrd="0" parTransId="{838E879A-14BB-4312-920A-6DF53220B425}" sibTransId="{1531E788-6F6D-482C-85C0-9FE20C0C6E3B}"/>
    <dgm:cxn modelId="{35A38119-ADCA-44EC-9724-0FFD80A4FDDE}" type="presOf" srcId="{4B0FEBFC-E95B-43F7-82A6-AF4CC330E29A}" destId="{1D9CE952-F92C-4C1B-99F7-2B7CB806A799}" srcOrd="0" destOrd="0" presId="urn:microsoft.com/office/officeart/2005/8/layout/process1"/>
    <dgm:cxn modelId="{8A3E353B-E41B-48A9-A77F-E4E837F4BBE5}" type="presOf" srcId="{4B0FEBFC-E95B-43F7-82A6-AF4CC330E29A}" destId="{041CC4AD-11C5-4640-8C8A-141EB1603720}" srcOrd="1" destOrd="0" presId="urn:microsoft.com/office/officeart/2005/8/layout/process1"/>
    <dgm:cxn modelId="{F20F59BF-BBC7-41C1-85EF-F452C77A39DF}" srcId="{2002BEC1-4143-4FBB-8142-08FC48398CC2}" destId="{C248C949-B280-401E-A2CA-C198E6C456EE}" srcOrd="1" destOrd="0" parTransId="{CF4CF537-84FE-4146-A426-268007321521}" sibTransId="{4B0FEBFC-E95B-43F7-82A6-AF4CC330E29A}"/>
    <dgm:cxn modelId="{02A40955-4206-4A21-BB31-A7EE4E5A4900}" type="presParOf" srcId="{3BDB9407-AB2E-433F-9A39-6A2B3317DCB0}" destId="{8F348866-0867-41EE-8F87-AA189C33C8B4}" srcOrd="0" destOrd="0" presId="urn:microsoft.com/office/officeart/2005/8/layout/process1"/>
    <dgm:cxn modelId="{1A47E870-E486-440E-AE60-05B16B872460}" type="presParOf" srcId="{3BDB9407-AB2E-433F-9A39-6A2B3317DCB0}" destId="{3B7DAC7C-3AFC-47DB-AD5A-99FC1ED09191}" srcOrd="1" destOrd="0" presId="urn:microsoft.com/office/officeart/2005/8/layout/process1"/>
    <dgm:cxn modelId="{921A058F-D6D6-4EA8-904B-B875272090FA}" type="presParOf" srcId="{3B7DAC7C-3AFC-47DB-AD5A-99FC1ED09191}" destId="{9F7AFD1A-9F8C-4EE3-B979-81E2765DCE46}" srcOrd="0" destOrd="0" presId="urn:microsoft.com/office/officeart/2005/8/layout/process1"/>
    <dgm:cxn modelId="{BFB8869F-78D6-4F02-89E2-6F13340CDC2F}" type="presParOf" srcId="{3BDB9407-AB2E-433F-9A39-6A2B3317DCB0}" destId="{A5BBC6C2-08C4-4177-83AD-E228293AF560}" srcOrd="2" destOrd="0" presId="urn:microsoft.com/office/officeart/2005/8/layout/process1"/>
    <dgm:cxn modelId="{90113027-5829-4835-AD1D-E540A6A9DF40}" type="presParOf" srcId="{3BDB9407-AB2E-433F-9A39-6A2B3317DCB0}" destId="{1D9CE952-F92C-4C1B-99F7-2B7CB806A799}" srcOrd="3" destOrd="0" presId="urn:microsoft.com/office/officeart/2005/8/layout/process1"/>
    <dgm:cxn modelId="{5C4C3C00-7BBC-4F0F-A339-B4A36C84F9B3}" type="presParOf" srcId="{1D9CE952-F92C-4C1B-99F7-2B7CB806A799}" destId="{041CC4AD-11C5-4640-8C8A-141EB1603720}" srcOrd="0" destOrd="0" presId="urn:microsoft.com/office/officeart/2005/8/layout/process1"/>
    <dgm:cxn modelId="{42C87F27-A568-4178-B8C7-C2A97AB80A6C}" type="presParOf" srcId="{3BDB9407-AB2E-433F-9A39-6A2B3317DCB0}" destId="{A9B9D173-55BC-4E36-A96F-A38C6EDB0A73}" srcOrd="4" destOrd="0" presId="urn:microsoft.com/office/officeart/2005/8/layout/process1"/>
    <dgm:cxn modelId="{B3011DDC-6334-45C2-8056-FA18E98EAC20}" type="presParOf" srcId="{3BDB9407-AB2E-433F-9A39-6A2B3317DCB0}" destId="{D2248B2A-CB74-4362-9DA0-7A6E98A729CD}" srcOrd="5" destOrd="0" presId="urn:microsoft.com/office/officeart/2005/8/layout/process1"/>
    <dgm:cxn modelId="{C466F92A-5C03-4B2E-A45E-156BFFDE42FE}" type="presParOf" srcId="{D2248B2A-CB74-4362-9DA0-7A6E98A729CD}" destId="{B9BF076B-C221-4989-8022-A8E4D35FDD94}" srcOrd="0" destOrd="0" presId="urn:microsoft.com/office/officeart/2005/8/layout/process1"/>
    <dgm:cxn modelId="{57F07408-0A93-4CBB-A9F4-430D976A2A07}" type="presParOf" srcId="{3BDB9407-AB2E-433F-9A39-6A2B3317DCB0}" destId="{92E3F95A-8BB4-4A54-844E-C7611C85109B}" srcOrd="6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1E469EB3-59DA-47E2-831B-EC3BF55D30C3}" type="doc">
      <dgm:prSet loTypeId="urn:microsoft.com/office/officeart/2005/8/layout/cycle3" loCatId="cycle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it-IT"/>
        </a:p>
      </dgm:t>
    </dgm:pt>
    <dgm:pt modelId="{27187408-3EA7-4552-847B-0D93D9E09EFD}">
      <dgm:prSet phldrT="[Testo]"/>
      <dgm:spPr/>
      <dgm:t>
        <a:bodyPr/>
        <a:lstStyle/>
        <a:p>
          <a:r>
            <a:rPr lang="it-IT" b="1" dirty="0"/>
            <a:t>UGO FOSCOLO</a:t>
          </a:r>
        </a:p>
      </dgm:t>
    </dgm:pt>
    <dgm:pt modelId="{56F8AF2F-3E11-458C-8778-EB458D86E6EA}" type="parTrans" cxnId="{B3C2BF3E-8B0D-4125-AD3A-1FE2D9F081FA}">
      <dgm:prSet/>
      <dgm:spPr/>
      <dgm:t>
        <a:bodyPr/>
        <a:lstStyle/>
        <a:p>
          <a:endParaRPr lang="it-IT"/>
        </a:p>
      </dgm:t>
    </dgm:pt>
    <dgm:pt modelId="{780B144D-DC96-472C-8380-1FD605168C6E}" type="sibTrans" cxnId="{B3C2BF3E-8B0D-4125-AD3A-1FE2D9F081FA}">
      <dgm:prSet/>
      <dgm:spPr/>
      <dgm:t>
        <a:bodyPr/>
        <a:lstStyle/>
        <a:p>
          <a:endParaRPr lang="it-IT"/>
        </a:p>
      </dgm:t>
    </dgm:pt>
    <dgm:pt modelId="{ED2AB03F-A55F-4540-87FF-FA926DD21E29}">
      <dgm:prSet phldrT="[Testo]" phldr="1"/>
      <dgm:spPr/>
      <dgm:t>
        <a:bodyPr/>
        <a:lstStyle/>
        <a:p>
          <a:endParaRPr lang="it-IT"/>
        </a:p>
      </dgm:t>
    </dgm:pt>
    <dgm:pt modelId="{9C0E3E64-9525-472F-838B-B9F5EBA5ACB7}" type="parTrans" cxnId="{663E8ECD-5DD9-406F-A766-41C0E522B387}">
      <dgm:prSet/>
      <dgm:spPr/>
      <dgm:t>
        <a:bodyPr/>
        <a:lstStyle/>
        <a:p>
          <a:endParaRPr lang="it-IT"/>
        </a:p>
      </dgm:t>
    </dgm:pt>
    <dgm:pt modelId="{C63792C8-F199-4EFB-8F1B-D7B43DB36A07}" type="sibTrans" cxnId="{663E8ECD-5DD9-406F-A766-41C0E522B387}">
      <dgm:prSet/>
      <dgm:spPr/>
      <dgm:t>
        <a:bodyPr/>
        <a:lstStyle/>
        <a:p>
          <a:endParaRPr lang="it-IT"/>
        </a:p>
      </dgm:t>
    </dgm:pt>
    <dgm:pt modelId="{3B0805DC-BEC1-4FD8-B783-32EACB50927D}">
      <dgm:prSet phldrT="[Testo]" phldr="1"/>
      <dgm:spPr/>
      <dgm:t>
        <a:bodyPr/>
        <a:lstStyle/>
        <a:p>
          <a:endParaRPr lang="it-IT"/>
        </a:p>
      </dgm:t>
    </dgm:pt>
    <dgm:pt modelId="{42F8961B-A067-4A06-9076-35CF027CBEAA}" type="parTrans" cxnId="{3B2C19F5-926A-4543-9609-64D11B2FFE19}">
      <dgm:prSet/>
      <dgm:spPr/>
      <dgm:t>
        <a:bodyPr/>
        <a:lstStyle/>
        <a:p>
          <a:endParaRPr lang="it-IT"/>
        </a:p>
      </dgm:t>
    </dgm:pt>
    <dgm:pt modelId="{D3B81BDF-1498-4FCE-A85A-B5750071DDE8}" type="sibTrans" cxnId="{3B2C19F5-926A-4543-9609-64D11B2FFE19}">
      <dgm:prSet/>
      <dgm:spPr/>
      <dgm:t>
        <a:bodyPr/>
        <a:lstStyle/>
        <a:p>
          <a:endParaRPr lang="it-IT"/>
        </a:p>
      </dgm:t>
    </dgm:pt>
    <dgm:pt modelId="{F095D92D-42BD-403D-9030-A546451768D6}">
      <dgm:prSet phldrT="[Testo]" phldr="1"/>
      <dgm:spPr/>
      <dgm:t>
        <a:bodyPr/>
        <a:lstStyle/>
        <a:p>
          <a:endParaRPr lang="it-IT"/>
        </a:p>
      </dgm:t>
    </dgm:pt>
    <dgm:pt modelId="{D2D3EE54-DB13-4FA2-9DAE-3ECA4CBFA4A0}" type="parTrans" cxnId="{E1DE7BE3-3691-47A0-BF52-1F009957E60A}">
      <dgm:prSet/>
      <dgm:spPr/>
      <dgm:t>
        <a:bodyPr/>
        <a:lstStyle/>
        <a:p>
          <a:endParaRPr lang="it-IT"/>
        </a:p>
      </dgm:t>
    </dgm:pt>
    <dgm:pt modelId="{5AAFB622-704C-4CD7-B536-E911178A192C}" type="sibTrans" cxnId="{E1DE7BE3-3691-47A0-BF52-1F009957E60A}">
      <dgm:prSet/>
      <dgm:spPr/>
      <dgm:t>
        <a:bodyPr/>
        <a:lstStyle/>
        <a:p>
          <a:endParaRPr lang="it-IT"/>
        </a:p>
      </dgm:t>
    </dgm:pt>
    <dgm:pt modelId="{06F502E9-1D39-4748-A99D-590250027555}">
      <dgm:prSet phldrT="[Testo]" phldr="1"/>
      <dgm:spPr/>
      <dgm:t>
        <a:bodyPr/>
        <a:lstStyle/>
        <a:p>
          <a:endParaRPr lang="it-IT"/>
        </a:p>
      </dgm:t>
    </dgm:pt>
    <dgm:pt modelId="{812426A7-DEEE-4DFD-8C7E-C0B6A9762553}" type="parTrans" cxnId="{F8479633-EC19-4761-BCC5-CF1E45C9B81C}">
      <dgm:prSet/>
      <dgm:spPr/>
      <dgm:t>
        <a:bodyPr/>
        <a:lstStyle/>
        <a:p>
          <a:endParaRPr lang="it-IT"/>
        </a:p>
      </dgm:t>
    </dgm:pt>
    <dgm:pt modelId="{F5BEA91C-95B2-4B96-B8A7-06097A912BBF}" type="sibTrans" cxnId="{F8479633-EC19-4761-BCC5-CF1E45C9B81C}">
      <dgm:prSet/>
      <dgm:spPr/>
      <dgm:t>
        <a:bodyPr/>
        <a:lstStyle/>
        <a:p>
          <a:endParaRPr lang="it-IT"/>
        </a:p>
      </dgm:t>
    </dgm:pt>
    <dgm:pt modelId="{7E60213B-5B5B-463A-8B61-DF917B70A5F9}" type="pres">
      <dgm:prSet presAssocID="{1E469EB3-59DA-47E2-831B-EC3BF55D30C3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it-IT"/>
        </a:p>
      </dgm:t>
    </dgm:pt>
    <dgm:pt modelId="{9E1F98E8-B4EF-4349-A3C0-AB9B8CF76F70}" type="pres">
      <dgm:prSet presAssocID="{1E469EB3-59DA-47E2-831B-EC3BF55D30C3}" presName="cycle" presStyleCnt="0"/>
      <dgm:spPr/>
    </dgm:pt>
    <dgm:pt modelId="{3E8FFF7D-E6A7-480C-B300-621AD4C5248E}" type="pres">
      <dgm:prSet presAssocID="{27187408-3EA7-4552-847B-0D93D9E09EFD}" presName="nodeFirst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577544AD-F148-4B55-BD3E-D8CCD7AC10C8}" type="pres">
      <dgm:prSet presAssocID="{780B144D-DC96-472C-8380-1FD605168C6E}" presName="sibTransFirstNode" presStyleLbl="bgShp" presStyleIdx="0" presStyleCnt="1"/>
      <dgm:spPr/>
      <dgm:t>
        <a:bodyPr/>
        <a:lstStyle/>
        <a:p>
          <a:endParaRPr lang="it-IT"/>
        </a:p>
      </dgm:t>
    </dgm:pt>
    <dgm:pt modelId="{325ACDE5-422F-4FF2-B4C5-C883DD2423C6}" type="pres">
      <dgm:prSet presAssocID="{ED2AB03F-A55F-4540-87FF-FA926DD21E29}" presName="nodeFollowingNodes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61CA5DBB-568C-4749-8505-C11414D9FB83}" type="pres">
      <dgm:prSet presAssocID="{3B0805DC-BEC1-4FD8-B783-32EACB50927D}" presName="nodeFollowingNodes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F5C47251-F4A5-4320-AAF9-1DCAD2A7F371}" type="pres">
      <dgm:prSet presAssocID="{F095D92D-42BD-403D-9030-A546451768D6}" presName="nodeFollowingNodes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C0B20A73-B34D-4C69-A78F-15ECFA75C155}" type="pres">
      <dgm:prSet presAssocID="{06F502E9-1D39-4748-A99D-590250027555}" presName="nodeFollowingNodes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</dgm:ptLst>
  <dgm:cxnLst>
    <dgm:cxn modelId="{B3C2BF3E-8B0D-4125-AD3A-1FE2D9F081FA}" srcId="{1E469EB3-59DA-47E2-831B-EC3BF55D30C3}" destId="{27187408-3EA7-4552-847B-0D93D9E09EFD}" srcOrd="0" destOrd="0" parTransId="{56F8AF2F-3E11-458C-8778-EB458D86E6EA}" sibTransId="{780B144D-DC96-472C-8380-1FD605168C6E}"/>
    <dgm:cxn modelId="{E1DE7BE3-3691-47A0-BF52-1F009957E60A}" srcId="{1E469EB3-59DA-47E2-831B-EC3BF55D30C3}" destId="{F095D92D-42BD-403D-9030-A546451768D6}" srcOrd="3" destOrd="0" parTransId="{D2D3EE54-DB13-4FA2-9DAE-3ECA4CBFA4A0}" sibTransId="{5AAFB622-704C-4CD7-B536-E911178A192C}"/>
    <dgm:cxn modelId="{81BE95CE-1D89-444B-9B75-E08FF9F26271}" type="presOf" srcId="{27187408-3EA7-4552-847B-0D93D9E09EFD}" destId="{3E8FFF7D-E6A7-480C-B300-621AD4C5248E}" srcOrd="0" destOrd="0" presId="urn:microsoft.com/office/officeart/2005/8/layout/cycle3"/>
    <dgm:cxn modelId="{E497F996-415C-4397-AB73-76A538FF173D}" type="presOf" srcId="{780B144D-DC96-472C-8380-1FD605168C6E}" destId="{577544AD-F148-4B55-BD3E-D8CCD7AC10C8}" srcOrd="0" destOrd="0" presId="urn:microsoft.com/office/officeart/2005/8/layout/cycle3"/>
    <dgm:cxn modelId="{B6C1EB67-1D48-4724-8B66-E21EDAB4E443}" type="presOf" srcId="{06F502E9-1D39-4748-A99D-590250027555}" destId="{C0B20A73-B34D-4C69-A78F-15ECFA75C155}" srcOrd="0" destOrd="0" presId="urn:microsoft.com/office/officeart/2005/8/layout/cycle3"/>
    <dgm:cxn modelId="{D72CBE8F-7822-4CDB-B8F0-7EFEED807C99}" type="presOf" srcId="{1E469EB3-59DA-47E2-831B-EC3BF55D30C3}" destId="{7E60213B-5B5B-463A-8B61-DF917B70A5F9}" srcOrd="0" destOrd="0" presId="urn:microsoft.com/office/officeart/2005/8/layout/cycle3"/>
    <dgm:cxn modelId="{3B2C19F5-926A-4543-9609-64D11B2FFE19}" srcId="{1E469EB3-59DA-47E2-831B-EC3BF55D30C3}" destId="{3B0805DC-BEC1-4FD8-B783-32EACB50927D}" srcOrd="2" destOrd="0" parTransId="{42F8961B-A067-4A06-9076-35CF027CBEAA}" sibTransId="{D3B81BDF-1498-4FCE-A85A-B5750071DDE8}"/>
    <dgm:cxn modelId="{F8479633-EC19-4761-BCC5-CF1E45C9B81C}" srcId="{1E469EB3-59DA-47E2-831B-EC3BF55D30C3}" destId="{06F502E9-1D39-4748-A99D-590250027555}" srcOrd="4" destOrd="0" parTransId="{812426A7-DEEE-4DFD-8C7E-C0B6A9762553}" sibTransId="{F5BEA91C-95B2-4B96-B8A7-06097A912BBF}"/>
    <dgm:cxn modelId="{1805072D-4847-4533-9936-EBC298643788}" type="presOf" srcId="{ED2AB03F-A55F-4540-87FF-FA926DD21E29}" destId="{325ACDE5-422F-4FF2-B4C5-C883DD2423C6}" srcOrd="0" destOrd="0" presId="urn:microsoft.com/office/officeart/2005/8/layout/cycle3"/>
    <dgm:cxn modelId="{3929BB0A-8BFC-46F4-8282-B180B4CD976E}" type="presOf" srcId="{3B0805DC-BEC1-4FD8-B783-32EACB50927D}" destId="{61CA5DBB-568C-4749-8505-C11414D9FB83}" srcOrd="0" destOrd="0" presId="urn:microsoft.com/office/officeart/2005/8/layout/cycle3"/>
    <dgm:cxn modelId="{69F6B0F3-FDCE-4705-9ABF-253BFD721E98}" type="presOf" srcId="{F095D92D-42BD-403D-9030-A546451768D6}" destId="{F5C47251-F4A5-4320-AAF9-1DCAD2A7F371}" srcOrd="0" destOrd="0" presId="urn:microsoft.com/office/officeart/2005/8/layout/cycle3"/>
    <dgm:cxn modelId="{663E8ECD-5DD9-406F-A766-41C0E522B387}" srcId="{1E469EB3-59DA-47E2-831B-EC3BF55D30C3}" destId="{ED2AB03F-A55F-4540-87FF-FA926DD21E29}" srcOrd="1" destOrd="0" parTransId="{9C0E3E64-9525-472F-838B-B9F5EBA5ACB7}" sibTransId="{C63792C8-F199-4EFB-8F1B-D7B43DB36A07}"/>
    <dgm:cxn modelId="{00F89D83-DF20-4858-ACEA-B00816D0709F}" type="presParOf" srcId="{7E60213B-5B5B-463A-8B61-DF917B70A5F9}" destId="{9E1F98E8-B4EF-4349-A3C0-AB9B8CF76F70}" srcOrd="0" destOrd="0" presId="urn:microsoft.com/office/officeart/2005/8/layout/cycle3"/>
    <dgm:cxn modelId="{92682F90-520F-47B8-8F0E-8D4204440B22}" type="presParOf" srcId="{9E1F98E8-B4EF-4349-A3C0-AB9B8CF76F70}" destId="{3E8FFF7D-E6A7-480C-B300-621AD4C5248E}" srcOrd="0" destOrd="0" presId="urn:microsoft.com/office/officeart/2005/8/layout/cycle3"/>
    <dgm:cxn modelId="{53033BB8-49DC-42C0-8818-CF65F88535F3}" type="presParOf" srcId="{9E1F98E8-B4EF-4349-A3C0-AB9B8CF76F70}" destId="{577544AD-F148-4B55-BD3E-D8CCD7AC10C8}" srcOrd="1" destOrd="0" presId="urn:microsoft.com/office/officeart/2005/8/layout/cycle3"/>
    <dgm:cxn modelId="{A56A28B1-C144-4715-9F37-FF95524F93E2}" type="presParOf" srcId="{9E1F98E8-B4EF-4349-A3C0-AB9B8CF76F70}" destId="{325ACDE5-422F-4FF2-B4C5-C883DD2423C6}" srcOrd="2" destOrd="0" presId="urn:microsoft.com/office/officeart/2005/8/layout/cycle3"/>
    <dgm:cxn modelId="{84059E0B-5357-467E-B4F7-994C6AAB4C71}" type="presParOf" srcId="{9E1F98E8-B4EF-4349-A3C0-AB9B8CF76F70}" destId="{61CA5DBB-568C-4749-8505-C11414D9FB83}" srcOrd="3" destOrd="0" presId="urn:microsoft.com/office/officeart/2005/8/layout/cycle3"/>
    <dgm:cxn modelId="{351CEBE0-57EC-42D4-95F5-E78969DEB125}" type="presParOf" srcId="{9E1F98E8-B4EF-4349-A3C0-AB9B8CF76F70}" destId="{F5C47251-F4A5-4320-AAF9-1DCAD2A7F371}" srcOrd="4" destOrd="0" presId="urn:microsoft.com/office/officeart/2005/8/layout/cycle3"/>
    <dgm:cxn modelId="{35BF7561-05FB-4FD1-AE43-0CA49C24187F}" type="presParOf" srcId="{9E1F98E8-B4EF-4349-A3C0-AB9B8CF76F70}" destId="{C0B20A73-B34D-4C69-A78F-15ECFA75C155}" srcOrd="5" destOrd="0" presId="urn:microsoft.com/office/officeart/2005/8/layout/cycle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3F2A8A8-C964-483F-B9C4-3D750F685E85}">
      <dsp:nvSpPr>
        <dsp:cNvPr id="0" name=""/>
        <dsp:cNvSpPr/>
      </dsp:nvSpPr>
      <dsp:spPr>
        <a:xfrm>
          <a:off x="4044124" y="2175669"/>
          <a:ext cx="542350" cy="103344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71175" y="0"/>
              </a:lnTo>
              <a:lnTo>
                <a:pt x="271175" y="1033442"/>
              </a:lnTo>
              <a:lnTo>
                <a:pt x="542350" y="1033442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500" kern="1200"/>
        </a:p>
      </dsp:txBody>
      <dsp:txXfrm>
        <a:off x="4286122" y="2663212"/>
        <a:ext cx="58355" cy="58355"/>
      </dsp:txXfrm>
    </dsp:sp>
    <dsp:sp modelId="{66A83711-E837-4127-8232-1162063DE6EF}">
      <dsp:nvSpPr>
        <dsp:cNvPr id="0" name=""/>
        <dsp:cNvSpPr/>
      </dsp:nvSpPr>
      <dsp:spPr>
        <a:xfrm>
          <a:off x="4044124" y="2129948"/>
          <a:ext cx="542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542350" y="4572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500" kern="1200"/>
        </a:p>
      </dsp:txBody>
      <dsp:txXfrm>
        <a:off x="4301741" y="2162110"/>
        <a:ext cx="27117" cy="27117"/>
      </dsp:txXfrm>
    </dsp:sp>
    <dsp:sp modelId="{80E1A66D-5912-464B-91E2-FF4E19B2C68B}">
      <dsp:nvSpPr>
        <dsp:cNvPr id="0" name=""/>
        <dsp:cNvSpPr/>
      </dsp:nvSpPr>
      <dsp:spPr>
        <a:xfrm>
          <a:off x="4044124" y="1142226"/>
          <a:ext cx="542350" cy="1033442"/>
        </a:xfrm>
        <a:custGeom>
          <a:avLst/>
          <a:gdLst/>
          <a:ahLst/>
          <a:cxnLst/>
          <a:rect l="0" t="0" r="0" b="0"/>
          <a:pathLst>
            <a:path>
              <a:moveTo>
                <a:pt x="0" y="1033442"/>
              </a:moveTo>
              <a:lnTo>
                <a:pt x="271175" y="1033442"/>
              </a:lnTo>
              <a:lnTo>
                <a:pt x="271175" y="0"/>
              </a:lnTo>
              <a:lnTo>
                <a:pt x="542350" y="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500" kern="1200"/>
        </a:p>
      </dsp:txBody>
      <dsp:txXfrm>
        <a:off x="4286122" y="1629769"/>
        <a:ext cx="58355" cy="58355"/>
      </dsp:txXfrm>
    </dsp:sp>
    <dsp:sp modelId="{10AD842A-7850-407B-9FF0-AFEB8ABE95DC}">
      <dsp:nvSpPr>
        <dsp:cNvPr id="0" name=""/>
        <dsp:cNvSpPr/>
      </dsp:nvSpPr>
      <dsp:spPr>
        <a:xfrm rot="16200000">
          <a:off x="1455078" y="1762291"/>
          <a:ext cx="4351338" cy="82675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/>
            <a:t>The main countries of European Pre-romanticism</a:t>
          </a:r>
          <a:endParaRPr lang="it-IT" sz="2800" kern="1200" dirty="0"/>
        </a:p>
      </dsp:txBody>
      <dsp:txXfrm>
        <a:off x="1455078" y="1762291"/>
        <a:ext cx="4351338" cy="826754"/>
      </dsp:txXfrm>
    </dsp:sp>
    <dsp:sp modelId="{06F62040-F6EC-41C3-95CB-F0043EBC8AD0}">
      <dsp:nvSpPr>
        <dsp:cNvPr id="0" name=""/>
        <dsp:cNvSpPr/>
      </dsp:nvSpPr>
      <dsp:spPr>
        <a:xfrm>
          <a:off x="4586475" y="728849"/>
          <a:ext cx="2711753" cy="82675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605" tIns="14605" rIns="14605" bIns="14605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300" kern="1200" dirty="0"/>
            <a:t>…</a:t>
          </a:r>
        </a:p>
      </dsp:txBody>
      <dsp:txXfrm>
        <a:off x="4586475" y="728849"/>
        <a:ext cx="2711753" cy="826754"/>
      </dsp:txXfrm>
    </dsp:sp>
    <dsp:sp modelId="{143D37C1-8BFF-4984-957A-1155E68839D4}">
      <dsp:nvSpPr>
        <dsp:cNvPr id="0" name=""/>
        <dsp:cNvSpPr/>
      </dsp:nvSpPr>
      <dsp:spPr>
        <a:xfrm>
          <a:off x="4586475" y="1762291"/>
          <a:ext cx="2711753" cy="82675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605" tIns="14605" rIns="14605" bIns="14605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300" kern="1200" dirty="0"/>
            <a:t>…</a:t>
          </a:r>
        </a:p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2300" kern="1200" dirty="0"/>
        </a:p>
      </dsp:txBody>
      <dsp:txXfrm>
        <a:off x="4586475" y="1762291"/>
        <a:ext cx="2711753" cy="826754"/>
      </dsp:txXfrm>
    </dsp:sp>
    <dsp:sp modelId="{8D827650-3D59-4D69-97D3-3383E3E8D10B}">
      <dsp:nvSpPr>
        <dsp:cNvPr id="0" name=""/>
        <dsp:cNvSpPr/>
      </dsp:nvSpPr>
      <dsp:spPr>
        <a:xfrm>
          <a:off x="4586475" y="2795734"/>
          <a:ext cx="2711753" cy="82675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605" tIns="14605" rIns="14605" bIns="14605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300" kern="1200" dirty="0"/>
            <a:t>…</a:t>
          </a:r>
        </a:p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2300" kern="1200" dirty="0"/>
        </a:p>
      </dsp:txBody>
      <dsp:txXfrm>
        <a:off x="4586475" y="2795734"/>
        <a:ext cx="2711753" cy="826754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2614EB5-AA2A-4098-9051-464FE3B41908}">
      <dsp:nvSpPr>
        <dsp:cNvPr id="0" name=""/>
        <dsp:cNvSpPr/>
      </dsp:nvSpPr>
      <dsp:spPr>
        <a:xfrm>
          <a:off x="5062" y="924897"/>
          <a:ext cx="2409231" cy="165996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C8C1231-A1E2-410E-BB0B-E515EFFB5E23}">
      <dsp:nvSpPr>
        <dsp:cNvPr id="0" name=""/>
        <dsp:cNvSpPr/>
      </dsp:nvSpPr>
      <dsp:spPr>
        <a:xfrm>
          <a:off x="5062" y="2584858"/>
          <a:ext cx="2409231" cy="89382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98704" tIns="298704" rIns="298704" bIns="0" numCol="1" spcCol="1270" anchor="t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4200" kern="1200" dirty="0"/>
        </a:p>
      </dsp:txBody>
      <dsp:txXfrm>
        <a:off x="5062" y="2584858"/>
        <a:ext cx="2409231" cy="893825"/>
      </dsp:txXfrm>
    </dsp:sp>
    <dsp:sp modelId="{ACA89118-2443-4FEE-8EA3-600E2A746BB9}">
      <dsp:nvSpPr>
        <dsp:cNvPr id="0" name=""/>
        <dsp:cNvSpPr/>
      </dsp:nvSpPr>
      <dsp:spPr>
        <a:xfrm>
          <a:off x="2655318" y="924897"/>
          <a:ext cx="2409231" cy="165996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83BAE94-A9D6-4D43-BE45-FB2790FBC3A6}">
      <dsp:nvSpPr>
        <dsp:cNvPr id="0" name=""/>
        <dsp:cNvSpPr/>
      </dsp:nvSpPr>
      <dsp:spPr>
        <a:xfrm>
          <a:off x="2655318" y="2584858"/>
          <a:ext cx="2409231" cy="89382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98704" tIns="298704" rIns="298704" bIns="0" numCol="1" spcCol="1270" anchor="t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4200" kern="1200" dirty="0"/>
        </a:p>
      </dsp:txBody>
      <dsp:txXfrm>
        <a:off x="2655318" y="2584858"/>
        <a:ext cx="2409231" cy="893825"/>
      </dsp:txXfrm>
    </dsp:sp>
    <dsp:sp modelId="{BD30BD25-6F57-4D94-B6B9-F42D95380E15}">
      <dsp:nvSpPr>
        <dsp:cNvPr id="0" name=""/>
        <dsp:cNvSpPr/>
      </dsp:nvSpPr>
      <dsp:spPr>
        <a:xfrm>
          <a:off x="5305575" y="924897"/>
          <a:ext cx="2409231" cy="165996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F3038C9-447C-4E79-81B0-B377B30F3EB6}">
      <dsp:nvSpPr>
        <dsp:cNvPr id="0" name=""/>
        <dsp:cNvSpPr/>
      </dsp:nvSpPr>
      <dsp:spPr>
        <a:xfrm>
          <a:off x="5305575" y="2584858"/>
          <a:ext cx="2409231" cy="89382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98704" tIns="298704" rIns="298704" bIns="0" numCol="1" spcCol="1270" anchor="t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4200" kern="1200" dirty="0"/>
        </a:p>
      </dsp:txBody>
      <dsp:txXfrm>
        <a:off x="5305575" y="2584858"/>
        <a:ext cx="2409231" cy="893825"/>
      </dsp:txXfrm>
    </dsp:sp>
    <dsp:sp modelId="{93CA9E56-84E6-402B-8DCA-A88F760408AF}">
      <dsp:nvSpPr>
        <dsp:cNvPr id="0" name=""/>
        <dsp:cNvSpPr/>
      </dsp:nvSpPr>
      <dsp:spPr>
        <a:xfrm>
          <a:off x="7955831" y="924897"/>
          <a:ext cx="2409231" cy="165996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3DF018B-B3AA-463F-BA52-0955530B5DCE}">
      <dsp:nvSpPr>
        <dsp:cNvPr id="0" name=""/>
        <dsp:cNvSpPr/>
      </dsp:nvSpPr>
      <dsp:spPr>
        <a:xfrm>
          <a:off x="7955831" y="2584858"/>
          <a:ext cx="2409231" cy="89382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98704" tIns="298704" rIns="298704" bIns="0" numCol="1" spcCol="1270" anchor="t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4200" kern="1200" dirty="0"/>
        </a:p>
      </dsp:txBody>
      <dsp:txXfrm>
        <a:off x="7955831" y="2584858"/>
        <a:ext cx="2409231" cy="893825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53A69C5-F3E4-4D7E-90E9-095CA37E54F5}">
      <dsp:nvSpPr>
        <dsp:cNvPr id="0" name=""/>
        <dsp:cNvSpPr/>
      </dsp:nvSpPr>
      <dsp:spPr>
        <a:xfrm>
          <a:off x="4562065" y="1117"/>
          <a:ext cx="1391468" cy="139146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700" kern="1200" dirty="0"/>
            <a:t>Sturm und Drang themes</a:t>
          </a:r>
        </a:p>
      </dsp:txBody>
      <dsp:txXfrm>
        <a:off x="4765841" y="204893"/>
        <a:ext cx="983916" cy="983916"/>
      </dsp:txXfrm>
    </dsp:sp>
    <dsp:sp modelId="{0D79E1F2-485A-4D78-8C7C-BE8556E65B00}">
      <dsp:nvSpPr>
        <dsp:cNvPr id="0" name=""/>
        <dsp:cNvSpPr/>
      </dsp:nvSpPr>
      <dsp:spPr>
        <a:xfrm rot="2700000">
          <a:off x="5804312" y="1194026"/>
          <a:ext cx="370944" cy="469620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400" kern="1200"/>
        </a:p>
      </dsp:txBody>
      <dsp:txXfrm>
        <a:off x="5820609" y="1248606"/>
        <a:ext cx="259661" cy="281772"/>
      </dsp:txXfrm>
    </dsp:sp>
    <dsp:sp modelId="{CBF44A5A-CA21-4B3F-A10E-79F634070D21}">
      <dsp:nvSpPr>
        <dsp:cNvPr id="0" name=""/>
        <dsp:cNvSpPr/>
      </dsp:nvSpPr>
      <dsp:spPr>
        <a:xfrm>
          <a:off x="6040882" y="1479934"/>
          <a:ext cx="1391468" cy="139146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700" kern="1200"/>
        </a:p>
      </dsp:txBody>
      <dsp:txXfrm>
        <a:off x="6244658" y="1683710"/>
        <a:ext cx="983916" cy="983916"/>
      </dsp:txXfrm>
    </dsp:sp>
    <dsp:sp modelId="{5DDA525C-DD1E-45FF-A4B9-CADC4073E47E}">
      <dsp:nvSpPr>
        <dsp:cNvPr id="0" name=""/>
        <dsp:cNvSpPr/>
      </dsp:nvSpPr>
      <dsp:spPr>
        <a:xfrm rot="8100000">
          <a:off x="5819159" y="2672843"/>
          <a:ext cx="370944" cy="469620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400" kern="1200"/>
        </a:p>
      </dsp:txBody>
      <dsp:txXfrm rot="10800000">
        <a:off x="5914145" y="2727423"/>
        <a:ext cx="259661" cy="281772"/>
      </dsp:txXfrm>
    </dsp:sp>
    <dsp:sp modelId="{B3C3E3B6-888E-4671-86E0-E7061116DA75}">
      <dsp:nvSpPr>
        <dsp:cNvPr id="0" name=""/>
        <dsp:cNvSpPr/>
      </dsp:nvSpPr>
      <dsp:spPr>
        <a:xfrm>
          <a:off x="4562065" y="2958751"/>
          <a:ext cx="1391468" cy="139146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700" kern="1200"/>
        </a:p>
      </dsp:txBody>
      <dsp:txXfrm>
        <a:off x="4765841" y="3162527"/>
        <a:ext cx="983916" cy="983916"/>
      </dsp:txXfrm>
    </dsp:sp>
    <dsp:sp modelId="{E12D129C-3B03-4DD3-98EF-80A92EA3AA17}">
      <dsp:nvSpPr>
        <dsp:cNvPr id="0" name=""/>
        <dsp:cNvSpPr/>
      </dsp:nvSpPr>
      <dsp:spPr>
        <a:xfrm rot="13500000">
          <a:off x="4340342" y="2687690"/>
          <a:ext cx="370944" cy="469620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400" kern="1200"/>
        </a:p>
      </dsp:txBody>
      <dsp:txXfrm rot="10800000">
        <a:off x="4435328" y="2820958"/>
        <a:ext cx="259661" cy="281772"/>
      </dsp:txXfrm>
    </dsp:sp>
    <dsp:sp modelId="{6D916EAF-C70C-43DE-8A83-63F4DF1AFC5E}">
      <dsp:nvSpPr>
        <dsp:cNvPr id="0" name=""/>
        <dsp:cNvSpPr/>
      </dsp:nvSpPr>
      <dsp:spPr>
        <a:xfrm>
          <a:off x="3083248" y="1479934"/>
          <a:ext cx="1391468" cy="139146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700" kern="1200" dirty="0"/>
        </a:p>
      </dsp:txBody>
      <dsp:txXfrm>
        <a:off x="3287024" y="1683710"/>
        <a:ext cx="983916" cy="983916"/>
      </dsp:txXfrm>
    </dsp:sp>
    <dsp:sp modelId="{424D5049-DD46-4F09-8C4A-CBCCD29BA48A}">
      <dsp:nvSpPr>
        <dsp:cNvPr id="0" name=""/>
        <dsp:cNvSpPr/>
      </dsp:nvSpPr>
      <dsp:spPr>
        <a:xfrm rot="18900000">
          <a:off x="4325495" y="1208873"/>
          <a:ext cx="370944" cy="469620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400" kern="1200"/>
        </a:p>
      </dsp:txBody>
      <dsp:txXfrm>
        <a:off x="4341792" y="1342141"/>
        <a:ext cx="259661" cy="281772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F348866-0867-41EE-8F87-AA189C33C8B4}">
      <dsp:nvSpPr>
        <dsp:cNvPr id="0" name=""/>
        <dsp:cNvSpPr/>
      </dsp:nvSpPr>
      <dsp:spPr>
        <a:xfrm>
          <a:off x="5134" y="1698153"/>
          <a:ext cx="1591716" cy="955030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800" b="1" kern="1200" dirty="0"/>
            <a:t>The </a:t>
          </a:r>
          <a:r>
            <a:rPr lang="it-IT" sz="1800" b="1" kern="1200" dirty="0" err="1"/>
            <a:t>pains</a:t>
          </a:r>
          <a:r>
            <a:rPr lang="it-IT" sz="1800" b="1" kern="1200" dirty="0"/>
            <a:t> of </a:t>
          </a:r>
          <a:r>
            <a:rPr lang="it-IT" sz="1800" b="1" kern="1200" dirty="0" err="1"/>
            <a:t>young</a:t>
          </a:r>
          <a:r>
            <a:rPr lang="it-IT" sz="1800" b="1" kern="1200" dirty="0"/>
            <a:t> Werther</a:t>
          </a:r>
        </a:p>
      </dsp:txBody>
      <dsp:txXfrm>
        <a:off x="33106" y="1726125"/>
        <a:ext cx="1535772" cy="899086"/>
      </dsp:txXfrm>
    </dsp:sp>
    <dsp:sp modelId="{3B7DAC7C-3AFC-47DB-AD5A-99FC1ED09191}">
      <dsp:nvSpPr>
        <dsp:cNvPr id="0" name=""/>
        <dsp:cNvSpPr/>
      </dsp:nvSpPr>
      <dsp:spPr>
        <a:xfrm>
          <a:off x="1756023" y="1978296"/>
          <a:ext cx="337443" cy="394745"/>
        </a:xfrm>
        <a:prstGeom prst="rightArrow">
          <a:avLst>
            <a:gd name="adj1" fmla="val 60000"/>
            <a:gd name="adj2" fmla="val 5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400" kern="1200"/>
        </a:p>
      </dsp:txBody>
      <dsp:txXfrm>
        <a:off x="1756023" y="2057245"/>
        <a:ext cx="236210" cy="236847"/>
      </dsp:txXfrm>
    </dsp:sp>
    <dsp:sp modelId="{A5BBC6C2-08C4-4177-83AD-E228293AF560}">
      <dsp:nvSpPr>
        <dsp:cNvPr id="0" name=""/>
        <dsp:cNvSpPr/>
      </dsp:nvSpPr>
      <dsp:spPr>
        <a:xfrm>
          <a:off x="2233538" y="1698153"/>
          <a:ext cx="1591716" cy="955030"/>
        </a:xfrm>
        <a:prstGeom prst="roundRect">
          <a:avLst>
            <a:gd name="adj" fmla="val 10000"/>
          </a:avLst>
        </a:prstGeom>
        <a:solidFill>
          <a:schemeClr val="accent4">
            <a:hueOff val="2450223"/>
            <a:satOff val="-10194"/>
            <a:lumOff val="240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800" kern="1200"/>
        </a:p>
      </dsp:txBody>
      <dsp:txXfrm>
        <a:off x="2261510" y="1726125"/>
        <a:ext cx="1535772" cy="899086"/>
      </dsp:txXfrm>
    </dsp:sp>
    <dsp:sp modelId="{1D9CE952-F92C-4C1B-99F7-2B7CB806A799}">
      <dsp:nvSpPr>
        <dsp:cNvPr id="0" name=""/>
        <dsp:cNvSpPr/>
      </dsp:nvSpPr>
      <dsp:spPr>
        <a:xfrm>
          <a:off x="3984426" y="1978296"/>
          <a:ext cx="337443" cy="394745"/>
        </a:xfrm>
        <a:prstGeom prst="rightArrow">
          <a:avLst>
            <a:gd name="adj1" fmla="val 60000"/>
            <a:gd name="adj2" fmla="val 50000"/>
          </a:avLst>
        </a:prstGeom>
        <a:solidFill>
          <a:schemeClr val="accent4">
            <a:hueOff val="3266964"/>
            <a:satOff val="-13592"/>
            <a:lumOff val="3203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400" kern="1200"/>
        </a:p>
      </dsp:txBody>
      <dsp:txXfrm>
        <a:off x="3984426" y="2057245"/>
        <a:ext cx="236210" cy="236847"/>
      </dsp:txXfrm>
    </dsp:sp>
    <dsp:sp modelId="{A9B9D173-55BC-4E36-A96F-A38C6EDB0A73}">
      <dsp:nvSpPr>
        <dsp:cNvPr id="0" name=""/>
        <dsp:cNvSpPr/>
      </dsp:nvSpPr>
      <dsp:spPr>
        <a:xfrm>
          <a:off x="4461941" y="1698153"/>
          <a:ext cx="1591716" cy="955030"/>
        </a:xfrm>
        <a:prstGeom prst="roundRect">
          <a:avLst>
            <a:gd name="adj" fmla="val 10000"/>
          </a:avLst>
        </a:prstGeom>
        <a:solidFill>
          <a:schemeClr val="accent4">
            <a:hueOff val="4900445"/>
            <a:satOff val="-20388"/>
            <a:lumOff val="4804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800" kern="1200"/>
        </a:p>
      </dsp:txBody>
      <dsp:txXfrm>
        <a:off x="4489913" y="1726125"/>
        <a:ext cx="1535772" cy="899086"/>
      </dsp:txXfrm>
    </dsp:sp>
    <dsp:sp modelId="{08638961-E794-4124-8BE8-52E301F655B7}">
      <dsp:nvSpPr>
        <dsp:cNvPr id="0" name=""/>
        <dsp:cNvSpPr/>
      </dsp:nvSpPr>
      <dsp:spPr>
        <a:xfrm>
          <a:off x="6212830" y="1978296"/>
          <a:ext cx="337443" cy="394745"/>
        </a:xfrm>
        <a:prstGeom prst="rightArrow">
          <a:avLst>
            <a:gd name="adj1" fmla="val 60000"/>
            <a:gd name="adj2" fmla="val 50000"/>
          </a:avLst>
        </a:prstGeom>
        <a:solidFill>
          <a:schemeClr val="accent4">
            <a:hueOff val="6533927"/>
            <a:satOff val="-27185"/>
            <a:lumOff val="6405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400" kern="1200"/>
        </a:p>
      </dsp:txBody>
      <dsp:txXfrm>
        <a:off x="6212830" y="2057245"/>
        <a:ext cx="236210" cy="236847"/>
      </dsp:txXfrm>
    </dsp:sp>
    <dsp:sp modelId="{46AB1EB6-333F-4BFC-A185-F278475CAFEC}">
      <dsp:nvSpPr>
        <dsp:cNvPr id="0" name=""/>
        <dsp:cNvSpPr/>
      </dsp:nvSpPr>
      <dsp:spPr>
        <a:xfrm>
          <a:off x="6690345" y="1698153"/>
          <a:ext cx="1591716" cy="955030"/>
        </a:xfrm>
        <a:prstGeom prst="roundRect">
          <a:avLst>
            <a:gd name="adj" fmla="val 10000"/>
          </a:avLst>
        </a:prstGeom>
        <a:solidFill>
          <a:schemeClr val="accent4">
            <a:hueOff val="7350668"/>
            <a:satOff val="-30583"/>
            <a:lumOff val="7206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800" kern="1200" dirty="0"/>
        </a:p>
      </dsp:txBody>
      <dsp:txXfrm>
        <a:off x="6718317" y="1726125"/>
        <a:ext cx="1535772" cy="899086"/>
      </dsp:txXfrm>
    </dsp:sp>
    <dsp:sp modelId="{05C14273-7FD2-4D2C-9522-DC5441D2097A}">
      <dsp:nvSpPr>
        <dsp:cNvPr id="0" name=""/>
        <dsp:cNvSpPr/>
      </dsp:nvSpPr>
      <dsp:spPr>
        <a:xfrm>
          <a:off x="8441233" y="1978296"/>
          <a:ext cx="337443" cy="394745"/>
        </a:xfrm>
        <a:prstGeom prst="rightArrow">
          <a:avLst>
            <a:gd name="adj1" fmla="val 60000"/>
            <a:gd name="adj2" fmla="val 50000"/>
          </a:avLst>
        </a:prstGeom>
        <a:solidFill>
          <a:schemeClr val="accent4">
            <a:hueOff val="9800891"/>
            <a:satOff val="-40777"/>
            <a:lumOff val="9608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400" kern="1200"/>
        </a:p>
      </dsp:txBody>
      <dsp:txXfrm>
        <a:off x="8441233" y="2057245"/>
        <a:ext cx="236210" cy="236847"/>
      </dsp:txXfrm>
    </dsp:sp>
    <dsp:sp modelId="{0B898C22-049E-4E98-B581-58C0CCA29348}">
      <dsp:nvSpPr>
        <dsp:cNvPr id="0" name=""/>
        <dsp:cNvSpPr/>
      </dsp:nvSpPr>
      <dsp:spPr>
        <a:xfrm>
          <a:off x="8918748" y="1698153"/>
          <a:ext cx="1591716" cy="955030"/>
        </a:xfrm>
        <a:prstGeom prst="roundRect">
          <a:avLst>
            <a:gd name="adj" fmla="val 10000"/>
          </a:avLst>
        </a:prstGeom>
        <a:solidFill>
          <a:schemeClr val="accent4">
            <a:hueOff val="9800891"/>
            <a:satOff val="-40777"/>
            <a:lumOff val="960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1800" kern="1200"/>
        </a:p>
      </dsp:txBody>
      <dsp:txXfrm>
        <a:off x="8946720" y="1726125"/>
        <a:ext cx="1535772" cy="899086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F348866-0867-41EE-8F87-AA189C33C8B4}">
      <dsp:nvSpPr>
        <dsp:cNvPr id="0" name=""/>
        <dsp:cNvSpPr/>
      </dsp:nvSpPr>
      <dsp:spPr>
        <a:xfrm>
          <a:off x="4618" y="1790017"/>
          <a:ext cx="2019122" cy="1211473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3200" b="1" kern="1200" dirty="0" err="1"/>
            <a:t>Italian</a:t>
          </a:r>
          <a:r>
            <a:rPr lang="it-IT" sz="3200" b="1" kern="1200" dirty="0"/>
            <a:t> </a:t>
          </a:r>
          <a:r>
            <a:rPr lang="it-IT" sz="3200" b="1" kern="1200" dirty="0" err="1"/>
            <a:t>journey</a:t>
          </a:r>
          <a:endParaRPr lang="it-IT" sz="3200" b="1" kern="1200" dirty="0"/>
        </a:p>
      </dsp:txBody>
      <dsp:txXfrm>
        <a:off x="40101" y="1825500"/>
        <a:ext cx="1948156" cy="1140507"/>
      </dsp:txXfrm>
    </dsp:sp>
    <dsp:sp modelId="{3B7DAC7C-3AFC-47DB-AD5A-99FC1ED09191}">
      <dsp:nvSpPr>
        <dsp:cNvPr id="0" name=""/>
        <dsp:cNvSpPr/>
      </dsp:nvSpPr>
      <dsp:spPr>
        <a:xfrm>
          <a:off x="2225652" y="2145382"/>
          <a:ext cx="428053" cy="500742"/>
        </a:xfrm>
        <a:prstGeom prst="rightArrow">
          <a:avLst>
            <a:gd name="adj1" fmla="val 60000"/>
            <a:gd name="adj2" fmla="val 5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2100" kern="1200"/>
        </a:p>
      </dsp:txBody>
      <dsp:txXfrm>
        <a:off x="2225652" y="2245530"/>
        <a:ext cx="299637" cy="300446"/>
      </dsp:txXfrm>
    </dsp:sp>
    <dsp:sp modelId="{A5BBC6C2-08C4-4177-83AD-E228293AF560}">
      <dsp:nvSpPr>
        <dsp:cNvPr id="0" name=""/>
        <dsp:cNvSpPr/>
      </dsp:nvSpPr>
      <dsp:spPr>
        <a:xfrm>
          <a:off x="2831389" y="1790017"/>
          <a:ext cx="2019122" cy="1211473"/>
        </a:xfrm>
        <a:prstGeom prst="roundRect">
          <a:avLst>
            <a:gd name="adj" fmla="val 10000"/>
          </a:avLst>
        </a:prstGeom>
        <a:solidFill>
          <a:schemeClr val="accent4">
            <a:hueOff val="3266964"/>
            <a:satOff val="-13592"/>
            <a:lumOff val="3203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3200" kern="1200"/>
        </a:p>
      </dsp:txBody>
      <dsp:txXfrm>
        <a:off x="2866872" y="1825500"/>
        <a:ext cx="1948156" cy="1140507"/>
      </dsp:txXfrm>
    </dsp:sp>
    <dsp:sp modelId="{1D9CE952-F92C-4C1B-99F7-2B7CB806A799}">
      <dsp:nvSpPr>
        <dsp:cNvPr id="0" name=""/>
        <dsp:cNvSpPr/>
      </dsp:nvSpPr>
      <dsp:spPr>
        <a:xfrm>
          <a:off x="5052424" y="2145382"/>
          <a:ext cx="428053" cy="500742"/>
        </a:xfrm>
        <a:prstGeom prst="rightArrow">
          <a:avLst>
            <a:gd name="adj1" fmla="val 60000"/>
            <a:gd name="adj2" fmla="val 50000"/>
          </a:avLst>
        </a:prstGeom>
        <a:solidFill>
          <a:schemeClr val="accent4">
            <a:hueOff val="4900445"/>
            <a:satOff val="-20388"/>
            <a:lumOff val="4804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2100" kern="1200"/>
        </a:p>
      </dsp:txBody>
      <dsp:txXfrm>
        <a:off x="5052424" y="2245530"/>
        <a:ext cx="299637" cy="300446"/>
      </dsp:txXfrm>
    </dsp:sp>
    <dsp:sp modelId="{A9B9D173-55BC-4E36-A96F-A38C6EDB0A73}">
      <dsp:nvSpPr>
        <dsp:cNvPr id="0" name=""/>
        <dsp:cNvSpPr/>
      </dsp:nvSpPr>
      <dsp:spPr>
        <a:xfrm>
          <a:off x="5658160" y="1790017"/>
          <a:ext cx="2019122" cy="1211473"/>
        </a:xfrm>
        <a:prstGeom prst="roundRect">
          <a:avLst>
            <a:gd name="adj" fmla="val 10000"/>
          </a:avLst>
        </a:prstGeom>
        <a:solidFill>
          <a:schemeClr val="accent4">
            <a:hueOff val="6533927"/>
            <a:satOff val="-27185"/>
            <a:lumOff val="6405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3200" kern="1200" dirty="0"/>
        </a:p>
      </dsp:txBody>
      <dsp:txXfrm>
        <a:off x="5693643" y="1825500"/>
        <a:ext cx="1948156" cy="1140507"/>
      </dsp:txXfrm>
    </dsp:sp>
    <dsp:sp modelId="{D2248B2A-CB74-4362-9DA0-7A6E98A729CD}">
      <dsp:nvSpPr>
        <dsp:cNvPr id="0" name=""/>
        <dsp:cNvSpPr/>
      </dsp:nvSpPr>
      <dsp:spPr>
        <a:xfrm>
          <a:off x="7879195" y="2145382"/>
          <a:ext cx="428053" cy="500742"/>
        </a:xfrm>
        <a:prstGeom prst="rightArrow">
          <a:avLst>
            <a:gd name="adj1" fmla="val 60000"/>
            <a:gd name="adj2" fmla="val 50000"/>
          </a:avLst>
        </a:prstGeom>
        <a:solidFill>
          <a:schemeClr val="accent4">
            <a:hueOff val="9800891"/>
            <a:satOff val="-40777"/>
            <a:lumOff val="9608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2100" kern="1200"/>
        </a:p>
      </dsp:txBody>
      <dsp:txXfrm>
        <a:off x="7879195" y="2245530"/>
        <a:ext cx="299637" cy="300446"/>
      </dsp:txXfrm>
    </dsp:sp>
    <dsp:sp modelId="{92E3F95A-8BB4-4A54-844E-C7611C85109B}">
      <dsp:nvSpPr>
        <dsp:cNvPr id="0" name=""/>
        <dsp:cNvSpPr/>
      </dsp:nvSpPr>
      <dsp:spPr>
        <a:xfrm>
          <a:off x="8484932" y="1790017"/>
          <a:ext cx="2019122" cy="1211473"/>
        </a:xfrm>
        <a:prstGeom prst="roundRect">
          <a:avLst>
            <a:gd name="adj" fmla="val 10000"/>
          </a:avLst>
        </a:prstGeom>
        <a:solidFill>
          <a:schemeClr val="accent4">
            <a:hueOff val="9800891"/>
            <a:satOff val="-40777"/>
            <a:lumOff val="960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3200" kern="1200"/>
        </a:p>
      </dsp:txBody>
      <dsp:txXfrm>
        <a:off x="8520415" y="1825500"/>
        <a:ext cx="1948156" cy="1140507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77544AD-F148-4B55-BD3E-D8CCD7AC10C8}">
      <dsp:nvSpPr>
        <dsp:cNvPr id="0" name=""/>
        <dsp:cNvSpPr/>
      </dsp:nvSpPr>
      <dsp:spPr>
        <a:xfrm>
          <a:off x="3104102" y="-27825"/>
          <a:ext cx="4307394" cy="4307394"/>
        </a:xfrm>
        <a:prstGeom prst="circularArrow">
          <a:avLst>
            <a:gd name="adj1" fmla="val 5544"/>
            <a:gd name="adj2" fmla="val 330680"/>
            <a:gd name="adj3" fmla="val 13736417"/>
            <a:gd name="adj4" fmla="val 17410056"/>
            <a:gd name="adj5" fmla="val 5757"/>
          </a:avLst>
        </a:prstGeom>
        <a:solidFill>
          <a:schemeClr val="accent5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E8FFF7D-E6A7-480C-B300-621AD4C5248E}">
      <dsp:nvSpPr>
        <dsp:cNvPr id="0" name=""/>
        <dsp:cNvSpPr/>
      </dsp:nvSpPr>
      <dsp:spPr>
        <a:xfrm>
          <a:off x="4232169" y="1414"/>
          <a:ext cx="2051260" cy="1025630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600" b="1" kern="1200" dirty="0"/>
            <a:t>UGO FOSCOLO</a:t>
          </a:r>
        </a:p>
      </dsp:txBody>
      <dsp:txXfrm>
        <a:off x="4282236" y="51481"/>
        <a:ext cx="1951126" cy="925496"/>
      </dsp:txXfrm>
    </dsp:sp>
    <dsp:sp modelId="{325ACDE5-422F-4FF2-B4C5-C883DD2423C6}">
      <dsp:nvSpPr>
        <dsp:cNvPr id="0" name=""/>
        <dsp:cNvSpPr/>
      </dsp:nvSpPr>
      <dsp:spPr>
        <a:xfrm>
          <a:off x="5979109" y="1270641"/>
          <a:ext cx="2051260" cy="1025630"/>
        </a:xfrm>
        <a:prstGeom prst="roundRect">
          <a:avLst/>
        </a:prstGeom>
        <a:solidFill>
          <a:schemeClr val="accent5">
            <a:hueOff val="-1689636"/>
            <a:satOff val="-4355"/>
            <a:lumOff val="-2941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2600" kern="1200"/>
        </a:p>
      </dsp:txBody>
      <dsp:txXfrm>
        <a:off x="6029176" y="1320708"/>
        <a:ext cx="1951126" cy="925496"/>
      </dsp:txXfrm>
    </dsp:sp>
    <dsp:sp modelId="{61CA5DBB-568C-4749-8505-C11414D9FB83}">
      <dsp:nvSpPr>
        <dsp:cNvPr id="0" name=""/>
        <dsp:cNvSpPr/>
      </dsp:nvSpPr>
      <dsp:spPr>
        <a:xfrm>
          <a:off x="5311838" y="3324292"/>
          <a:ext cx="2051260" cy="1025630"/>
        </a:xfrm>
        <a:prstGeom prst="roundRect">
          <a:avLst/>
        </a:prstGeom>
        <a:solidFill>
          <a:schemeClr val="accent5">
            <a:hueOff val="-3379271"/>
            <a:satOff val="-8710"/>
            <a:lumOff val="-5883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2600" kern="1200"/>
        </a:p>
      </dsp:txBody>
      <dsp:txXfrm>
        <a:off x="5361905" y="3374359"/>
        <a:ext cx="1951126" cy="925496"/>
      </dsp:txXfrm>
    </dsp:sp>
    <dsp:sp modelId="{F5C47251-F4A5-4320-AAF9-1DCAD2A7F371}">
      <dsp:nvSpPr>
        <dsp:cNvPr id="0" name=""/>
        <dsp:cNvSpPr/>
      </dsp:nvSpPr>
      <dsp:spPr>
        <a:xfrm>
          <a:off x="3152501" y="3324292"/>
          <a:ext cx="2051260" cy="1025630"/>
        </a:xfrm>
        <a:prstGeom prst="roundRect">
          <a:avLst/>
        </a:prstGeom>
        <a:solidFill>
          <a:schemeClr val="accent5">
            <a:hueOff val="-5068907"/>
            <a:satOff val="-13064"/>
            <a:lumOff val="-8824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2600" kern="1200"/>
        </a:p>
      </dsp:txBody>
      <dsp:txXfrm>
        <a:off x="3202568" y="3374359"/>
        <a:ext cx="1951126" cy="925496"/>
      </dsp:txXfrm>
    </dsp:sp>
    <dsp:sp modelId="{C0B20A73-B34D-4C69-A78F-15ECFA75C155}">
      <dsp:nvSpPr>
        <dsp:cNvPr id="0" name=""/>
        <dsp:cNvSpPr/>
      </dsp:nvSpPr>
      <dsp:spPr>
        <a:xfrm>
          <a:off x="2485229" y="1270641"/>
          <a:ext cx="2051260" cy="1025630"/>
        </a:xfrm>
        <a:prstGeom prst="roundRect">
          <a:avLst/>
        </a:prstGeom>
        <a:solidFill>
          <a:schemeClr val="accent5">
            <a:hueOff val="-6758543"/>
            <a:satOff val="-17419"/>
            <a:lumOff val="-11765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t-IT" sz="2600" kern="1200"/>
        </a:p>
      </dsp:txBody>
      <dsp:txXfrm>
        <a:off x="2535296" y="1320708"/>
        <a:ext cx="1951126" cy="92549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HorizontalMultiLevelHierarchy">
  <dgm:title val=""/>
  <dgm:desc val=""/>
  <dgm:catLst>
    <dgm:cat type="hierarchy" pri="46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 val="exact"/>
    </dgm:varLst>
    <dgm:choose name="Name1">
      <dgm:if name="Name2" func="var" arg="dir" op="equ" val="norm">
        <dgm:alg type="hierChild">
          <dgm:param type="linDir" val="fromT"/>
          <dgm:param type="chAlign" val="l"/>
        </dgm:alg>
      </dgm:if>
      <dgm:else name="Name3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LevelOneTextNode" refType="h"/>
      <dgm:constr type="w" for="des" forName="LevelOneTextNode" refType="h" refFor="des" refForName="LevelOneTextNode" fact="0.19"/>
      <dgm:constr type="h" for="des" forName="LevelTwoTextNode" refType="w" refFor="des" refForName="LevelOneTextNode"/>
      <dgm:constr type="w" for="des" forName="LevelTwoTextNode" refType="h" refFor="des" refForName="LevelTwoTextNode" fact="3.28"/>
      <dgm:constr type="sibSp" refType="h" refFor="des" refForName="LevelTwoTextNode" op="equ" fact="0.25"/>
      <dgm:constr type="sibSp" for="des" forName="level2hierChild" refType="h" refFor="des" refForName="LevelTwoTextNode" op="equ" fact="0.25"/>
      <dgm:constr type="sibSp" for="des" forName="level3hierChild" refType="h" refFor="des" refForName="LevelTwoTextNode" op="equ" fact="0.25"/>
      <dgm:constr type="sp" for="des" forName="root1" refType="w" refFor="des" refForName="LevelTwoTextNode" fact="0.2"/>
      <dgm:constr type="sp" for="des" forName="root2" refType="sp" refFor="des" refForName="root1" op="equ"/>
      <dgm:constr type="primFontSz" for="des" forName="LevelOneTextNode" op="equ" val="65"/>
      <dgm:constr type="primFontSz" for="des" forName="LevelTwoTextNode" op="equ" val="65"/>
      <dgm:constr type="primFontSz" for="des" forName="LevelTwoTextNode" refType="primFontSz" refFor="des" refForName="LevelOneTextNode" op="lte"/>
      <dgm:constr type="primFontSz" for="des" forName="connTx" op="equ" val="50"/>
      <dgm:constr type="primFontSz" for="des" forName="connTx" refType="primFontSz" refFor="des" refForName="LevelOneTextNode" op="lte" fact="0.78"/>
    </dgm:constrLst>
    <dgm:forEach name="Name4" axis="ch">
      <dgm:forEach name="Name5" axis="self" ptType="node">
        <dgm:layoutNode name="root1">
          <dgm:choose name="Name6">
            <dgm:if name="Name7" func="var" arg="dir" op="equ" val="norm">
              <dgm:alg type="hierRoot">
                <dgm:param type="hierAlign" val="lCtrCh"/>
              </dgm:alg>
            </dgm:if>
            <dgm:else name="Name8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layoutNode name="LevelOneTextNode" styleLbl="node0">
            <dgm:varLst>
              <dgm:chPref val="3"/>
            </dgm:varLst>
            <dgm:alg type="tx">
              <dgm:param type="autoTxRot" val="grav"/>
            </dgm:alg>
            <dgm:choose name="Name9">
              <dgm:if name="Name10" func="var" arg="dir" op="equ" val="norm">
                <dgm:shape xmlns:r="http://schemas.openxmlformats.org/officeDocument/2006/relationships" rot="270" type="rect" r:blip="">
                  <dgm:adjLst/>
                </dgm:shape>
              </dgm:if>
              <dgm:else name="Name11">
                <dgm:shape xmlns:r="http://schemas.openxmlformats.org/officeDocument/2006/relationships" rot="90" type="rect" r:blip="">
                  <dgm:adjLst/>
                </dgm:shape>
              </dgm:else>
            </dgm:choos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2" fact="NaN" max="NaN"/>
            </dgm:ruleLst>
          </dgm:layoutNode>
          <dgm:layoutNode name="level2hierChild">
            <dgm:choose name="Name12">
              <dgm:if name="Name13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4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eat" axis="ch">
              <dgm:forEach name="Name15" axis="self" ptType="parTrans" cnt="1">
                <dgm:layoutNode name="conn2-1">
                  <dgm:choose name="Name16">
                    <dgm:if name="Name17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  <dgm:param type="connRout" val="bend"/>
                      </dgm:alg>
                    </dgm:if>
                    <dgm:else name="Name18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  <dgm:param type="connRout" val="bend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9" axis="self" ptType="node">
                <dgm:layoutNode name="root2">
                  <dgm:choose name="Name20">
                    <dgm:if name="Name21" func="var" arg="dir" op="equ" val="norm">
                      <dgm:alg type="hierRoot">
                        <dgm:param type="hierAlign" val="lCtrCh"/>
                      </dgm:alg>
                    </dgm:if>
                    <dgm:else name="Name22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2" fact="NaN" max="NaN"/>
                    </dgm:ruleLst>
                  </dgm:layoutNode>
                  <dgm:layoutNode name="level3hierChild">
                    <dgm:choose name="Name23">
                      <dgm:if name="Name24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5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forEach name="Name26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List1">
  <dgm:title val=""/>
  <dgm:desc val=""/>
  <dgm:catLst>
    <dgm:cat type="list" pri="2000"/>
    <dgm:cat type="picture" pri="2500"/>
    <dgm:cat type="pictureconvert" pri="25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Name0">
    <dgm:varLst>
      <dgm:dir/>
      <dgm:resizeHandles val="exact"/>
    </dgm:varLst>
    <dgm:choose name="Name1">
      <dgm:if name="Name2" axis="self" func="var" arg="dir" op="equ" val="norm">
        <dgm:alg type="snake">
          <dgm:param type="grDir" val="tL"/>
          <dgm:param type="flowDir" val="row"/>
          <dgm:param type="contDir" val="sameDir"/>
          <dgm:param type="off" val="ctr"/>
          <dgm:param type="vertAlign" val="mid"/>
          <dgm:param type="horzAlign" val="ctr"/>
        </dgm:alg>
      </dgm:if>
      <dgm:else name="Name3">
        <dgm:alg type="snake">
          <dgm:param type="grDir" val="tR"/>
          <dgm:param type="flowDir" val="row"/>
          <dgm:param type="contDir" val="sameDir"/>
          <dgm:param type="off" val="ctr"/>
          <dgm:param type="vertAlign" val="mid"/>
          <dgm:param type="horzAlign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w" for="ch" ptType="sibTrans" refType="w" refFor="ch" refForName="compNode" op="equ" fact="0.1"/>
      <dgm:constr type="sp" refType="w" refFor="ch" refForName="compNode" op="equ" fact="0.1"/>
      <dgm:constr type="primFontSz" for="des" ptType="node" op="equ" val="65"/>
    </dgm:constrLst>
    <dgm:ruleLst/>
    <dgm:forEach name="Name4" axis="ch" ptType="node">
      <dgm:layoutNode name="compNode">
        <dgm:alg type="composite">
          <dgm:param type="ar" val="0.943"/>
        </dgm:alg>
        <dgm:shape xmlns:r="http://schemas.openxmlformats.org/officeDocument/2006/relationships" r:blip="">
          <dgm:adjLst/>
        </dgm:shape>
        <dgm:presOf axis="self"/>
        <dgm:constrLst>
          <dgm:constr type="h" refType="w" fact="1.06"/>
          <dgm:constr type="h" for="ch" forName="pictRect" refType="h" fact="0.65"/>
          <dgm:constr type="w" for="ch" forName="pictRect" refType="w"/>
          <dgm:constr type="l" for="ch" forName="pictRect"/>
          <dgm:constr type="t" for="ch" forName="pictRect"/>
          <dgm:constr type="w" for="ch" forName="textRect" refType="w"/>
          <dgm:constr type="h" for="ch" forName="textRect" refType="h" fact="0.35"/>
          <dgm:constr type="l" for="ch" forName="textRect"/>
          <dgm:constr type="t" for="ch" forName="textRect" refType="b" refFor="ch" refForName="pictRect"/>
        </dgm:constrLst>
        <dgm:ruleLst/>
        <dgm:layoutNode name="pictRect">
          <dgm:alg type="sp"/>
          <dgm:shape xmlns:r="http://schemas.openxmlformats.org/officeDocument/2006/relationships" type="roundRect" r:blip="" blipPhldr="1">
            <dgm:adjLst/>
          </dgm:shape>
          <dgm:presOf/>
          <dgm:constrLst/>
          <dgm:ruleLst/>
        </dgm:layoutNode>
        <dgm:layoutNode name="textRect" styleLbl="revTx">
          <dgm:varLst>
            <dgm:bulletEnabled val="1"/>
          </dgm:varLst>
          <dgm:alg type="tx">
            <dgm:param type="txAnchorVert" val="t"/>
          </dgm:alg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bMarg"/>
          </dgm:constrLst>
          <dgm:ruleLst>
            <dgm:rule type="primFontSz" val="5" fact="NaN" max="NaN"/>
          </dgm:ruleLst>
        </dgm:layoutNode>
      </dgm:layoutNode>
      <dgm:forEach name="Name5" axis="followSib" ptType="sibTrans" cnt="1">
        <dgm:layoutNode name="sibTrans">
          <dgm:alg type="sp"/>
          <dgm:shape xmlns:r="http://schemas.openxmlformats.org/officeDocument/2006/relationships" type="rect" r:blip="" hideGeom="1">
            <dgm:adjLst/>
          </dgm:shape>
          <dgm:presOf axis="self"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cycle3">
  <dgm:title val=""/>
  <dgm:desc val=""/>
  <dgm:catLst>
    <dgm:cat type="cycle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axis="ch" ptType="node" func="cnt" op="equ" val="2">
        <dgm:alg type="composite">
          <dgm:param type="ar" val="0.9"/>
        </dgm:alg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  <dgm:constr type="ctrX" for="ch" forName="node1" refType="w" fact="0.5"/>
          <dgm:constr type="t" for="ch" forName="node1"/>
          <dgm:constr type="w" for="ch" forName="node1" refType="w" fact="0.8"/>
          <dgm:constr type="h" for="ch" forName="node1" refType="w" refFor="ch" refForName="node1" fact="0.5"/>
          <dgm:constr type="ctrX" for="ch" forName="sibTrans" refType="w" fact="0.5"/>
          <dgm:constr type="t" for="ch" forName="sibTrans"/>
          <dgm:constr type="w" for="ch" forName="sibTrans" refType="w" fact="0.8"/>
          <dgm:constr type="h" for="ch" forName="sibTrans" refType="w" refFor="ch" refForName="node1" fact="0.5"/>
          <dgm:constr type="userA" for="ch" forName="sibTrans" refType="w" fact="1.07"/>
          <dgm:constr type="ctrX" for="ch" forName="node2" refType="w" fact="0.5"/>
          <dgm:constr type="b" for="ch" forName="node2" refType="h"/>
          <dgm:constr type="w" for="ch" forName="node2" refType="w" fact="0.8"/>
          <dgm:constr type="h" for="ch" forName="node2" refType="w" refFor="ch" refForName="node1" fact="0.5"/>
          <dgm:constr type="l" for="ch" forName="sp1"/>
          <dgm:constr type="t" for="ch" forName="sp1" refType="h" fact="0.5"/>
          <dgm:constr type="w" for="ch" forName="sp1" val="1"/>
          <dgm:constr type="h" for="ch" forName="sp1" val="1"/>
          <dgm:constr type="r" for="ch" forName="sp2" refType="w"/>
          <dgm:constr type="t" for="ch" forName="sp2" refType="h" fact="0.5"/>
          <dgm:constr type="w" for="ch" forName="sp2" val="1"/>
          <dgm:constr type="h" for="ch" forName="sp2" val="1"/>
        </dgm:constrLst>
        <dgm:ruleLst/>
      </dgm:if>
      <dgm:else name="Name3">
        <dgm:alg type="composite"/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</dgm:constrLst>
        <dgm:ruleLst/>
      </dgm:else>
    </dgm:choose>
    <dgm:choose name="Name4">
      <dgm:if name="Name5" axis="ch" ptType="node" func="cnt" op="equ" val="2">
        <dgm:layoutNode name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ibTrans" styleLbl="bgShp">
          <dgm:choose name="Name6">
            <dgm:if name="Name7" func="var" arg="dir" op="equ" val="norm">
              <dgm:alg type="conn">
                <dgm:param type="connRout" val="longCurve"/>
                <dgm:param type="begPts" val="midR"/>
                <dgm:param type="endPts" val="midL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 fact="-1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if>
            <dgm:else name="Name8">
              <dgm:alg type="conn">
                <dgm:param type="connRout" val="longCurve"/>
                <dgm:param type="begPts" val="midL"/>
                <dgm:param type="endPts" val="midR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else>
          </dgm:choose>
          <dgm:ruleLst/>
        </dgm:layoutNode>
        <dgm:layoutNode name="node2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p1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sp2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if>
      <dgm:else name="Name9">
        <dgm:layoutNode name="cycle">
          <dgm:choose name="Name10">
            <dgm:if name="Name11" func="var" arg="dir" op="equ" val="norm">
              <dgm:alg type="cycle">
                <dgm:param type="stAng" val="0"/>
                <dgm:param type="spanAng" val="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 fact="-1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if>
            <dgm:else name="Name12">
              <dgm:alg type="cycle">
                <dgm:param type="stAng" val="0"/>
                <dgm:param type="spanAng" val="-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else>
          </dgm:choose>
          <dgm:ruleLst/>
          <dgm:forEach name="nodesFirstNodeForEach" axis="ch" ptType="node" cnt="1">
            <dgm:layoutNode name="nodeFirstNode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forEach name="sibTransForEach" axis="followSib" ptType="sibTrans" cnt="1">
              <dgm:layoutNode name="sibTransFirstNode" styleLbl="bgShp">
                <dgm:choose name="Name13">
                  <dgm:if name="Name14" func="var" arg="dir" op="equ" val="norm">
                    <dgm:alg type="conn">
                      <dgm:param type="connRout" val="longCurve"/>
                      <dgm:param type="begPts" val="midR"/>
                      <dgm:param type="endPts" val="midL"/>
                      <dgm:param type="dstNode" val="nodeFirstNode"/>
                    </dgm:alg>
                  </dgm:if>
                  <dgm:else name="Name15">
                    <dgm:alg type="conn">
                      <dgm:param type="connRout" val="longCurve"/>
                      <dgm:param type="begPts" val="midL"/>
                      <dgm:param type="endPts" val="midR"/>
                      <dgm:param type="dstNode" val="nodeFirstNode"/>
                    </dgm:alg>
                  </dgm:else>
                </dgm:choose>
                <dgm:shape xmlns:r="http://schemas.openxmlformats.org/officeDocument/2006/relationships" type="conn" r:blip="" zOrderOff="-2">
                  <dgm:adjLst/>
                </dgm:shape>
                <dgm:presOf axis="self"/>
                <dgm:choose name="Name16">
                  <dgm:if name="Name17" axis="par ch" ptType="doc node" func="cnt" op="equ" val="3">
                    <dgm:constrLst>
                      <dgm:constr type="userA"/>
                      <dgm:constr type="diam" refType="userA" fact="1.01"/>
                      <dgm:constr type="begPad" refType="connDist" fact="-0.2"/>
                      <dgm:constr type="endPad" refType="connDist" fact="0.05"/>
                    </dgm:constrLst>
                  </dgm:if>
                  <dgm:if name="Name18" axis="par ch" ptType="doc node" func="cnt" op="equ" val="4">
                    <dgm:constrLst>
                      <dgm:constr type="userA"/>
                      <dgm:constr type="diam" refType="userA" fact="1.26"/>
                      <dgm:constr type="begPad" refType="connDist" fact="-0.2"/>
                      <dgm:constr type="endPad" refType="connDist" fact="0.05"/>
                    </dgm:constrLst>
                  </dgm:if>
                  <dgm:if name="Name19" axis="par ch" ptType="doc node" func="cnt" op="equ" val="5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if>
                  <dgm:if name="Name20" axis="par ch" ptType="doc node" func="cnt" op="equ" val="6">
                    <dgm:constrLst>
                      <dgm:constr type="userA"/>
                      <dgm:constr type="diam" refType="userA" fact="1.1"/>
                      <dgm:constr type="begPad" refType="connDist" fact="-0.2"/>
                      <dgm:constr type="endPad" refType="connDist" fact="0.05"/>
                    </dgm:constrLst>
                  </dgm:if>
                  <dgm:else name="Name21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else>
                </dgm:choose>
                <dgm:ruleLst/>
              </dgm:layoutNode>
            </dgm:forEach>
          </dgm:forEach>
          <dgm:forEach name="followingNodesForEach" axis="ch" ptType="node" st="2">
            <dgm:layoutNode name="nodeFollowingNodes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forEach>
        </dgm:layoutNode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3E8711E-7559-42A8-AB90-6A6211A67BC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0B9AF4DD-2C54-4BE8-A56F-CC38E82DBA8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3B31F46F-0EB1-4470-AC54-D0A657F3CD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FA79E76-1EB4-4575-9337-2E80672D7F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0067BAE6-C1DD-4803-B34B-EF488058A8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828817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8DD2D194-06C6-4CCE-B186-8296B6A5B2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D13AB6CF-6D7C-42B5-815A-BACE9F00B5B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B831643F-A1CA-44AD-95EE-A5B7212688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18AF81E-5754-4546-A227-036C447E4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02EC7FB5-1D40-45FB-99A4-30B75B9BB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112086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BEDF7123-D6E4-4986-894F-B47FD610005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9162037B-FB3A-4ECA-8D7F-25E8449A435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F23D95C2-8331-4BD9-91AA-FC48F496B7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BEBC60F-548A-4210-A30A-57B984FF4A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111AC2E1-1639-476E-A5DC-483FB32674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147505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C2968B2-CBE8-457B-AC59-DF2FD35F6B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F8DA9750-B595-4789-960D-93E174A949B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684414CF-6699-443C-9E75-573F0B7EF9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B417FDB-5DB6-4410-918D-7A8A9A8D9B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F2432792-27DC-4F8F-AF17-2B809FFA25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517012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57C4A6E-299F-4D58-894F-3A3CFBBF67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C9DCE437-2C07-4C13-B3B7-741B6B86E11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B04C365-185F-4B24-B332-11A7A7729E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60E4058A-0781-48E5-B8F2-AEE169A20D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1CF0931-B171-4216-8436-6479E810CE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229114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7ECDA94-0667-45E2-A9FF-8BA6088D76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ADFD655E-0D81-45F4-8EBF-BA551587ED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64819E06-3CE8-4A84-8418-FBFC54E9CEB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D95612A-A068-4B27-B8A9-B5F92E7AEC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0129164F-4CBD-415A-B616-ABDF0176D9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2882B03A-5B43-42D8-8F4D-AE738515E7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6669830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E33645-9CC7-4A75-84E2-53C56FBAFE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2F03A8F6-39EE-4494-A246-DFAC0CC8CC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314B71BF-ECCE-48C3-A0F7-B1295303729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48BA6BC0-3D63-45BC-997A-F2C5FD84F95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78E5C4DE-6DF7-4159-AD3A-9C43BC7638C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4CD84F11-0F72-4DB5-BB42-1EDD4E6FAE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627F3A14-C626-4046-9EB5-57B782CE16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D5894E8E-278D-4702-9B2B-037FC27EDD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439886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A11D768-B048-4971-AC84-B4067DAE65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E5B44762-C74C-4165-83AD-2006F90483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F55F2221-6056-438A-A213-4ECB612A7E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43E42BDB-C497-410D-A081-8A4963081A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192718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E0BC3630-B9DE-4767-B249-88A785712B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B34E46CE-AF6C-457D-80FE-DFF14940BD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418E8053-2D7F-4DFF-B782-C30D2FFB2A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58526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1CE929B-2598-407F-8B68-1BE7706104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139F2FCA-7FBE-4367-AAEF-254126E03F2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21A3274F-6971-43FE-A3E9-828573FFFA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6F3801C9-DFBA-4F70-B867-838AF17EA7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C52AFCC-50EC-4049-9022-E0340753C7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FE63FA60-486A-406E-8350-E29CA93E66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565651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F628141-E4C1-4D10-A97D-3E8671CF0D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0AA68E23-F5D8-4F68-B970-6E3E8B6899B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44CFDFF9-4070-4B99-B1F3-218B1C60AD2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80C8FE66-36E1-4F0A-BF6D-333F11D94A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B28CE207-EEF7-4745-9E88-C18E8A16BD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64CCCB64-2B58-466B-AA4B-6FE877F7D6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360776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949807C-4A04-4F62-99C2-0E484AE6DF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B57392BE-7CC9-4318-A474-FCC9E7C3E0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34E3560-C803-4D27-9574-0C6F7065145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385ED9-2EFE-4AC2-B0A2-2AF4877C1349}" type="datetimeFigureOut">
              <a:rPr lang="it-IT" smtClean="0"/>
              <a:t>24/09/2021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6E7DF9AC-CC10-4158-A77C-4451F750443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0D944408-1F1B-4E37-8503-FDD0FDC57B0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8F9D24-581A-4B61-A466-F600A087B1A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3890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Segnaposto contenuto 7">
            <a:extLst>
              <a:ext uri="{FF2B5EF4-FFF2-40B4-BE49-F238E27FC236}">
                <a16:creationId xmlns:a16="http://schemas.microsoft.com/office/drawing/2014/main" id="{F46FED1F-BCAA-4039-8D4C-CC2146E3E02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4311235"/>
              </p:ext>
            </p:extLst>
          </p:nvPr>
        </p:nvGraphicFramePr>
        <p:xfrm>
          <a:off x="533400" y="1253331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9" name="CasellaDiTesto 8">
            <a:extLst>
              <a:ext uri="{FF2B5EF4-FFF2-40B4-BE49-F238E27FC236}">
                <a16:creationId xmlns:a16="http://schemas.microsoft.com/office/drawing/2014/main" id="{F5E26792-CBA8-4A19-935E-9DA80EDFB793}"/>
              </a:ext>
            </a:extLst>
          </p:cNvPr>
          <p:cNvSpPr txBox="1"/>
          <p:nvPr/>
        </p:nvSpPr>
        <p:spPr>
          <a:xfrm>
            <a:off x="7065818" y="249382"/>
            <a:ext cx="4100946" cy="923330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b="1" dirty="0">
                <a:solidFill>
                  <a:srgbClr val="FF0000"/>
                </a:solidFill>
              </a:rPr>
              <a:t>NAME:</a:t>
            </a:r>
          </a:p>
          <a:p>
            <a:r>
              <a:rPr lang="it-IT" b="1" dirty="0">
                <a:solidFill>
                  <a:srgbClr val="FF0000"/>
                </a:solidFill>
              </a:rPr>
              <a:t>SURNAME:</a:t>
            </a:r>
          </a:p>
          <a:p>
            <a:r>
              <a:rPr lang="it-IT" b="1" dirty="0">
                <a:solidFill>
                  <a:srgbClr val="FF0000"/>
                </a:solidFill>
              </a:rPr>
              <a:t>CLASS:</a:t>
            </a:r>
          </a:p>
        </p:txBody>
      </p:sp>
    </p:spTree>
    <p:extLst>
      <p:ext uri="{BB962C8B-B14F-4D97-AF65-F5344CB8AC3E}">
        <p14:creationId xmlns:p14="http://schemas.microsoft.com/office/powerpoint/2010/main" val="2751818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9" name="Segnaposto contenuto 18">
            <a:extLst>
              <a:ext uri="{FF2B5EF4-FFF2-40B4-BE49-F238E27FC236}">
                <a16:creationId xmlns:a16="http://schemas.microsoft.com/office/drawing/2014/main" id="{A181EB7B-7F55-423F-8528-4A708F55154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95670730"/>
              </p:ext>
            </p:extLst>
          </p:nvPr>
        </p:nvGraphicFramePr>
        <p:xfrm>
          <a:off x="983674" y="1773382"/>
          <a:ext cx="10370126" cy="440358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0" name="CasellaDiTesto 19">
            <a:extLst>
              <a:ext uri="{FF2B5EF4-FFF2-40B4-BE49-F238E27FC236}">
                <a16:creationId xmlns:a16="http://schemas.microsoft.com/office/drawing/2014/main" id="{B4007491-664A-4328-832E-E4D65DE4EE75}"/>
              </a:ext>
            </a:extLst>
          </p:cNvPr>
          <p:cNvSpPr txBox="1"/>
          <p:nvPr/>
        </p:nvSpPr>
        <p:spPr>
          <a:xfrm>
            <a:off x="1995055" y="471055"/>
            <a:ext cx="7869381" cy="830997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4800" b="1" dirty="0"/>
              <a:t>English pre-romantic authors</a:t>
            </a:r>
          </a:p>
        </p:txBody>
      </p:sp>
    </p:spTree>
    <p:extLst>
      <p:ext uri="{BB962C8B-B14F-4D97-AF65-F5344CB8AC3E}">
        <p14:creationId xmlns:p14="http://schemas.microsoft.com/office/powerpoint/2010/main" val="14319844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Segnaposto contenuto 6">
            <a:extLst>
              <a:ext uri="{FF2B5EF4-FFF2-40B4-BE49-F238E27FC236}">
                <a16:creationId xmlns:a16="http://schemas.microsoft.com/office/drawing/2014/main" id="{2D3A93F9-EFB5-476A-85B3-C411611DD3E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09259110"/>
              </p:ext>
            </p:extLst>
          </p:nvPr>
        </p:nvGraphicFramePr>
        <p:xfrm>
          <a:off x="838200" y="1091334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7842322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Segnaposto contenuto 3">
            <a:extLst>
              <a:ext uri="{FF2B5EF4-FFF2-40B4-BE49-F238E27FC236}">
                <a16:creationId xmlns:a16="http://schemas.microsoft.com/office/drawing/2014/main" id="{3409C09E-A70E-4BAA-BDFD-A49EAA23DDA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85381296"/>
              </p:ext>
            </p:extLst>
          </p:nvPr>
        </p:nvGraphicFramePr>
        <p:xfrm>
          <a:off x="727363" y="1253331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081389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Segnaposto contenuto 3">
            <a:extLst>
              <a:ext uri="{FF2B5EF4-FFF2-40B4-BE49-F238E27FC236}">
                <a16:creationId xmlns:a16="http://schemas.microsoft.com/office/drawing/2014/main" id="{3409C09E-A70E-4BAA-BDFD-A49EAA23DDA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3241587"/>
              </p:ext>
            </p:extLst>
          </p:nvPr>
        </p:nvGraphicFramePr>
        <p:xfrm>
          <a:off x="845126" y="1385455"/>
          <a:ext cx="10508673" cy="479150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5373879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Segnaposto contenuto 3">
            <a:extLst>
              <a:ext uri="{FF2B5EF4-FFF2-40B4-BE49-F238E27FC236}">
                <a16:creationId xmlns:a16="http://schemas.microsoft.com/office/drawing/2014/main" id="{AC3FF9D6-48D6-47B1-BDC3-371A93D71FD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69538050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8171751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31</Words>
  <Application>Microsoft Office PowerPoint</Application>
  <PresentationFormat>Widescreen</PresentationFormat>
  <Paragraphs>12</Paragraphs>
  <Slides>6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Gaetano Pio Iavarone</dc:creator>
  <cp:lastModifiedBy>melan</cp:lastModifiedBy>
  <cp:revision>6</cp:revision>
  <dcterms:created xsi:type="dcterms:W3CDTF">2021-01-31T10:41:41Z</dcterms:created>
  <dcterms:modified xsi:type="dcterms:W3CDTF">2021-09-24T15:18:22Z</dcterms:modified>
</cp:coreProperties>
</file>

<file path=docProps/thumbnail.jpeg>
</file>