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3" r:id="rId6"/>
    <p:sldId id="268"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42DE13-ED88-48A9-84AE-4162C0DC8E29}" v="1478" dt="2021-07-27T12:36:26.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opatra Kalogerakou" userId="9a13bf3d7431439f" providerId="LiveId" clId="{A742DE13-ED88-48A9-84AE-4162C0DC8E29}"/>
    <pc:docChg chg="undo custSel modSld">
      <pc:chgData name="Cleopatra Kalogerakou" userId="9a13bf3d7431439f" providerId="LiveId" clId="{A742DE13-ED88-48A9-84AE-4162C0DC8E29}" dt="2021-07-27T12:36:26.529" v="2071" actId="20577"/>
      <pc:docMkLst>
        <pc:docMk/>
      </pc:docMkLst>
      <pc:sldChg chg="modSp mod">
        <pc:chgData name="Cleopatra Kalogerakou" userId="9a13bf3d7431439f" providerId="LiveId" clId="{A742DE13-ED88-48A9-84AE-4162C0DC8E29}" dt="2021-07-27T12:36:26.529" v="2071" actId="20577"/>
        <pc:sldMkLst>
          <pc:docMk/>
          <pc:sldMk cId="3449154931" sldId="257"/>
        </pc:sldMkLst>
        <pc:spChg chg="mod">
          <ac:chgData name="Cleopatra Kalogerakou" userId="9a13bf3d7431439f" providerId="LiveId" clId="{A742DE13-ED88-48A9-84AE-4162C0DC8E29}" dt="2021-07-22T13:28:55.542" v="61" actId="20577"/>
          <ac:spMkLst>
            <pc:docMk/>
            <pc:sldMk cId="3449154931" sldId="257"/>
            <ac:spMk id="3" creationId="{47EBCFCC-61E2-478C-82A9-E1BAB384D9FC}"/>
          </ac:spMkLst>
        </pc:spChg>
        <pc:spChg chg="mod">
          <ac:chgData name="Cleopatra Kalogerakou" userId="9a13bf3d7431439f" providerId="LiveId" clId="{A742DE13-ED88-48A9-84AE-4162C0DC8E29}" dt="2021-07-22T13:32:19.498" v="93" actId="20577"/>
          <ac:spMkLst>
            <pc:docMk/>
            <pc:sldMk cId="3449154931" sldId="257"/>
            <ac:spMk id="5" creationId="{3000534A-F48F-4888-A54F-751F6BC470ED}"/>
          </ac:spMkLst>
        </pc:spChg>
        <pc:graphicFrameChg chg="mod">
          <ac:chgData name="Cleopatra Kalogerakou" userId="9a13bf3d7431439f" providerId="LiveId" clId="{A742DE13-ED88-48A9-84AE-4162C0DC8E29}" dt="2021-07-27T12:36:26.529" v="2071" actId="20577"/>
          <ac:graphicFrameMkLst>
            <pc:docMk/>
            <pc:sldMk cId="3449154931" sldId="257"/>
            <ac:graphicFrameMk id="6" creationId="{13B3E50C-2FCD-4F9A-9568-C1FCA8353CEF}"/>
          </ac:graphicFrameMkLst>
        </pc:graphicFrameChg>
      </pc:sldChg>
      <pc:sldChg chg="modSp mod">
        <pc:chgData name="Cleopatra Kalogerakou" userId="9a13bf3d7431439f" providerId="LiveId" clId="{A742DE13-ED88-48A9-84AE-4162C0DC8E29}" dt="2021-07-22T14:18:49.334" v="451" actId="20577"/>
        <pc:sldMkLst>
          <pc:docMk/>
          <pc:sldMk cId="888259542" sldId="258"/>
        </pc:sldMkLst>
        <pc:spChg chg="mod">
          <ac:chgData name="Cleopatra Kalogerakou" userId="9a13bf3d7431439f" providerId="LiveId" clId="{A742DE13-ED88-48A9-84AE-4162C0DC8E29}" dt="2021-07-22T13:46:29.227" v="197" actId="20577"/>
          <ac:spMkLst>
            <pc:docMk/>
            <pc:sldMk cId="888259542" sldId="258"/>
            <ac:spMk id="3" creationId="{47EBCFCC-61E2-478C-82A9-E1BAB384D9FC}"/>
          </ac:spMkLst>
        </pc:spChg>
        <pc:spChg chg="mod">
          <ac:chgData name="Cleopatra Kalogerakou" userId="9a13bf3d7431439f" providerId="LiveId" clId="{A742DE13-ED88-48A9-84AE-4162C0DC8E29}" dt="2021-07-22T13:51:54.974" v="266" actId="20577"/>
          <ac:spMkLst>
            <pc:docMk/>
            <pc:sldMk cId="888259542" sldId="258"/>
            <ac:spMk id="5" creationId="{3000534A-F48F-4888-A54F-751F6BC470ED}"/>
          </ac:spMkLst>
        </pc:spChg>
        <pc:graphicFrameChg chg="mod">
          <ac:chgData name="Cleopatra Kalogerakou" userId="9a13bf3d7431439f" providerId="LiveId" clId="{A742DE13-ED88-48A9-84AE-4162C0DC8E29}" dt="2021-07-22T14:18:49.334" v="451" actId="20577"/>
          <ac:graphicFrameMkLst>
            <pc:docMk/>
            <pc:sldMk cId="888259542" sldId="258"/>
            <ac:graphicFrameMk id="8" creationId="{CDEDA8DA-31F7-480C-AC7B-C2C03D765DC2}"/>
          </ac:graphicFrameMkLst>
        </pc:graphicFrameChg>
      </pc:sldChg>
      <pc:sldChg chg="modSp mod">
        <pc:chgData name="Cleopatra Kalogerakou" userId="9a13bf3d7431439f" providerId="LiveId" clId="{A742DE13-ED88-48A9-84AE-4162C0DC8E29}" dt="2021-07-22T14:54:23.662" v="522" actId="20577"/>
        <pc:sldMkLst>
          <pc:docMk/>
          <pc:sldMk cId="3985744043" sldId="259"/>
        </pc:sldMkLst>
        <pc:spChg chg="mod">
          <ac:chgData name="Cleopatra Kalogerakou" userId="9a13bf3d7431439f" providerId="LiveId" clId="{A742DE13-ED88-48A9-84AE-4162C0DC8E29}" dt="2021-07-22T13:46:58.603" v="204" actId="20577"/>
          <ac:spMkLst>
            <pc:docMk/>
            <pc:sldMk cId="3985744043" sldId="259"/>
            <ac:spMk id="3" creationId="{47EBCFCC-61E2-478C-82A9-E1BAB384D9FC}"/>
          </ac:spMkLst>
        </pc:spChg>
        <pc:spChg chg="mod">
          <ac:chgData name="Cleopatra Kalogerakou" userId="9a13bf3d7431439f" providerId="LiveId" clId="{A742DE13-ED88-48A9-84AE-4162C0DC8E29}" dt="2021-07-22T14:44:21.209" v="483" actId="6549"/>
          <ac:spMkLst>
            <pc:docMk/>
            <pc:sldMk cId="3985744043" sldId="259"/>
            <ac:spMk id="5" creationId="{3000534A-F48F-4888-A54F-751F6BC470ED}"/>
          </ac:spMkLst>
        </pc:spChg>
        <pc:graphicFrameChg chg="mod">
          <ac:chgData name="Cleopatra Kalogerakou" userId="9a13bf3d7431439f" providerId="LiveId" clId="{A742DE13-ED88-48A9-84AE-4162C0DC8E29}" dt="2021-07-22T14:54:23.662" v="522" actId="20577"/>
          <ac:graphicFrameMkLst>
            <pc:docMk/>
            <pc:sldMk cId="3985744043" sldId="259"/>
            <ac:graphicFrameMk id="6" creationId="{630C43FA-199A-4FC4-BEF1-A493D1DBBFC8}"/>
          </ac:graphicFrameMkLst>
        </pc:graphicFrameChg>
      </pc:sldChg>
      <pc:sldChg chg="modSp mod">
        <pc:chgData name="Cleopatra Kalogerakou" userId="9a13bf3d7431439f" providerId="LiveId" clId="{A742DE13-ED88-48A9-84AE-4162C0DC8E29}" dt="2021-07-22T15:59:50.037" v="1595" actId="20577"/>
        <pc:sldMkLst>
          <pc:docMk/>
          <pc:sldMk cId="3374788045" sldId="260"/>
        </pc:sldMkLst>
        <pc:spChg chg="mod">
          <ac:chgData name="Cleopatra Kalogerakou" userId="9a13bf3d7431439f" providerId="LiveId" clId="{A742DE13-ED88-48A9-84AE-4162C0DC8E29}" dt="2021-07-22T15:01:03.317" v="551" actId="1076"/>
          <ac:spMkLst>
            <pc:docMk/>
            <pc:sldMk cId="3374788045" sldId="260"/>
            <ac:spMk id="2" creationId="{C4250398-2E8B-4D9E-B8A1-2AA03BA7B5DF}"/>
          </ac:spMkLst>
        </pc:spChg>
        <pc:spChg chg="mod">
          <ac:chgData name="Cleopatra Kalogerakou" userId="9a13bf3d7431439f" providerId="LiveId" clId="{A742DE13-ED88-48A9-84AE-4162C0DC8E29}" dt="2021-07-22T13:47:12.264" v="206" actId="6549"/>
          <ac:spMkLst>
            <pc:docMk/>
            <pc:sldMk cId="3374788045" sldId="260"/>
            <ac:spMk id="3" creationId="{47EBCFCC-61E2-478C-82A9-E1BAB384D9FC}"/>
          </ac:spMkLst>
        </pc:spChg>
        <pc:spChg chg="mod">
          <ac:chgData name="Cleopatra Kalogerakou" userId="9a13bf3d7431439f" providerId="LiveId" clId="{A742DE13-ED88-48A9-84AE-4162C0DC8E29}" dt="2021-07-22T14:58:36.774" v="548" actId="20577"/>
          <ac:spMkLst>
            <pc:docMk/>
            <pc:sldMk cId="3374788045" sldId="260"/>
            <ac:spMk id="5" creationId="{3000534A-F48F-4888-A54F-751F6BC470ED}"/>
          </ac:spMkLst>
        </pc:spChg>
        <pc:spChg chg="mod">
          <ac:chgData name="Cleopatra Kalogerakou" userId="9a13bf3d7431439f" providerId="LiveId" clId="{A742DE13-ED88-48A9-84AE-4162C0DC8E29}" dt="2021-07-22T15:00:52.991" v="550"/>
          <ac:spMkLst>
            <pc:docMk/>
            <pc:sldMk cId="3374788045" sldId="260"/>
            <ac:spMk id="10" creationId="{E56162B1-BC8B-4B44-958C-C2190868EC9F}"/>
          </ac:spMkLst>
        </pc:spChg>
        <pc:graphicFrameChg chg="mod modGraphic">
          <ac:chgData name="Cleopatra Kalogerakou" userId="9a13bf3d7431439f" providerId="LiveId" clId="{A742DE13-ED88-48A9-84AE-4162C0DC8E29}" dt="2021-07-22T15:59:50.037" v="1595" actId="20577"/>
          <ac:graphicFrameMkLst>
            <pc:docMk/>
            <pc:sldMk cId="3374788045" sldId="260"/>
            <ac:graphicFrameMk id="8" creationId="{CB7827CD-2F79-4A69-AD61-7871FAF005BC}"/>
          </ac:graphicFrameMkLst>
        </pc:graphicFrameChg>
      </pc:sldChg>
      <pc:sldChg chg="modSp mod">
        <pc:chgData name="Cleopatra Kalogerakou" userId="9a13bf3d7431439f" providerId="LiveId" clId="{A742DE13-ED88-48A9-84AE-4162C0DC8E29}" dt="2021-07-26T18:42:09.512" v="2057" actId="20577"/>
        <pc:sldMkLst>
          <pc:docMk/>
          <pc:sldMk cId="144090047" sldId="263"/>
        </pc:sldMkLst>
        <pc:spChg chg="mod">
          <ac:chgData name="Cleopatra Kalogerakou" userId="9a13bf3d7431439f" providerId="LiveId" clId="{A742DE13-ED88-48A9-84AE-4162C0DC8E29}" dt="2021-07-22T13:47:31.623" v="208" actId="6549"/>
          <ac:spMkLst>
            <pc:docMk/>
            <pc:sldMk cId="144090047" sldId="263"/>
            <ac:spMk id="3" creationId="{47EBCFCC-61E2-478C-82A9-E1BAB384D9FC}"/>
          </ac:spMkLst>
        </pc:spChg>
        <pc:spChg chg="mod">
          <ac:chgData name="Cleopatra Kalogerakou" userId="9a13bf3d7431439f" providerId="LiveId" clId="{A742DE13-ED88-48A9-84AE-4162C0DC8E29}" dt="2021-07-22T15:17:58.514" v="910" actId="20577"/>
          <ac:spMkLst>
            <pc:docMk/>
            <pc:sldMk cId="144090047" sldId="263"/>
            <ac:spMk id="5" creationId="{3000534A-F48F-4888-A54F-751F6BC470ED}"/>
          </ac:spMkLst>
        </pc:spChg>
        <pc:graphicFrameChg chg="mod">
          <ac:chgData name="Cleopatra Kalogerakou" userId="9a13bf3d7431439f" providerId="LiveId" clId="{A742DE13-ED88-48A9-84AE-4162C0DC8E29}" dt="2021-07-26T18:42:09.512" v="2057" actId="20577"/>
          <ac:graphicFrameMkLst>
            <pc:docMk/>
            <pc:sldMk cId="144090047" sldId="263"/>
            <ac:graphicFrameMk id="8" creationId="{8B2D9D68-6EC8-49D3-BCFE-96CDAA74091D}"/>
          </ac:graphicFrameMkLst>
        </pc:graphicFrameChg>
      </pc:sldChg>
      <pc:sldChg chg="modSp mod">
        <pc:chgData name="Cleopatra Kalogerakou" userId="9a13bf3d7431439f" providerId="LiveId" clId="{A742DE13-ED88-48A9-84AE-4162C0DC8E29}" dt="2021-07-22T16:01:26.827" v="1645" actId="20577"/>
        <pc:sldMkLst>
          <pc:docMk/>
          <pc:sldMk cId="1889152687" sldId="264"/>
        </pc:sldMkLst>
        <pc:spChg chg="mod">
          <ac:chgData name="Cleopatra Kalogerakou" userId="9a13bf3d7431439f" providerId="LiveId" clId="{A742DE13-ED88-48A9-84AE-4162C0DC8E29}" dt="2021-07-22T13:48:00.632" v="212" actId="6549"/>
          <ac:spMkLst>
            <pc:docMk/>
            <pc:sldMk cId="1889152687" sldId="264"/>
            <ac:spMk id="3" creationId="{47EBCFCC-61E2-478C-82A9-E1BAB384D9FC}"/>
          </ac:spMkLst>
        </pc:spChg>
        <pc:spChg chg="mod">
          <ac:chgData name="Cleopatra Kalogerakou" userId="9a13bf3d7431439f" providerId="LiveId" clId="{A742DE13-ED88-48A9-84AE-4162C0DC8E29}" dt="2021-07-22T15:31:48.935" v="1138" actId="20577"/>
          <ac:spMkLst>
            <pc:docMk/>
            <pc:sldMk cId="1889152687" sldId="264"/>
            <ac:spMk id="5" creationId="{3000534A-F48F-4888-A54F-751F6BC470ED}"/>
          </ac:spMkLst>
        </pc:spChg>
        <pc:graphicFrameChg chg="mod">
          <ac:chgData name="Cleopatra Kalogerakou" userId="9a13bf3d7431439f" providerId="LiveId" clId="{A742DE13-ED88-48A9-84AE-4162C0DC8E29}" dt="2021-07-22T16:01:26.827" v="1645" actId="20577"/>
          <ac:graphicFrameMkLst>
            <pc:docMk/>
            <pc:sldMk cId="1889152687" sldId="264"/>
            <ac:graphicFrameMk id="6" creationId="{69FF0120-2695-4580-87E1-A4BD7DD48A12}"/>
          </ac:graphicFrameMkLst>
        </pc:graphicFrameChg>
      </pc:sldChg>
      <pc:sldChg chg="modSp mod">
        <pc:chgData name="Cleopatra Kalogerakou" userId="9a13bf3d7431439f" providerId="LiveId" clId="{A742DE13-ED88-48A9-84AE-4162C0DC8E29}" dt="2021-07-22T15:36:10.486" v="1509" actId="20577"/>
        <pc:sldMkLst>
          <pc:docMk/>
          <pc:sldMk cId="1285607142" sldId="265"/>
        </pc:sldMkLst>
        <pc:spChg chg="mod">
          <ac:chgData name="Cleopatra Kalogerakou" userId="9a13bf3d7431439f" providerId="LiveId" clId="{A742DE13-ED88-48A9-84AE-4162C0DC8E29}" dt="2021-07-22T15:36:10.486" v="1509" actId="20577"/>
          <ac:spMkLst>
            <pc:docMk/>
            <pc:sldMk cId="1285607142" sldId="265"/>
            <ac:spMk id="3" creationId="{47EBCFCC-61E2-478C-82A9-E1BAB384D9FC}"/>
          </ac:spMkLst>
        </pc:spChg>
        <pc:spChg chg="mod">
          <ac:chgData name="Cleopatra Kalogerakou" userId="9a13bf3d7431439f" providerId="LiveId" clId="{A742DE13-ED88-48A9-84AE-4162C0DC8E29}" dt="2021-07-22T15:35:38.730" v="1504"/>
          <ac:spMkLst>
            <pc:docMk/>
            <pc:sldMk cId="1285607142" sldId="265"/>
            <ac:spMk id="5" creationId="{3000534A-F48F-4888-A54F-751F6BC470ED}"/>
          </ac:spMkLst>
        </pc:spChg>
      </pc:sldChg>
      <pc:sldChg chg="modSp mod">
        <pc:chgData name="Cleopatra Kalogerakou" userId="9a13bf3d7431439f" providerId="LiveId" clId="{A742DE13-ED88-48A9-84AE-4162C0DC8E29}" dt="2021-07-23T17:18:09.053" v="2055" actId="20577"/>
        <pc:sldMkLst>
          <pc:docMk/>
          <pc:sldMk cId="472213308" sldId="266"/>
        </pc:sldMkLst>
        <pc:spChg chg="mod">
          <ac:chgData name="Cleopatra Kalogerakou" userId="9a13bf3d7431439f" providerId="LiveId" clId="{A742DE13-ED88-48A9-84AE-4162C0DC8E29}" dt="2021-07-23T17:17:48.017" v="2054" actId="20577"/>
          <ac:spMkLst>
            <pc:docMk/>
            <pc:sldMk cId="472213308" sldId="266"/>
            <ac:spMk id="3" creationId="{47EBCFCC-61E2-478C-82A9-E1BAB384D9FC}"/>
          </ac:spMkLst>
        </pc:spChg>
        <pc:spChg chg="mod">
          <ac:chgData name="Cleopatra Kalogerakou" userId="9a13bf3d7431439f" providerId="LiveId" clId="{A742DE13-ED88-48A9-84AE-4162C0DC8E29}" dt="2021-07-22T15:37:26.121" v="1562" actId="20577"/>
          <ac:spMkLst>
            <pc:docMk/>
            <pc:sldMk cId="472213308" sldId="266"/>
            <ac:spMk id="5" creationId="{3000534A-F48F-4888-A54F-751F6BC470ED}"/>
          </ac:spMkLst>
        </pc:spChg>
        <pc:graphicFrameChg chg="mod">
          <ac:chgData name="Cleopatra Kalogerakou" userId="9a13bf3d7431439f" providerId="LiveId" clId="{A742DE13-ED88-48A9-84AE-4162C0DC8E29}" dt="2021-07-23T17:18:09.053" v="2055" actId="20577"/>
          <ac:graphicFrameMkLst>
            <pc:docMk/>
            <pc:sldMk cId="472213308" sldId="266"/>
            <ac:graphicFrameMk id="2" creationId="{AD66D789-C4AC-43F2-901C-7F6B2DCC4309}"/>
          </ac:graphicFrameMkLst>
        </pc:graphicFrameChg>
      </pc:sldChg>
      <pc:sldChg chg="modSp mod">
        <pc:chgData name="Cleopatra Kalogerakou" userId="9a13bf3d7431439f" providerId="LiveId" clId="{A742DE13-ED88-48A9-84AE-4162C0DC8E29}" dt="2021-07-22T15:27:45.408" v="985" actId="20577"/>
        <pc:sldMkLst>
          <pc:docMk/>
          <pc:sldMk cId="2516404474" sldId="268"/>
        </pc:sldMkLst>
        <pc:spChg chg="mod">
          <ac:chgData name="Cleopatra Kalogerakou" userId="9a13bf3d7431439f" providerId="LiveId" clId="{A742DE13-ED88-48A9-84AE-4162C0DC8E29}" dt="2021-07-22T13:47:46.407" v="210" actId="6549"/>
          <ac:spMkLst>
            <pc:docMk/>
            <pc:sldMk cId="2516404474" sldId="268"/>
            <ac:spMk id="3" creationId="{47EBCFCC-61E2-478C-82A9-E1BAB384D9FC}"/>
          </ac:spMkLst>
        </pc:spChg>
        <pc:spChg chg="mod">
          <ac:chgData name="Cleopatra Kalogerakou" userId="9a13bf3d7431439f" providerId="LiveId" clId="{A742DE13-ED88-48A9-84AE-4162C0DC8E29}" dt="2021-07-22T15:27:45.408" v="985" actId="20577"/>
          <ac:spMkLst>
            <pc:docMk/>
            <pc:sldMk cId="2516404474" sldId="268"/>
            <ac:spMk id="5" creationId="{3000534A-F48F-4888-A54F-751F6BC470ED}"/>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1" Type="http://schemas.openxmlformats.org/officeDocument/2006/relationships/image" Target="../media/image3.jpg"/></Relationships>
</file>

<file path=ppt/diagrams/_rels/data3.xml.rels><?xml version="1.0" encoding="UTF-8" standalone="yes"?>
<Relationships xmlns="http://schemas.openxmlformats.org/package/2006/relationships"><Relationship Id="rId1" Type="http://schemas.openxmlformats.org/officeDocument/2006/relationships/image" Target="../media/image4.jpg"/></Relationships>
</file>

<file path=ppt/diagrams/_rels/data4.xml.rels><?xml version="1.0" encoding="UTF-8" standalone="yes"?>
<Relationships xmlns="http://schemas.openxmlformats.org/package/2006/relationships"><Relationship Id="rId1" Type="http://schemas.openxmlformats.org/officeDocument/2006/relationships/image" Target="../media/image5.jpeg"/></Relationships>
</file>

<file path=ppt/diagrams/_rels/data5.xml.rels><?xml version="1.0" encoding="UTF-8" standalone="yes"?>
<Relationships xmlns="http://schemas.openxmlformats.org/package/2006/relationships"><Relationship Id="rId1" Type="http://schemas.openxmlformats.org/officeDocument/2006/relationships/image" Target="../media/image6.png"/></Relationships>
</file>

<file path=ppt/diagrams/_rels/data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g"/></Relationships>
</file>

<file path=ppt/diagrams/_rels/data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g"/></Relationships>
</file>

<file path=ppt/diagrams/_rels/drawing3.xml.rels><?xml version="1.0" encoding="UTF-8" standalone="yes"?>
<Relationships xmlns="http://schemas.openxmlformats.org/package/2006/relationships"><Relationship Id="rId1" Type="http://schemas.openxmlformats.org/officeDocument/2006/relationships/image" Target="../media/image4.jp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6.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g"/></Relationships>
</file>

<file path=ppt/diagrams/_rels/drawing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22287-DEDF-4765-BD24-13233C88DF02}" type="doc">
      <dgm:prSet loTypeId="urn:microsoft.com/office/officeart/2005/8/layout/hierarchy1" loCatId="hierarchy" qsTypeId="urn:microsoft.com/office/officeart/2005/8/quickstyle/3d2#67" qsCatId="3D" csTypeId="urn:microsoft.com/office/officeart/2005/8/colors/accent1_2" csCatId="accent1" phldr="1"/>
      <dgm:spPr/>
      <dgm:t>
        <a:bodyPr/>
        <a:lstStyle/>
        <a:p>
          <a:endParaRPr lang="el-GR"/>
        </a:p>
      </dgm:t>
    </dgm:pt>
    <dgm:pt modelId="{9828F3CD-74E9-4130-97BB-EDA88CADDD9F}">
      <dgm:prSet phldrT="[Κείμενο]" custT="1"/>
      <dgm:spPr/>
      <dgm:t>
        <a:bodyPr/>
        <a:lstStyle/>
        <a:p>
          <a:pPr algn="ctr"/>
          <a:r>
            <a:rPr lang="en-GB" sz="1600" b="1" dirty="0">
              <a:solidFill>
                <a:srgbClr val="6600FF"/>
              </a:solidFill>
            </a:rPr>
            <a:t>The human body, in order to function properly, needs energy, which it receives from food:</a:t>
          </a:r>
          <a:endParaRPr lang="el-GR" sz="1600" b="1" i="0" dirty="0">
            <a:solidFill>
              <a:srgbClr val="6600FF"/>
            </a:solidFill>
            <a:latin typeface="+mn-lt"/>
          </a:endParaRPr>
        </a:p>
      </dgm:t>
    </dgm:pt>
    <dgm:pt modelId="{FF355E01-178B-42B2-A601-6BDA6D76BE70}" type="parTrans" cxnId="{69850EEA-D9FE-4A32-A4BE-A0A5DE5E5CE3}">
      <dgm:prSet/>
      <dgm:spPr/>
      <dgm:t>
        <a:bodyPr/>
        <a:lstStyle/>
        <a:p>
          <a:pPr algn="ctr"/>
          <a:endParaRPr lang="el-GR"/>
        </a:p>
      </dgm:t>
    </dgm:pt>
    <dgm:pt modelId="{E5840F19-479E-4F8B-ADF1-7D7B0377817D}" type="sibTrans" cxnId="{69850EEA-D9FE-4A32-A4BE-A0A5DE5E5CE3}">
      <dgm:prSet/>
      <dgm:spPr/>
      <dgm:t>
        <a:bodyPr/>
        <a:lstStyle/>
        <a:p>
          <a:pPr algn="ctr"/>
          <a:endParaRPr lang="el-GR"/>
        </a:p>
      </dgm:t>
    </dgm:pt>
    <dgm:pt modelId="{E3E6D695-BE95-4A4D-A368-F64A6C4FE946}">
      <dgm:prSet phldrT="[Κείμενο]" custT="1"/>
      <dgm:spPr/>
      <dgm:t>
        <a:bodyPr/>
        <a:lstStyle/>
        <a:p>
          <a:pPr algn="ctr"/>
          <a:r>
            <a:rPr lang="el-GR" sz="1500" b="1" i="0" dirty="0">
              <a:solidFill>
                <a:schemeClr val="tx1"/>
              </a:solidFill>
              <a:latin typeface="+mn-lt"/>
              <a:cs typeface="Calibri" panose="020F0502020204030204" pitchFamily="34" charset="0"/>
            </a:rPr>
            <a:t>→</a:t>
          </a:r>
          <a:r>
            <a:rPr lang="en-GB" sz="1500" b="1" i="0" dirty="0">
              <a:latin typeface="+mn-lt"/>
            </a:rPr>
            <a:t> to perform its vital normal functions, such as breathing, heart function and digestion of food.</a:t>
          </a:r>
          <a:endParaRPr lang="el-GR" sz="1500" b="1" dirty="0">
            <a:solidFill>
              <a:schemeClr val="tx1"/>
            </a:solidFill>
            <a:latin typeface="+mn-lt"/>
          </a:endParaRPr>
        </a:p>
      </dgm:t>
    </dgm:pt>
    <dgm:pt modelId="{236ED51A-BDF8-4E8C-AB02-ECFE6CAF7247}" type="parTrans" cxnId="{9DF24729-B6F0-477E-8D47-4125FB314DE9}">
      <dgm:prSet/>
      <dgm:spPr>
        <a:ln>
          <a:solidFill>
            <a:srgbClr val="00CC00"/>
          </a:solidFill>
        </a:ln>
      </dgm:spPr>
      <dgm:t>
        <a:bodyPr/>
        <a:lstStyle/>
        <a:p>
          <a:pPr algn="ctr"/>
          <a:endParaRPr lang="el-GR"/>
        </a:p>
      </dgm:t>
    </dgm:pt>
    <dgm:pt modelId="{68D06ABC-DFA8-4159-A18D-7B5F54C7A061}" type="sibTrans" cxnId="{9DF24729-B6F0-477E-8D47-4125FB314DE9}">
      <dgm:prSet/>
      <dgm:spPr/>
      <dgm:t>
        <a:bodyPr/>
        <a:lstStyle/>
        <a:p>
          <a:pPr algn="ctr"/>
          <a:endParaRPr lang="el-GR"/>
        </a:p>
      </dgm:t>
    </dgm:pt>
    <dgm:pt modelId="{A1A7E0EE-9606-44D1-8CA2-3A9F8DAB7DEB}">
      <dgm:prSet custT="1"/>
      <dgm:spPr/>
      <dgm:t>
        <a:bodyPr/>
        <a:lstStyle/>
        <a:p>
          <a:pPr algn="ctr"/>
          <a:r>
            <a:rPr lang="el-GR" sz="1500" b="1" i="0" dirty="0">
              <a:solidFill>
                <a:schemeClr val="tx1"/>
              </a:solidFill>
              <a:latin typeface="+mn-lt"/>
              <a:cs typeface="Calibri" panose="020F0502020204030204" pitchFamily="34" charset="0"/>
            </a:rPr>
            <a:t>→</a:t>
          </a:r>
          <a:r>
            <a:rPr lang="en-US" sz="1500" b="1" i="0" dirty="0">
              <a:solidFill>
                <a:schemeClr val="tx1"/>
              </a:solidFill>
              <a:latin typeface="+mn-lt"/>
              <a:cs typeface="Calibri" panose="020F0502020204030204" pitchFamily="34" charset="0"/>
            </a:rPr>
            <a:t> </a:t>
          </a:r>
          <a:r>
            <a:rPr lang="en-GB" sz="1500" b="1" i="0" dirty="0"/>
            <a:t>for its physical activities (</a:t>
          </a:r>
          <a:r>
            <a:rPr lang="en-GB" sz="1500" b="1" i="0" dirty="0" err="1"/>
            <a:t>eg.</a:t>
          </a:r>
          <a:r>
            <a:rPr lang="en-GB" sz="1500" b="1" i="0" dirty="0"/>
            <a:t> walking, reading, swimming, gymnastics, etc.).</a:t>
          </a:r>
          <a:endParaRPr lang="el-GR" sz="1500" b="1" dirty="0">
            <a:solidFill>
              <a:schemeClr val="tx1"/>
            </a:solidFill>
          </a:endParaRPr>
        </a:p>
      </dgm:t>
    </dgm:pt>
    <dgm:pt modelId="{E6887213-39CF-48B3-B1A5-65D85DD35521}" type="parTrans" cxnId="{FD606C30-F47C-4EF5-AD71-3C4C40153AB2}">
      <dgm:prSet/>
      <dgm:spPr>
        <a:solidFill>
          <a:schemeClr val="accent1"/>
        </a:solidFill>
        <a:ln>
          <a:solidFill>
            <a:srgbClr val="6600FF"/>
          </a:solidFill>
        </a:ln>
      </dgm:spPr>
      <dgm:t>
        <a:bodyPr/>
        <a:lstStyle/>
        <a:p>
          <a:pPr algn="ctr"/>
          <a:endParaRPr lang="el-GR"/>
        </a:p>
      </dgm:t>
    </dgm:pt>
    <dgm:pt modelId="{FF3E4FDC-A97D-42CC-9ECD-53B721BF518F}" type="sibTrans" cxnId="{FD606C30-F47C-4EF5-AD71-3C4C40153AB2}">
      <dgm:prSet/>
      <dgm:spPr/>
      <dgm:t>
        <a:bodyPr/>
        <a:lstStyle/>
        <a:p>
          <a:pPr algn="ctr"/>
          <a:endParaRPr lang="el-GR"/>
        </a:p>
      </dgm:t>
    </dgm:pt>
    <dgm:pt modelId="{24D413CF-4E75-43C6-AD03-7676854FE4DA}">
      <dgm:prSet phldrT="[Κείμενο]" custT="1"/>
      <dgm:spPr/>
      <dgm:t>
        <a:bodyPr/>
        <a:lstStyle/>
        <a:p>
          <a:pPr algn="ctr"/>
          <a:r>
            <a:rPr lang="el-GR" sz="1500" b="1" i="0" dirty="0">
              <a:solidFill>
                <a:schemeClr val="tx1"/>
              </a:solidFill>
              <a:latin typeface="+mn-lt"/>
              <a:cs typeface="Calibri" panose="020F0502020204030204" pitchFamily="34" charset="0"/>
            </a:rPr>
            <a:t>→</a:t>
          </a:r>
          <a:r>
            <a:rPr lang="en-US" sz="1500" b="1" i="0" dirty="0">
              <a:solidFill>
                <a:schemeClr val="tx1"/>
              </a:solidFill>
              <a:latin typeface="+mn-lt"/>
              <a:cs typeface="Calibri" panose="020F0502020204030204" pitchFamily="34" charset="0"/>
            </a:rPr>
            <a:t> </a:t>
          </a:r>
          <a:r>
            <a:rPr lang="en-GB" sz="1500" b="1" i="0" dirty="0">
              <a:latin typeface="+mn-lt"/>
            </a:rPr>
            <a:t>for its maintenance and development, as well as for the support of additional physiological needs related to pregnancy and lactation.</a:t>
          </a:r>
          <a:endParaRPr lang="el-GR" sz="1500" b="1" dirty="0">
            <a:solidFill>
              <a:schemeClr val="tx1"/>
            </a:solidFill>
            <a:latin typeface="+mn-lt"/>
          </a:endParaRPr>
        </a:p>
      </dgm:t>
    </dgm:pt>
    <dgm:pt modelId="{8D238A56-9B19-4298-A931-8FE0658F4A58}" type="sibTrans" cxnId="{DE65EDF2-C9AA-474B-A053-BD8E7A691EBA}">
      <dgm:prSet/>
      <dgm:spPr/>
      <dgm:t>
        <a:bodyPr/>
        <a:lstStyle/>
        <a:p>
          <a:pPr algn="ctr"/>
          <a:endParaRPr lang="el-GR"/>
        </a:p>
      </dgm:t>
    </dgm:pt>
    <dgm:pt modelId="{46D39744-3A54-4BCB-9588-C24E3419958A}" type="parTrans" cxnId="{DE65EDF2-C9AA-474B-A053-BD8E7A691EBA}">
      <dgm:prSet/>
      <dgm:spPr>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ln>
      </dgm:spPr>
      <dgm:t>
        <a:bodyPr/>
        <a:lstStyle/>
        <a:p>
          <a:pPr algn="ctr"/>
          <a:endParaRPr lang="el-GR"/>
        </a:p>
      </dgm:t>
    </dgm:pt>
    <dgm:pt modelId="{5BDAB99E-817B-4AB6-9AE1-B8EB7813C0C7}" type="pres">
      <dgm:prSet presAssocID="{11822287-DEDF-4765-BD24-13233C88DF02}" presName="hierChild1" presStyleCnt="0">
        <dgm:presLayoutVars>
          <dgm:chPref val="1"/>
          <dgm:dir/>
          <dgm:animOne val="branch"/>
          <dgm:animLvl val="lvl"/>
          <dgm:resizeHandles/>
        </dgm:presLayoutVars>
      </dgm:prSet>
      <dgm:spPr/>
    </dgm:pt>
    <dgm:pt modelId="{DECC15CB-AB0F-47A0-84E1-6763D750AA32}" type="pres">
      <dgm:prSet presAssocID="{9828F3CD-74E9-4130-97BB-EDA88CADDD9F}" presName="hierRoot1" presStyleCnt="0"/>
      <dgm:spPr/>
    </dgm:pt>
    <dgm:pt modelId="{6B5867C8-C48F-4CBA-8B55-C05C2C2DDD9C}" type="pres">
      <dgm:prSet presAssocID="{9828F3CD-74E9-4130-97BB-EDA88CADDD9F}" presName="composite" presStyleCnt="0"/>
      <dgm:spPr/>
    </dgm:pt>
    <dgm:pt modelId="{428D3946-A306-4B4A-9A45-6940F82E14A6}" type="pres">
      <dgm:prSet presAssocID="{9828F3CD-74E9-4130-97BB-EDA88CADDD9F}" presName="background" presStyleLbl="node0" presStyleIdx="0" presStyleCnt="1"/>
      <dgm:spPr>
        <a:blipFill rotWithShape="0">
          <a:blip xmlns:r="http://schemas.openxmlformats.org/officeDocument/2006/relationships" r:embed="rId1"/>
          <a:stretch>
            <a:fillRect/>
          </a:stretch>
        </a:blipFill>
      </dgm:spPr>
    </dgm:pt>
    <dgm:pt modelId="{349D57DB-991A-4718-831C-CBC0509A5B3F}" type="pres">
      <dgm:prSet presAssocID="{9828F3CD-74E9-4130-97BB-EDA88CADDD9F}" presName="text" presStyleLbl="fgAcc0" presStyleIdx="0" presStyleCnt="1">
        <dgm:presLayoutVars>
          <dgm:chPref val="3"/>
        </dgm:presLayoutVars>
      </dgm:prSet>
      <dgm:spPr/>
    </dgm:pt>
    <dgm:pt modelId="{18BFD615-72D3-4D62-BA3F-F5C7DFF974E6}" type="pres">
      <dgm:prSet presAssocID="{9828F3CD-74E9-4130-97BB-EDA88CADDD9F}" presName="hierChild2" presStyleCnt="0"/>
      <dgm:spPr/>
    </dgm:pt>
    <dgm:pt modelId="{FB4D40C8-8C70-4DE5-8DBD-91211C79BA87}" type="pres">
      <dgm:prSet presAssocID="{236ED51A-BDF8-4E8C-AB02-ECFE6CAF7247}" presName="Name10" presStyleLbl="parChTrans1D2" presStyleIdx="0" presStyleCnt="3"/>
      <dgm:spPr/>
    </dgm:pt>
    <dgm:pt modelId="{72FC9094-BA10-4409-BE63-47CC7BD72F4A}" type="pres">
      <dgm:prSet presAssocID="{E3E6D695-BE95-4A4D-A368-F64A6C4FE946}" presName="hierRoot2" presStyleCnt="0"/>
      <dgm:spPr/>
    </dgm:pt>
    <dgm:pt modelId="{E519C173-FD0E-48B2-95DF-00F96B989903}" type="pres">
      <dgm:prSet presAssocID="{E3E6D695-BE95-4A4D-A368-F64A6C4FE946}" presName="composite2" presStyleCnt="0"/>
      <dgm:spPr/>
    </dgm:pt>
    <dgm:pt modelId="{FBD36F8B-2B37-404E-9E1F-B1CEC2C14E92}" type="pres">
      <dgm:prSet presAssocID="{E3E6D695-BE95-4A4D-A368-F64A6C4FE946}" presName="background2" presStyleLbl="node2" presStyleIdx="0" presStyleCnt="3"/>
      <dgm:spPr>
        <a:solidFill>
          <a:srgbClr val="00B050"/>
        </a:solidFill>
      </dgm:spPr>
    </dgm:pt>
    <dgm:pt modelId="{D700BAC0-8B82-43F9-9AC7-E160B715A5CE}" type="pres">
      <dgm:prSet presAssocID="{E3E6D695-BE95-4A4D-A368-F64A6C4FE946}" presName="text2" presStyleLbl="fgAcc2" presStyleIdx="0" presStyleCnt="3">
        <dgm:presLayoutVars>
          <dgm:chPref val="3"/>
        </dgm:presLayoutVars>
      </dgm:prSet>
      <dgm:spPr/>
    </dgm:pt>
    <dgm:pt modelId="{02176C7E-6FAC-42BC-830F-740430937A98}" type="pres">
      <dgm:prSet presAssocID="{E3E6D695-BE95-4A4D-A368-F64A6C4FE946}" presName="hierChild3" presStyleCnt="0"/>
      <dgm:spPr/>
    </dgm:pt>
    <dgm:pt modelId="{A240413B-9799-43F7-A18B-84628F5F4881}" type="pres">
      <dgm:prSet presAssocID="{46D39744-3A54-4BCB-9588-C24E3419958A}" presName="Name10" presStyleLbl="parChTrans1D2" presStyleIdx="1" presStyleCnt="3"/>
      <dgm:spPr/>
    </dgm:pt>
    <dgm:pt modelId="{8FC6AE87-82CF-4395-964C-C54EB941A155}" type="pres">
      <dgm:prSet presAssocID="{24D413CF-4E75-43C6-AD03-7676854FE4DA}" presName="hierRoot2" presStyleCnt="0"/>
      <dgm:spPr/>
    </dgm:pt>
    <dgm:pt modelId="{A038C4D6-CF8D-4394-9E3F-1BE48CFF1AA3}" type="pres">
      <dgm:prSet presAssocID="{24D413CF-4E75-43C6-AD03-7676854FE4DA}" presName="composite2" presStyleCnt="0"/>
      <dgm:spPr/>
    </dgm:pt>
    <dgm:pt modelId="{D1CE3DD7-93C3-4E2F-BBBC-070779198283}" type="pres">
      <dgm:prSet presAssocID="{24D413CF-4E75-43C6-AD03-7676854FE4DA}" presName="background2" presStyleLbl="node2" presStyleIdx="1" presStyleCnt="3"/>
      <dgm:spPr>
        <a:solidFill>
          <a:srgbClr val="FFFF00"/>
        </a:solidFill>
      </dgm:spPr>
    </dgm:pt>
    <dgm:pt modelId="{CD803383-1A8D-4A4E-A1FA-9BFC9BCDFD8E}" type="pres">
      <dgm:prSet presAssocID="{24D413CF-4E75-43C6-AD03-7676854FE4DA}" presName="text2" presStyleLbl="fgAcc2" presStyleIdx="1" presStyleCnt="3">
        <dgm:presLayoutVars>
          <dgm:chPref val="3"/>
        </dgm:presLayoutVars>
      </dgm:prSet>
      <dgm:spPr/>
    </dgm:pt>
    <dgm:pt modelId="{CA4D5438-64A7-4B26-B7F2-EEC1EE6438BA}" type="pres">
      <dgm:prSet presAssocID="{24D413CF-4E75-43C6-AD03-7676854FE4DA}" presName="hierChild3" presStyleCnt="0"/>
      <dgm:spPr/>
    </dgm:pt>
    <dgm:pt modelId="{AF329389-0896-421B-9135-27F2160CF013}" type="pres">
      <dgm:prSet presAssocID="{E6887213-39CF-48B3-B1A5-65D85DD35521}" presName="Name10" presStyleLbl="parChTrans1D2" presStyleIdx="2" presStyleCnt="3"/>
      <dgm:spPr/>
    </dgm:pt>
    <dgm:pt modelId="{7A3D6407-F2D2-4CC6-8C37-1B8707EB64FB}" type="pres">
      <dgm:prSet presAssocID="{A1A7E0EE-9606-44D1-8CA2-3A9F8DAB7DEB}" presName="hierRoot2" presStyleCnt="0"/>
      <dgm:spPr/>
    </dgm:pt>
    <dgm:pt modelId="{DDCACA5D-C53A-4747-AAC8-EB3C97BB1C37}" type="pres">
      <dgm:prSet presAssocID="{A1A7E0EE-9606-44D1-8CA2-3A9F8DAB7DEB}" presName="composite2" presStyleCnt="0"/>
      <dgm:spPr/>
    </dgm:pt>
    <dgm:pt modelId="{C53B31A7-C42E-4B88-B804-E6A3477F14D0}" type="pres">
      <dgm:prSet presAssocID="{A1A7E0EE-9606-44D1-8CA2-3A9F8DAB7DEB}" presName="background2" presStyleLbl="node2" presStyleIdx="2" presStyleCnt="3"/>
      <dgm:spPr>
        <a:solidFill>
          <a:srgbClr val="6666FF"/>
        </a:solidFill>
      </dgm:spPr>
    </dgm:pt>
    <dgm:pt modelId="{F966AFFB-AEFB-47A9-8067-BEA5293333EA}" type="pres">
      <dgm:prSet presAssocID="{A1A7E0EE-9606-44D1-8CA2-3A9F8DAB7DEB}" presName="text2" presStyleLbl="fgAcc2" presStyleIdx="2" presStyleCnt="3">
        <dgm:presLayoutVars>
          <dgm:chPref val="3"/>
        </dgm:presLayoutVars>
      </dgm:prSet>
      <dgm:spPr/>
    </dgm:pt>
    <dgm:pt modelId="{BEEF03AA-CA25-45A6-AD35-E73D47FBC57E}" type="pres">
      <dgm:prSet presAssocID="{A1A7E0EE-9606-44D1-8CA2-3A9F8DAB7DEB}" presName="hierChild3" presStyleCnt="0"/>
      <dgm:spPr/>
    </dgm:pt>
  </dgm:ptLst>
  <dgm:cxnLst>
    <dgm:cxn modelId="{6748C50A-48AD-43EF-B5ED-E295FA4C97A5}" type="presOf" srcId="{E3E6D695-BE95-4A4D-A368-F64A6C4FE946}" destId="{D700BAC0-8B82-43F9-9AC7-E160B715A5CE}" srcOrd="0" destOrd="0" presId="urn:microsoft.com/office/officeart/2005/8/layout/hierarchy1"/>
    <dgm:cxn modelId="{9DF24729-B6F0-477E-8D47-4125FB314DE9}" srcId="{9828F3CD-74E9-4130-97BB-EDA88CADDD9F}" destId="{E3E6D695-BE95-4A4D-A368-F64A6C4FE946}" srcOrd="0" destOrd="0" parTransId="{236ED51A-BDF8-4E8C-AB02-ECFE6CAF7247}" sibTransId="{68D06ABC-DFA8-4159-A18D-7B5F54C7A061}"/>
    <dgm:cxn modelId="{FD606C30-F47C-4EF5-AD71-3C4C40153AB2}" srcId="{9828F3CD-74E9-4130-97BB-EDA88CADDD9F}" destId="{A1A7E0EE-9606-44D1-8CA2-3A9F8DAB7DEB}" srcOrd="2" destOrd="0" parTransId="{E6887213-39CF-48B3-B1A5-65D85DD35521}" sibTransId="{FF3E4FDC-A97D-42CC-9ECD-53B721BF518F}"/>
    <dgm:cxn modelId="{F3D1BD33-F77F-4C20-A053-1A66CE7CF8C9}" type="presOf" srcId="{24D413CF-4E75-43C6-AD03-7676854FE4DA}" destId="{CD803383-1A8D-4A4E-A1FA-9BFC9BCDFD8E}" srcOrd="0" destOrd="0" presId="urn:microsoft.com/office/officeart/2005/8/layout/hierarchy1"/>
    <dgm:cxn modelId="{A03ED041-42C2-44B7-8726-DB5B1954A0BE}" type="presOf" srcId="{9828F3CD-74E9-4130-97BB-EDA88CADDD9F}" destId="{349D57DB-991A-4718-831C-CBC0509A5B3F}" srcOrd="0" destOrd="0" presId="urn:microsoft.com/office/officeart/2005/8/layout/hierarchy1"/>
    <dgm:cxn modelId="{B72FF047-6AC0-44E6-9FB1-BEDA77BA49BA}" type="presOf" srcId="{236ED51A-BDF8-4E8C-AB02-ECFE6CAF7247}" destId="{FB4D40C8-8C70-4DE5-8DBD-91211C79BA87}" srcOrd="0" destOrd="0" presId="urn:microsoft.com/office/officeart/2005/8/layout/hierarchy1"/>
    <dgm:cxn modelId="{2CF58F6E-A5B9-4105-8595-200D2E586CC0}" type="presOf" srcId="{E6887213-39CF-48B3-B1A5-65D85DD35521}" destId="{AF329389-0896-421B-9135-27F2160CF013}" srcOrd="0" destOrd="0" presId="urn:microsoft.com/office/officeart/2005/8/layout/hierarchy1"/>
    <dgm:cxn modelId="{B3B29C92-B8E7-4E52-8B26-1A97E8E6FDEA}" type="presOf" srcId="{11822287-DEDF-4765-BD24-13233C88DF02}" destId="{5BDAB99E-817B-4AB6-9AE1-B8EB7813C0C7}" srcOrd="0" destOrd="0" presId="urn:microsoft.com/office/officeart/2005/8/layout/hierarchy1"/>
    <dgm:cxn modelId="{A836E1B5-E495-4396-8C9D-03FA22DB3790}" type="presOf" srcId="{46D39744-3A54-4BCB-9588-C24E3419958A}" destId="{A240413B-9799-43F7-A18B-84628F5F4881}" srcOrd="0" destOrd="0" presId="urn:microsoft.com/office/officeart/2005/8/layout/hierarchy1"/>
    <dgm:cxn modelId="{E552B6CB-B29E-4BE7-9BBB-55303EB68EAF}" type="presOf" srcId="{A1A7E0EE-9606-44D1-8CA2-3A9F8DAB7DEB}" destId="{F966AFFB-AEFB-47A9-8067-BEA5293333EA}" srcOrd="0" destOrd="0" presId="urn:microsoft.com/office/officeart/2005/8/layout/hierarchy1"/>
    <dgm:cxn modelId="{69850EEA-D9FE-4A32-A4BE-A0A5DE5E5CE3}" srcId="{11822287-DEDF-4765-BD24-13233C88DF02}" destId="{9828F3CD-74E9-4130-97BB-EDA88CADDD9F}" srcOrd="0" destOrd="0" parTransId="{FF355E01-178B-42B2-A601-6BDA6D76BE70}" sibTransId="{E5840F19-479E-4F8B-ADF1-7D7B0377817D}"/>
    <dgm:cxn modelId="{DE65EDF2-C9AA-474B-A053-BD8E7A691EBA}" srcId="{9828F3CD-74E9-4130-97BB-EDA88CADDD9F}" destId="{24D413CF-4E75-43C6-AD03-7676854FE4DA}" srcOrd="1" destOrd="0" parTransId="{46D39744-3A54-4BCB-9588-C24E3419958A}" sibTransId="{8D238A56-9B19-4298-A931-8FE0658F4A58}"/>
    <dgm:cxn modelId="{161F5486-D4ED-4212-B152-A44B5DED2DBA}" type="presParOf" srcId="{5BDAB99E-817B-4AB6-9AE1-B8EB7813C0C7}" destId="{DECC15CB-AB0F-47A0-84E1-6763D750AA32}" srcOrd="0" destOrd="0" presId="urn:microsoft.com/office/officeart/2005/8/layout/hierarchy1"/>
    <dgm:cxn modelId="{4B59B7A4-B0C6-4C0B-8B49-6F1ECBC8893D}" type="presParOf" srcId="{DECC15CB-AB0F-47A0-84E1-6763D750AA32}" destId="{6B5867C8-C48F-4CBA-8B55-C05C2C2DDD9C}" srcOrd="0" destOrd="0" presId="urn:microsoft.com/office/officeart/2005/8/layout/hierarchy1"/>
    <dgm:cxn modelId="{64CAD384-74DB-42D9-ABB4-01C853C6ED08}" type="presParOf" srcId="{6B5867C8-C48F-4CBA-8B55-C05C2C2DDD9C}" destId="{428D3946-A306-4B4A-9A45-6940F82E14A6}" srcOrd="0" destOrd="0" presId="urn:microsoft.com/office/officeart/2005/8/layout/hierarchy1"/>
    <dgm:cxn modelId="{2077CF06-877A-4E2D-ABD6-AA932E403B8F}" type="presParOf" srcId="{6B5867C8-C48F-4CBA-8B55-C05C2C2DDD9C}" destId="{349D57DB-991A-4718-831C-CBC0509A5B3F}" srcOrd="1" destOrd="0" presId="urn:microsoft.com/office/officeart/2005/8/layout/hierarchy1"/>
    <dgm:cxn modelId="{285B137B-2CEE-4B21-8018-6E205AC4B96D}" type="presParOf" srcId="{DECC15CB-AB0F-47A0-84E1-6763D750AA32}" destId="{18BFD615-72D3-4D62-BA3F-F5C7DFF974E6}" srcOrd="1" destOrd="0" presId="urn:microsoft.com/office/officeart/2005/8/layout/hierarchy1"/>
    <dgm:cxn modelId="{1F83AB3D-59EE-41C8-92A6-03639159DBB7}" type="presParOf" srcId="{18BFD615-72D3-4D62-BA3F-F5C7DFF974E6}" destId="{FB4D40C8-8C70-4DE5-8DBD-91211C79BA87}" srcOrd="0" destOrd="0" presId="urn:microsoft.com/office/officeart/2005/8/layout/hierarchy1"/>
    <dgm:cxn modelId="{05832C65-24CB-45DE-9726-1ADFC98DC0E4}" type="presParOf" srcId="{18BFD615-72D3-4D62-BA3F-F5C7DFF974E6}" destId="{72FC9094-BA10-4409-BE63-47CC7BD72F4A}" srcOrd="1" destOrd="0" presId="urn:microsoft.com/office/officeart/2005/8/layout/hierarchy1"/>
    <dgm:cxn modelId="{5C8BCB8F-C19B-4E3A-8ECB-A1B4DFDC31CE}" type="presParOf" srcId="{72FC9094-BA10-4409-BE63-47CC7BD72F4A}" destId="{E519C173-FD0E-48B2-95DF-00F96B989903}" srcOrd="0" destOrd="0" presId="urn:microsoft.com/office/officeart/2005/8/layout/hierarchy1"/>
    <dgm:cxn modelId="{FBE2F3FF-46EB-4598-99BE-9AAE01B613A7}" type="presParOf" srcId="{E519C173-FD0E-48B2-95DF-00F96B989903}" destId="{FBD36F8B-2B37-404E-9E1F-B1CEC2C14E92}" srcOrd="0" destOrd="0" presId="urn:microsoft.com/office/officeart/2005/8/layout/hierarchy1"/>
    <dgm:cxn modelId="{4CD84D70-BA65-45B3-9D1A-5E1EFAF75E34}" type="presParOf" srcId="{E519C173-FD0E-48B2-95DF-00F96B989903}" destId="{D700BAC0-8B82-43F9-9AC7-E160B715A5CE}" srcOrd="1" destOrd="0" presId="urn:microsoft.com/office/officeart/2005/8/layout/hierarchy1"/>
    <dgm:cxn modelId="{ACDD24FE-DB56-42A1-9BF2-2C6A1DFF057D}" type="presParOf" srcId="{72FC9094-BA10-4409-BE63-47CC7BD72F4A}" destId="{02176C7E-6FAC-42BC-830F-740430937A98}" srcOrd="1" destOrd="0" presId="urn:microsoft.com/office/officeart/2005/8/layout/hierarchy1"/>
    <dgm:cxn modelId="{AEDA1FF0-7D01-45D3-9A28-371A59AFA22E}" type="presParOf" srcId="{18BFD615-72D3-4D62-BA3F-F5C7DFF974E6}" destId="{A240413B-9799-43F7-A18B-84628F5F4881}" srcOrd="2" destOrd="0" presId="urn:microsoft.com/office/officeart/2005/8/layout/hierarchy1"/>
    <dgm:cxn modelId="{F02FF4C0-2A7A-42C7-BDA0-28332E38AE83}" type="presParOf" srcId="{18BFD615-72D3-4D62-BA3F-F5C7DFF974E6}" destId="{8FC6AE87-82CF-4395-964C-C54EB941A155}" srcOrd="3" destOrd="0" presId="urn:microsoft.com/office/officeart/2005/8/layout/hierarchy1"/>
    <dgm:cxn modelId="{1B63F285-7F09-4796-912D-042163507917}" type="presParOf" srcId="{8FC6AE87-82CF-4395-964C-C54EB941A155}" destId="{A038C4D6-CF8D-4394-9E3F-1BE48CFF1AA3}" srcOrd="0" destOrd="0" presId="urn:microsoft.com/office/officeart/2005/8/layout/hierarchy1"/>
    <dgm:cxn modelId="{41D7F0BD-1666-4A72-9D3A-316B63898C46}" type="presParOf" srcId="{A038C4D6-CF8D-4394-9E3F-1BE48CFF1AA3}" destId="{D1CE3DD7-93C3-4E2F-BBBC-070779198283}" srcOrd="0" destOrd="0" presId="urn:microsoft.com/office/officeart/2005/8/layout/hierarchy1"/>
    <dgm:cxn modelId="{106C9109-04CD-4E02-BCCD-229E2001F13D}" type="presParOf" srcId="{A038C4D6-CF8D-4394-9E3F-1BE48CFF1AA3}" destId="{CD803383-1A8D-4A4E-A1FA-9BFC9BCDFD8E}" srcOrd="1" destOrd="0" presId="urn:microsoft.com/office/officeart/2005/8/layout/hierarchy1"/>
    <dgm:cxn modelId="{C2BB2F1D-FCE0-400E-A638-27844137BD36}" type="presParOf" srcId="{8FC6AE87-82CF-4395-964C-C54EB941A155}" destId="{CA4D5438-64A7-4B26-B7F2-EEC1EE6438BA}" srcOrd="1" destOrd="0" presId="urn:microsoft.com/office/officeart/2005/8/layout/hierarchy1"/>
    <dgm:cxn modelId="{F1E59604-8E5E-4235-B3ED-7859BAC98C35}" type="presParOf" srcId="{18BFD615-72D3-4D62-BA3F-F5C7DFF974E6}" destId="{AF329389-0896-421B-9135-27F2160CF013}" srcOrd="4" destOrd="0" presId="urn:microsoft.com/office/officeart/2005/8/layout/hierarchy1"/>
    <dgm:cxn modelId="{1500F241-F7A3-4FF2-B913-988F2FE425C3}" type="presParOf" srcId="{18BFD615-72D3-4D62-BA3F-F5C7DFF974E6}" destId="{7A3D6407-F2D2-4CC6-8C37-1B8707EB64FB}" srcOrd="5" destOrd="0" presId="urn:microsoft.com/office/officeart/2005/8/layout/hierarchy1"/>
    <dgm:cxn modelId="{AD5E1329-886B-4D1B-81CE-17BFA01A0D9A}" type="presParOf" srcId="{7A3D6407-F2D2-4CC6-8C37-1B8707EB64FB}" destId="{DDCACA5D-C53A-4747-AAC8-EB3C97BB1C37}" srcOrd="0" destOrd="0" presId="urn:microsoft.com/office/officeart/2005/8/layout/hierarchy1"/>
    <dgm:cxn modelId="{99500235-EC72-41DD-86E6-45DA0EE91D6B}" type="presParOf" srcId="{DDCACA5D-C53A-4747-AAC8-EB3C97BB1C37}" destId="{C53B31A7-C42E-4B88-B804-E6A3477F14D0}" srcOrd="0" destOrd="0" presId="urn:microsoft.com/office/officeart/2005/8/layout/hierarchy1"/>
    <dgm:cxn modelId="{B2AB5429-7235-4047-8315-A664A6236CB8}" type="presParOf" srcId="{DDCACA5D-C53A-4747-AAC8-EB3C97BB1C37}" destId="{F966AFFB-AEFB-47A9-8067-BEA5293333EA}" srcOrd="1" destOrd="0" presId="urn:microsoft.com/office/officeart/2005/8/layout/hierarchy1"/>
    <dgm:cxn modelId="{FD878001-913B-4434-B8AC-207BEA11063F}" type="presParOf" srcId="{7A3D6407-F2D2-4CC6-8C37-1B8707EB64FB}" destId="{BEEF03AA-CA25-45A6-AD35-E73D47FBC5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A87701-D423-4E3C-AE28-4751275FE1D9}"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l-GR"/>
        </a:p>
      </dgm:t>
    </dgm:pt>
    <dgm:pt modelId="{EEF33A2C-7EA7-4C0A-97FD-E16991A6A940}">
      <dgm:prSet phldrT="[Κείμενο]" custT="1"/>
      <dgm:spPr>
        <a:solidFill>
          <a:srgbClr val="D8FF69"/>
        </a:solidFill>
      </dgm:spPr>
      <dgm:t>
        <a:bodyPr/>
        <a:lstStyle/>
        <a:p>
          <a:r>
            <a:rPr lang="en-GB" sz="1300" b="1" dirty="0">
              <a:solidFill>
                <a:schemeClr val="tx1"/>
              </a:solidFill>
            </a:rPr>
            <a:t>Electrical energy, for the communication of the brain with the various parts of the body</a:t>
          </a:r>
          <a:r>
            <a:rPr lang="el-GR" sz="1300" b="1" dirty="0">
              <a:solidFill>
                <a:schemeClr val="tx1"/>
              </a:solidFill>
            </a:rPr>
            <a:t>.</a:t>
          </a:r>
          <a:endParaRPr lang="el-GR" sz="1300" b="1" dirty="0">
            <a:solidFill>
              <a:schemeClr val="tx1"/>
            </a:solidFill>
            <a:latin typeface="+mn-lt"/>
          </a:endParaRPr>
        </a:p>
      </dgm:t>
    </dgm:pt>
    <dgm:pt modelId="{FF53DCEC-AD5E-49BF-BB65-EDD69493C103}" type="parTrans" cxnId="{239F490C-A3D9-4128-8960-2A1E88F99BB2}">
      <dgm:prSet/>
      <dgm:spPr>
        <a:solidFill>
          <a:srgbClr val="D8FF69"/>
        </a:solidFill>
      </dgm:spPr>
      <dgm:t>
        <a:bodyPr/>
        <a:lstStyle/>
        <a:p>
          <a:endParaRPr lang="el-GR"/>
        </a:p>
      </dgm:t>
    </dgm:pt>
    <dgm:pt modelId="{B10E8195-595D-4CA4-B28C-CC020D6FFC14}" type="sibTrans" cxnId="{239F490C-A3D9-4128-8960-2A1E88F99BB2}">
      <dgm:prSet/>
      <dgm:spPr/>
      <dgm:t>
        <a:bodyPr/>
        <a:lstStyle/>
        <a:p>
          <a:endParaRPr lang="el-GR"/>
        </a:p>
      </dgm:t>
    </dgm:pt>
    <dgm:pt modelId="{FF849119-4552-4A08-8E6F-FAE1B10D41D7}">
      <dgm:prSet custT="1"/>
      <dgm:spPr>
        <a:solidFill>
          <a:srgbClr val="00B0F0"/>
        </a:solidFill>
      </dgm:spPr>
      <dgm:t>
        <a:bodyPr/>
        <a:lstStyle/>
        <a:p>
          <a:r>
            <a:rPr lang="en-GB" sz="1300" b="1" dirty="0">
              <a:solidFill>
                <a:schemeClr val="tx1"/>
              </a:solidFill>
            </a:rPr>
            <a:t>Chemical energy, for the creation of body molecules and cells or lipid molecules where it is stored.</a:t>
          </a:r>
          <a:endParaRPr lang="el-GR" sz="1300" b="1" dirty="0">
            <a:solidFill>
              <a:schemeClr val="tx1"/>
            </a:solidFill>
            <a:latin typeface="+mn-lt"/>
          </a:endParaRPr>
        </a:p>
      </dgm:t>
    </dgm:pt>
    <dgm:pt modelId="{2BB1A8E7-6AC7-4421-A987-4B1547627B1B}" type="parTrans" cxnId="{FDE8B0FD-F361-4122-BCB3-E06E55152856}">
      <dgm:prSet/>
      <dgm:spPr>
        <a:solidFill>
          <a:srgbClr val="00B0F0"/>
        </a:solidFill>
      </dgm:spPr>
      <dgm:t>
        <a:bodyPr/>
        <a:lstStyle/>
        <a:p>
          <a:endParaRPr lang="el-GR"/>
        </a:p>
      </dgm:t>
    </dgm:pt>
    <dgm:pt modelId="{4153E054-59AF-4833-ADD9-5E51842F5465}" type="sibTrans" cxnId="{FDE8B0FD-F361-4122-BCB3-E06E55152856}">
      <dgm:prSet/>
      <dgm:spPr/>
      <dgm:t>
        <a:bodyPr/>
        <a:lstStyle/>
        <a:p>
          <a:endParaRPr lang="el-GR"/>
        </a:p>
      </dgm:t>
    </dgm:pt>
    <dgm:pt modelId="{8FDAB67B-3A31-462A-AD8B-FEC3028D7BB4}">
      <dgm:prSet/>
      <dgm:spPr/>
      <dgm:t>
        <a:bodyPr/>
        <a:lstStyle/>
        <a:p>
          <a:endParaRPr lang="el-GR" sz="1300" b="1" dirty="0">
            <a:solidFill>
              <a:schemeClr val="tx1"/>
            </a:solidFill>
            <a:latin typeface="+mn-lt"/>
          </a:endParaRPr>
        </a:p>
      </dgm:t>
    </dgm:pt>
    <dgm:pt modelId="{09384D17-B88C-4DD6-9582-9AB1A8F894C1}" type="parTrans" cxnId="{A37D8407-CA5C-4927-A4C3-87C4EDCC1E3F}">
      <dgm:prSet/>
      <dgm:spPr/>
      <dgm:t>
        <a:bodyPr/>
        <a:lstStyle/>
        <a:p>
          <a:endParaRPr lang="el-GR"/>
        </a:p>
      </dgm:t>
    </dgm:pt>
    <dgm:pt modelId="{86971FB3-9B9F-4CBD-847F-BD4A0A0D043D}" type="sibTrans" cxnId="{A37D8407-CA5C-4927-A4C3-87C4EDCC1E3F}">
      <dgm:prSet/>
      <dgm:spPr/>
      <dgm:t>
        <a:bodyPr/>
        <a:lstStyle/>
        <a:p>
          <a:endParaRPr lang="el-GR"/>
        </a:p>
      </dgm:t>
    </dgm:pt>
    <dgm:pt modelId="{3FB73092-1979-4DC9-A8C6-07DAF413C2B2}">
      <dgm:prSet/>
      <dgm:spPr/>
      <dgm:t>
        <a:bodyPr/>
        <a:lstStyle/>
        <a:p>
          <a:endParaRPr lang="el-GR" b="1" dirty="0">
            <a:solidFill>
              <a:schemeClr val="tx1"/>
            </a:solidFill>
          </a:endParaRPr>
        </a:p>
      </dgm:t>
    </dgm:pt>
    <dgm:pt modelId="{B17FECD1-FDEC-41E7-9519-12E79B416E7B}" type="parTrans" cxnId="{5FC9C735-EC6A-4AA2-8C2B-790A9A9E446C}">
      <dgm:prSet/>
      <dgm:spPr/>
      <dgm:t>
        <a:bodyPr/>
        <a:lstStyle/>
        <a:p>
          <a:endParaRPr lang="el-GR"/>
        </a:p>
      </dgm:t>
    </dgm:pt>
    <dgm:pt modelId="{4CC8B353-9DF6-46B9-9CA9-69F33323EBF5}" type="sibTrans" cxnId="{5FC9C735-EC6A-4AA2-8C2B-790A9A9E446C}">
      <dgm:prSet/>
      <dgm:spPr/>
      <dgm:t>
        <a:bodyPr/>
        <a:lstStyle/>
        <a:p>
          <a:endParaRPr lang="el-GR"/>
        </a:p>
      </dgm:t>
    </dgm:pt>
    <dgm:pt modelId="{305348A9-333B-409B-BCFD-078C48C2C8FD}">
      <dgm:prSet custT="1"/>
      <dgm:spPr>
        <a:solidFill>
          <a:srgbClr val="9966FF"/>
        </a:solidFill>
      </dgm:spPr>
      <dgm:t>
        <a:bodyPr/>
        <a:lstStyle/>
        <a:p>
          <a:r>
            <a:rPr lang="en-GB" sz="1300" b="1" dirty="0">
              <a:solidFill>
                <a:schemeClr val="tx1"/>
              </a:solidFill>
            </a:rPr>
            <a:t>Thermal energy, to maintain body temperature</a:t>
          </a:r>
          <a:r>
            <a:rPr lang="en-US" sz="1300" b="1" dirty="0">
              <a:solidFill>
                <a:schemeClr val="tx1"/>
              </a:solidFill>
            </a:rPr>
            <a:t>.</a:t>
          </a:r>
          <a:endParaRPr lang="el-GR" sz="1300" b="1" dirty="0">
            <a:solidFill>
              <a:schemeClr val="tx1"/>
            </a:solidFill>
            <a:latin typeface="+mn-lt"/>
          </a:endParaRPr>
        </a:p>
      </dgm:t>
    </dgm:pt>
    <dgm:pt modelId="{B4966015-1647-46EA-8F16-36477CD4A26B}" type="parTrans" cxnId="{BDF9F6F7-7900-4705-BAFB-7C97E259925B}">
      <dgm:prSet/>
      <dgm:spPr>
        <a:solidFill>
          <a:srgbClr val="9966FF"/>
        </a:solidFill>
      </dgm:spPr>
      <dgm:t>
        <a:bodyPr/>
        <a:lstStyle/>
        <a:p>
          <a:endParaRPr lang="el-GR"/>
        </a:p>
      </dgm:t>
    </dgm:pt>
    <dgm:pt modelId="{F0E2BA67-58F0-41E1-B68B-42EB4F3413F0}" type="sibTrans" cxnId="{BDF9F6F7-7900-4705-BAFB-7C97E259925B}">
      <dgm:prSet/>
      <dgm:spPr/>
      <dgm:t>
        <a:bodyPr/>
        <a:lstStyle/>
        <a:p>
          <a:endParaRPr lang="el-GR"/>
        </a:p>
      </dgm:t>
    </dgm:pt>
    <dgm:pt modelId="{A33225E4-8A77-427D-8DDC-813E4D9B80A7}">
      <dgm:prSet custT="1"/>
      <dgm:spPr>
        <a:solidFill>
          <a:srgbClr val="00B0F0"/>
        </a:solidFill>
      </dgm:spPr>
      <dgm:t>
        <a:bodyPr/>
        <a:lstStyle/>
        <a:p>
          <a:r>
            <a:rPr lang="en-GB" sz="1300" b="1" dirty="0">
              <a:solidFill>
                <a:schemeClr val="tx1"/>
              </a:solidFill>
            </a:rPr>
            <a:t>Kinetic energy, during body movements.</a:t>
          </a:r>
          <a:r>
            <a:rPr lang="el-GR" sz="1300" b="1" dirty="0">
              <a:solidFill>
                <a:schemeClr val="tx1"/>
              </a:solidFill>
            </a:rPr>
            <a:t> </a:t>
          </a:r>
          <a:endParaRPr lang="en-US" sz="1300" b="1" dirty="0">
            <a:solidFill>
              <a:schemeClr val="tx1"/>
            </a:solidFill>
            <a:latin typeface="+mn-lt"/>
          </a:endParaRPr>
        </a:p>
      </dgm:t>
    </dgm:pt>
    <dgm:pt modelId="{A639D8D2-DE5F-4571-8946-F545F8CB65F0}" type="parTrans" cxnId="{8F90D7CA-49D5-4DF4-9D7A-C4705C8B6735}">
      <dgm:prSet/>
      <dgm:spPr>
        <a:solidFill>
          <a:srgbClr val="00B0F0"/>
        </a:solidFill>
      </dgm:spPr>
      <dgm:t>
        <a:bodyPr/>
        <a:lstStyle/>
        <a:p>
          <a:endParaRPr lang="en-US"/>
        </a:p>
      </dgm:t>
    </dgm:pt>
    <dgm:pt modelId="{C28C0993-ACFD-4613-B379-6B7CC4586373}" type="sibTrans" cxnId="{8F90D7CA-49D5-4DF4-9D7A-C4705C8B6735}">
      <dgm:prSet/>
      <dgm:spPr/>
      <dgm:t>
        <a:bodyPr/>
        <a:lstStyle/>
        <a:p>
          <a:endParaRPr lang="en-US"/>
        </a:p>
      </dgm:t>
    </dgm:pt>
    <dgm:pt modelId="{B3F448C0-7B68-4F09-B213-662CD5DEF89A}">
      <dgm:prSet custT="1"/>
      <dgm:spPr>
        <a:solidFill>
          <a:srgbClr val="D8FF69"/>
        </a:solidFill>
      </dgm:spPr>
      <dgm:t>
        <a:bodyPr/>
        <a:lstStyle/>
        <a:p>
          <a:r>
            <a:rPr lang="en-GB" sz="1300" b="1" dirty="0">
              <a:solidFill>
                <a:schemeClr val="tx1"/>
              </a:solidFill>
            </a:rPr>
            <a:t>Heat, emitted from our body to the environment.</a:t>
          </a:r>
          <a:endParaRPr lang="en-US" sz="1300" b="1" dirty="0">
            <a:solidFill>
              <a:schemeClr val="tx1"/>
            </a:solidFill>
            <a:latin typeface="+mn-lt"/>
          </a:endParaRPr>
        </a:p>
      </dgm:t>
    </dgm:pt>
    <dgm:pt modelId="{BC43C1A7-7E30-4883-890F-BDCF59C235DE}" type="parTrans" cxnId="{703F7799-9CD0-47C4-B3BF-DCFE24E85FB9}">
      <dgm:prSet/>
      <dgm:spPr>
        <a:solidFill>
          <a:srgbClr val="D8FF69"/>
        </a:solidFill>
      </dgm:spPr>
      <dgm:t>
        <a:bodyPr/>
        <a:lstStyle/>
        <a:p>
          <a:endParaRPr lang="en-US"/>
        </a:p>
      </dgm:t>
    </dgm:pt>
    <dgm:pt modelId="{91BF8AD5-338A-4623-8EAC-FD6F246BE03D}" type="sibTrans" cxnId="{703F7799-9CD0-47C4-B3BF-DCFE24E85FB9}">
      <dgm:prSet/>
      <dgm:spPr/>
      <dgm:t>
        <a:bodyPr/>
        <a:lstStyle/>
        <a:p>
          <a:endParaRPr lang="en-US"/>
        </a:p>
      </dgm:t>
    </dgm:pt>
    <dgm:pt modelId="{B465759D-6412-44AC-B65C-6E3DCAC488F5}">
      <dgm:prSet phldrT="[Κείμενο]" custT="1"/>
      <dgm:spPr>
        <a:blipFill dpi="0" rotWithShape="0">
          <a:blip xmlns:r="http://schemas.openxmlformats.org/officeDocument/2006/relationships" r:embed="rId1">
            <a:alphaModFix amt="74000"/>
          </a:blip>
          <a:srcRect/>
          <a:stretch>
            <a:fillRect/>
          </a:stretch>
        </a:blipFill>
      </dgm:spPr>
      <dgm:t>
        <a:bodyPr/>
        <a:lstStyle/>
        <a:p>
          <a:r>
            <a:rPr lang="en-GB" sz="1400" b="1" dirty="0">
              <a:solidFill>
                <a:schemeClr val="tx1"/>
              </a:solidFill>
            </a:rPr>
            <a:t>Food energy  is stored in their molecules and is released in the body when they are broken down during the digestion process. This initial energy is called biological, which is then converted into other forms of energy</a:t>
          </a:r>
          <a:r>
            <a:rPr lang="en-US" sz="1400" b="1" dirty="0">
              <a:solidFill>
                <a:schemeClr val="tx1"/>
              </a:solidFill>
            </a:rPr>
            <a:t>.</a:t>
          </a:r>
          <a:endParaRPr lang="el-GR" sz="1400" b="1" dirty="0">
            <a:solidFill>
              <a:schemeClr val="tx1"/>
            </a:solidFill>
            <a:latin typeface="+mn-lt"/>
          </a:endParaRPr>
        </a:p>
      </dgm:t>
    </dgm:pt>
    <dgm:pt modelId="{EC9A4F71-88E1-4536-B233-AEF81976A1E3}" type="sibTrans" cxnId="{AEEFCF4D-3E42-47AF-B9C0-A89355F45527}">
      <dgm:prSet/>
      <dgm:spPr/>
      <dgm:t>
        <a:bodyPr/>
        <a:lstStyle/>
        <a:p>
          <a:endParaRPr lang="el-GR"/>
        </a:p>
      </dgm:t>
    </dgm:pt>
    <dgm:pt modelId="{B9C39977-CA1E-43BE-87B7-D81C306DAE3D}" type="parTrans" cxnId="{AEEFCF4D-3E42-47AF-B9C0-A89355F45527}">
      <dgm:prSet/>
      <dgm:spPr/>
      <dgm:t>
        <a:bodyPr/>
        <a:lstStyle/>
        <a:p>
          <a:endParaRPr lang="el-GR"/>
        </a:p>
      </dgm:t>
    </dgm:pt>
    <dgm:pt modelId="{0968439B-A7D5-4237-88F2-345E618D0338}" type="pres">
      <dgm:prSet presAssocID="{14A87701-D423-4E3C-AE28-4751275FE1D9}" presName="cycle" presStyleCnt="0">
        <dgm:presLayoutVars>
          <dgm:chMax val="1"/>
          <dgm:dir/>
          <dgm:animLvl val="ctr"/>
          <dgm:resizeHandles val="exact"/>
        </dgm:presLayoutVars>
      </dgm:prSet>
      <dgm:spPr/>
    </dgm:pt>
    <dgm:pt modelId="{4C58503E-A62D-415D-A69C-878399AF578D}" type="pres">
      <dgm:prSet presAssocID="{B465759D-6412-44AC-B65C-6E3DCAC488F5}" presName="centerShape" presStyleLbl="node0" presStyleIdx="0" presStyleCnt="1" custScaleX="166983"/>
      <dgm:spPr/>
    </dgm:pt>
    <dgm:pt modelId="{5AE4C2A1-F480-45B0-933C-CF5AAF299D85}" type="pres">
      <dgm:prSet presAssocID="{FF53DCEC-AD5E-49BF-BB65-EDD69493C103}" presName="parTrans" presStyleLbl="bgSibTrans2D1" presStyleIdx="0" presStyleCnt="5"/>
      <dgm:spPr/>
    </dgm:pt>
    <dgm:pt modelId="{31DC4EDF-3FDC-460E-BCF0-4411DF334416}" type="pres">
      <dgm:prSet presAssocID="{EEF33A2C-7EA7-4C0A-97FD-E16991A6A940}" presName="node" presStyleLbl="node1" presStyleIdx="0" presStyleCnt="5">
        <dgm:presLayoutVars>
          <dgm:bulletEnabled val="1"/>
        </dgm:presLayoutVars>
      </dgm:prSet>
      <dgm:spPr/>
    </dgm:pt>
    <dgm:pt modelId="{1C01907E-0826-470D-BBD3-E1C909C35ABF}" type="pres">
      <dgm:prSet presAssocID="{2BB1A8E7-6AC7-4421-A987-4B1547627B1B}" presName="parTrans" presStyleLbl="bgSibTrans2D1" presStyleIdx="1" presStyleCnt="5"/>
      <dgm:spPr/>
    </dgm:pt>
    <dgm:pt modelId="{AB30FA7A-BF6A-4EFE-85D1-CC1C88C44653}" type="pres">
      <dgm:prSet presAssocID="{FF849119-4552-4A08-8E6F-FAE1B10D41D7}" presName="node" presStyleLbl="node1" presStyleIdx="1" presStyleCnt="5">
        <dgm:presLayoutVars>
          <dgm:bulletEnabled val="1"/>
        </dgm:presLayoutVars>
      </dgm:prSet>
      <dgm:spPr/>
    </dgm:pt>
    <dgm:pt modelId="{00DC0794-6F83-45BC-90EB-90ACA51DB18A}" type="pres">
      <dgm:prSet presAssocID="{B4966015-1647-46EA-8F16-36477CD4A26B}" presName="parTrans" presStyleLbl="bgSibTrans2D1" presStyleIdx="2" presStyleCnt="5"/>
      <dgm:spPr/>
    </dgm:pt>
    <dgm:pt modelId="{914BF399-5746-48EB-A773-7FAD83A0649E}" type="pres">
      <dgm:prSet presAssocID="{305348A9-333B-409B-BCFD-078C48C2C8FD}" presName="node" presStyleLbl="node1" presStyleIdx="2" presStyleCnt="5">
        <dgm:presLayoutVars>
          <dgm:bulletEnabled val="1"/>
        </dgm:presLayoutVars>
      </dgm:prSet>
      <dgm:spPr/>
    </dgm:pt>
    <dgm:pt modelId="{835F2A2D-39D4-472F-A97E-D91DD786B60C}" type="pres">
      <dgm:prSet presAssocID="{A639D8D2-DE5F-4571-8946-F545F8CB65F0}" presName="parTrans" presStyleLbl="bgSibTrans2D1" presStyleIdx="3" presStyleCnt="5"/>
      <dgm:spPr/>
    </dgm:pt>
    <dgm:pt modelId="{6ACA9AEF-AA6B-4FDC-AB26-D24DE064B499}" type="pres">
      <dgm:prSet presAssocID="{A33225E4-8A77-427D-8DDC-813E4D9B80A7}" presName="node" presStyleLbl="node1" presStyleIdx="3" presStyleCnt="5">
        <dgm:presLayoutVars>
          <dgm:bulletEnabled val="1"/>
        </dgm:presLayoutVars>
      </dgm:prSet>
      <dgm:spPr/>
    </dgm:pt>
    <dgm:pt modelId="{F72D4109-2DC7-461F-B6F8-D825B339E0E7}" type="pres">
      <dgm:prSet presAssocID="{BC43C1A7-7E30-4883-890F-BDCF59C235DE}" presName="parTrans" presStyleLbl="bgSibTrans2D1" presStyleIdx="4" presStyleCnt="5"/>
      <dgm:spPr/>
    </dgm:pt>
    <dgm:pt modelId="{BC31194F-A1CB-484E-A03F-F2F7AC99E326}" type="pres">
      <dgm:prSet presAssocID="{B3F448C0-7B68-4F09-B213-662CD5DEF89A}" presName="node" presStyleLbl="node1" presStyleIdx="4" presStyleCnt="5">
        <dgm:presLayoutVars>
          <dgm:bulletEnabled val="1"/>
        </dgm:presLayoutVars>
      </dgm:prSet>
      <dgm:spPr/>
    </dgm:pt>
  </dgm:ptLst>
  <dgm:cxnLst>
    <dgm:cxn modelId="{A37D8407-CA5C-4927-A4C3-87C4EDCC1E3F}" srcId="{14A87701-D423-4E3C-AE28-4751275FE1D9}" destId="{8FDAB67B-3A31-462A-AD8B-FEC3028D7BB4}" srcOrd="1" destOrd="0" parTransId="{09384D17-B88C-4DD6-9582-9AB1A8F894C1}" sibTransId="{86971FB3-9B9F-4CBD-847F-BD4A0A0D043D}"/>
    <dgm:cxn modelId="{239F490C-A3D9-4128-8960-2A1E88F99BB2}" srcId="{B465759D-6412-44AC-B65C-6E3DCAC488F5}" destId="{EEF33A2C-7EA7-4C0A-97FD-E16991A6A940}" srcOrd="0" destOrd="0" parTransId="{FF53DCEC-AD5E-49BF-BB65-EDD69493C103}" sibTransId="{B10E8195-595D-4CA4-B28C-CC020D6FFC14}"/>
    <dgm:cxn modelId="{20BFEE13-4F5A-4BE7-A26B-DBA39459B659}" type="presOf" srcId="{B4966015-1647-46EA-8F16-36477CD4A26B}" destId="{00DC0794-6F83-45BC-90EB-90ACA51DB18A}" srcOrd="0" destOrd="0" presId="urn:microsoft.com/office/officeart/2005/8/layout/radial4"/>
    <dgm:cxn modelId="{FF13DF14-2ACD-4A65-8EA1-CB2E8F540F99}" type="presOf" srcId="{A639D8D2-DE5F-4571-8946-F545F8CB65F0}" destId="{835F2A2D-39D4-472F-A97E-D91DD786B60C}" srcOrd="0" destOrd="0" presId="urn:microsoft.com/office/officeart/2005/8/layout/radial4"/>
    <dgm:cxn modelId="{AC279A1A-1753-4CD6-8465-04ABF177851A}" type="presOf" srcId="{FF53DCEC-AD5E-49BF-BB65-EDD69493C103}" destId="{5AE4C2A1-F480-45B0-933C-CF5AAF299D85}" srcOrd="0" destOrd="0" presId="urn:microsoft.com/office/officeart/2005/8/layout/radial4"/>
    <dgm:cxn modelId="{1F70241B-A9B9-43C4-A98F-5B24D9F32E62}" type="presOf" srcId="{FF849119-4552-4A08-8E6F-FAE1B10D41D7}" destId="{AB30FA7A-BF6A-4EFE-85D1-CC1C88C44653}" srcOrd="0" destOrd="0" presId="urn:microsoft.com/office/officeart/2005/8/layout/radial4"/>
    <dgm:cxn modelId="{3949BE27-1F82-4664-A3F5-5A69E80F77B5}" type="presOf" srcId="{B465759D-6412-44AC-B65C-6E3DCAC488F5}" destId="{4C58503E-A62D-415D-A69C-878399AF578D}" srcOrd="0" destOrd="0" presId="urn:microsoft.com/office/officeart/2005/8/layout/radial4"/>
    <dgm:cxn modelId="{5FC9C735-EC6A-4AA2-8C2B-790A9A9E446C}" srcId="{8FDAB67B-3A31-462A-AD8B-FEC3028D7BB4}" destId="{3FB73092-1979-4DC9-A8C6-07DAF413C2B2}" srcOrd="0" destOrd="0" parTransId="{B17FECD1-FDEC-41E7-9519-12E79B416E7B}" sibTransId="{4CC8B353-9DF6-46B9-9CA9-69F33323EBF5}"/>
    <dgm:cxn modelId="{E553F961-C2B6-46D3-812B-0EE2FF6D8A78}" type="presOf" srcId="{14A87701-D423-4E3C-AE28-4751275FE1D9}" destId="{0968439B-A7D5-4237-88F2-345E618D0338}" srcOrd="0" destOrd="0" presId="urn:microsoft.com/office/officeart/2005/8/layout/radial4"/>
    <dgm:cxn modelId="{7D8EE562-EDC3-4E18-BD33-5D14C501AFF2}" type="presOf" srcId="{305348A9-333B-409B-BCFD-078C48C2C8FD}" destId="{914BF399-5746-48EB-A773-7FAD83A0649E}" srcOrd="0" destOrd="0" presId="urn:microsoft.com/office/officeart/2005/8/layout/radial4"/>
    <dgm:cxn modelId="{AF308F4C-EE66-453E-ABDA-67695387DB35}" type="presOf" srcId="{A33225E4-8A77-427D-8DDC-813E4D9B80A7}" destId="{6ACA9AEF-AA6B-4FDC-AB26-D24DE064B499}" srcOrd="0" destOrd="0" presId="urn:microsoft.com/office/officeart/2005/8/layout/radial4"/>
    <dgm:cxn modelId="{AEEFCF4D-3E42-47AF-B9C0-A89355F45527}" srcId="{14A87701-D423-4E3C-AE28-4751275FE1D9}" destId="{B465759D-6412-44AC-B65C-6E3DCAC488F5}" srcOrd="0" destOrd="0" parTransId="{B9C39977-CA1E-43BE-87B7-D81C306DAE3D}" sibTransId="{EC9A4F71-88E1-4536-B233-AEF81976A1E3}"/>
    <dgm:cxn modelId="{958B7576-D125-4A8E-987E-54346CA747C8}" type="presOf" srcId="{2BB1A8E7-6AC7-4421-A987-4B1547627B1B}" destId="{1C01907E-0826-470D-BBD3-E1C909C35ABF}" srcOrd="0" destOrd="0" presId="urn:microsoft.com/office/officeart/2005/8/layout/radial4"/>
    <dgm:cxn modelId="{030BEC8D-B521-4F8E-BC4E-19D1796D744B}" type="presOf" srcId="{EEF33A2C-7EA7-4C0A-97FD-E16991A6A940}" destId="{31DC4EDF-3FDC-460E-BCF0-4411DF334416}" srcOrd="0" destOrd="0" presId="urn:microsoft.com/office/officeart/2005/8/layout/radial4"/>
    <dgm:cxn modelId="{703F7799-9CD0-47C4-B3BF-DCFE24E85FB9}" srcId="{B465759D-6412-44AC-B65C-6E3DCAC488F5}" destId="{B3F448C0-7B68-4F09-B213-662CD5DEF89A}" srcOrd="4" destOrd="0" parTransId="{BC43C1A7-7E30-4883-890F-BDCF59C235DE}" sibTransId="{91BF8AD5-338A-4623-8EAC-FD6F246BE03D}"/>
    <dgm:cxn modelId="{95AB259B-A336-4BB5-9271-ED8118943BEB}" type="presOf" srcId="{BC43C1A7-7E30-4883-890F-BDCF59C235DE}" destId="{F72D4109-2DC7-461F-B6F8-D825B339E0E7}" srcOrd="0" destOrd="0" presId="urn:microsoft.com/office/officeart/2005/8/layout/radial4"/>
    <dgm:cxn modelId="{110797A1-7957-4EA4-80D3-4C26BB18BADC}" type="presOf" srcId="{B3F448C0-7B68-4F09-B213-662CD5DEF89A}" destId="{BC31194F-A1CB-484E-A03F-F2F7AC99E326}" srcOrd="0" destOrd="0" presId="urn:microsoft.com/office/officeart/2005/8/layout/radial4"/>
    <dgm:cxn modelId="{8F90D7CA-49D5-4DF4-9D7A-C4705C8B6735}" srcId="{B465759D-6412-44AC-B65C-6E3DCAC488F5}" destId="{A33225E4-8A77-427D-8DDC-813E4D9B80A7}" srcOrd="3" destOrd="0" parTransId="{A639D8D2-DE5F-4571-8946-F545F8CB65F0}" sibTransId="{C28C0993-ACFD-4613-B379-6B7CC4586373}"/>
    <dgm:cxn modelId="{BDF9F6F7-7900-4705-BAFB-7C97E259925B}" srcId="{B465759D-6412-44AC-B65C-6E3DCAC488F5}" destId="{305348A9-333B-409B-BCFD-078C48C2C8FD}" srcOrd="2" destOrd="0" parTransId="{B4966015-1647-46EA-8F16-36477CD4A26B}" sibTransId="{F0E2BA67-58F0-41E1-B68B-42EB4F3413F0}"/>
    <dgm:cxn modelId="{FDE8B0FD-F361-4122-BCB3-E06E55152856}" srcId="{B465759D-6412-44AC-B65C-6E3DCAC488F5}" destId="{FF849119-4552-4A08-8E6F-FAE1B10D41D7}" srcOrd="1" destOrd="0" parTransId="{2BB1A8E7-6AC7-4421-A987-4B1547627B1B}" sibTransId="{4153E054-59AF-4833-ADD9-5E51842F5465}"/>
    <dgm:cxn modelId="{6E944F32-FBB8-4616-857F-FD328B9269C7}" type="presParOf" srcId="{0968439B-A7D5-4237-88F2-345E618D0338}" destId="{4C58503E-A62D-415D-A69C-878399AF578D}" srcOrd="0" destOrd="0" presId="urn:microsoft.com/office/officeart/2005/8/layout/radial4"/>
    <dgm:cxn modelId="{E9BC7873-E908-4E14-B69B-B3F71AF5670F}" type="presParOf" srcId="{0968439B-A7D5-4237-88F2-345E618D0338}" destId="{5AE4C2A1-F480-45B0-933C-CF5AAF299D85}" srcOrd="1" destOrd="0" presId="urn:microsoft.com/office/officeart/2005/8/layout/radial4"/>
    <dgm:cxn modelId="{F5ED63FC-08AB-4176-9B50-01E4D6BDB538}" type="presParOf" srcId="{0968439B-A7D5-4237-88F2-345E618D0338}" destId="{31DC4EDF-3FDC-460E-BCF0-4411DF334416}" srcOrd="2" destOrd="0" presId="urn:microsoft.com/office/officeart/2005/8/layout/radial4"/>
    <dgm:cxn modelId="{5E8E454A-1583-4946-B75E-874642933BEE}" type="presParOf" srcId="{0968439B-A7D5-4237-88F2-345E618D0338}" destId="{1C01907E-0826-470D-BBD3-E1C909C35ABF}" srcOrd="3" destOrd="0" presId="urn:microsoft.com/office/officeart/2005/8/layout/radial4"/>
    <dgm:cxn modelId="{91225430-20D9-41B1-BC6C-DB6334403F41}" type="presParOf" srcId="{0968439B-A7D5-4237-88F2-345E618D0338}" destId="{AB30FA7A-BF6A-4EFE-85D1-CC1C88C44653}" srcOrd="4" destOrd="0" presId="urn:microsoft.com/office/officeart/2005/8/layout/radial4"/>
    <dgm:cxn modelId="{6C4C6EFB-6BF8-4DE5-83D9-9F55F39C0A39}" type="presParOf" srcId="{0968439B-A7D5-4237-88F2-345E618D0338}" destId="{00DC0794-6F83-45BC-90EB-90ACA51DB18A}" srcOrd="5" destOrd="0" presId="urn:microsoft.com/office/officeart/2005/8/layout/radial4"/>
    <dgm:cxn modelId="{5D01F4FE-B8D3-4C18-96B4-5866091CECF2}" type="presParOf" srcId="{0968439B-A7D5-4237-88F2-345E618D0338}" destId="{914BF399-5746-48EB-A773-7FAD83A0649E}" srcOrd="6" destOrd="0" presId="urn:microsoft.com/office/officeart/2005/8/layout/radial4"/>
    <dgm:cxn modelId="{4DFA1E2E-5FCF-48CA-82DC-51E5424F5F51}" type="presParOf" srcId="{0968439B-A7D5-4237-88F2-345E618D0338}" destId="{835F2A2D-39D4-472F-A97E-D91DD786B60C}" srcOrd="7" destOrd="0" presId="urn:microsoft.com/office/officeart/2005/8/layout/radial4"/>
    <dgm:cxn modelId="{F85C50A9-89E7-4174-A198-6A76A3460D19}" type="presParOf" srcId="{0968439B-A7D5-4237-88F2-345E618D0338}" destId="{6ACA9AEF-AA6B-4FDC-AB26-D24DE064B499}" srcOrd="8" destOrd="0" presId="urn:microsoft.com/office/officeart/2005/8/layout/radial4"/>
    <dgm:cxn modelId="{723007D4-50C2-4BAE-83BF-40CE30442C73}" type="presParOf" srcId="{0968439B-A7D5-4237-88F2-345E618D0338}" destId="{F72D4109-2DC7-461F-B6F8-D825B339E0E7}" srcOrd="9" destOrd="0" presId="urn:microsoft.com/office/officeart/2005/8/layout/radial4"/>
    <dgm:cxn modelId="{618B42FC-61CF-4072-A39F-8115CFA427CC}" type="presParOf" srcId="{0968439B-A7D5-4237-88F2-345E618D0338}" destId="{BC31194F-A1CB-484E-A03F-F2F7AC99E326}" srcOrd="10"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1E3945-4867-4EC4-AC6A-2FE01817AE52}" type="doc">
      <dgm:prSet loTypeId="urn:microsoft.com/office/officeart/2005/8/layout/pyramid2" loCatId="pyramid" qsTypeId="urn:microsoft.com/office/officeart/2005/8/quickstyle/3d1" qsCatId="3D" csTypeId="urn:microsoft.com/office/officeart/2005/8/colors/accent1_2" csCatId="accent1" phldr="1"/>
      <dgm:spPr/>
      <dgm:t>
        <a:bodyPr/>
        <a:lstStyle/>
        <a:p>
          <a:endParaRPr lang="el-GR"/>
        </a:p>
      </dgm:t>
    </dgm:pt>
    <dgm:pt modelId="{95372802-5C2A-4921-BC67-CC1A314AA4C3}">
      <dgm:prSet custT="1"/>
      <dgm:spPr>
        <a:solidFill>
          <a:srgbClr val="00EE6C">
            <a:alpha val="89804"/>
          </a:srgbClr>
        </a:solidFill>
      </dgm:spPr>
      <dgm:t>
        <a:bodyPr/>
        <a:lstStyle/>
        <a:p>
          <a:pPr algn="just"/>
          <a:r>
            <a:rPr lang="el-GR" sz="1200" b="1" dirty="0">
              <a:latin typeface="+mn-lt"/>
              <a:cs typeface="Calibri"/>
            </a:rPr>
            <a:t>●</a:t>
          </a:r>
          <a:r>
            <a:rPr lang="en-GB" sz="1200" b="1" dirty="0"/>
            <a:t> From a technical point of view, one calorie is the energy required to raise the temperature of one gram of water by one degree Celsius (equivalent to 1.8 degrees Fahrenheit).</a:t>
          </a:r>
          <a:r>
            <a:rPr lang="el-GR" sz="1200" b="1" dirty="0"/>
            <a:t> </a:t>
          </a:r>
          <a:endParaRPr lang="en-US" sz="1200" b="1" i="1" dirty="0">
            <a:solidFill>
              <a:schemeClr val="tx1"/>
            </a:solidFill>
            <a:latin typeface="+mn-lt"/>
          </a:endParaRPr>
        </a:p>
      </dgm:t>
    </dgm:pt>
    <dgm:pt modelId="{D73B1CC3-958A-45F5-B392-D11FA4B31244}" type="sibTrans" cxnId="{8E216426-FBC4-429C-AB28-195C80DF867D}">
      <dgm:prSet/>
      <dgm:spPr/>
      <dgm:t>
        <a:bodyPr/>
        <a:lstStyle/>
        <a:p>
          <a:endParaRPr lang="el-GR"/>
        </a:p>
      </dgm:t>
    </dgm:pt>
    <dgm:pt modelId="{001DED95-0B32-43B3-BB4F-15A1B7CF4AE6}" type="parTrans" cxnId="{8E216426-FBC4-429C-AB28-195C80DF867D}">
      <dgm:prSet/>
      <dgm:spPr/>
      <dgm:t>
        <a:bodyPr/>
        <a:lstStyle/>
        <a:p>
          <a:endParaRPr lang="el-GR"/>
        </a:p>
      </dgm:t>
    </dgm:pt>
    <dgm:pt modelId="{C94CD29C-D0AC-4E98-A0C6-5481411572B0}">
      <dgm:prSet phldrT="[Κείμενο]" custT="1"/>
      <dgm:spPr>
        <a:solidFill>
          <a:srgbClr val="CCFF33">
            <a:alpha val="89804"/>
          </a:srgbClr>
        </a:solidFill>
      </dgm:spPr>
      <dgm:t>
        <a:bodyPr/>
        <a:lstStyle/>
        <a:p>
          <a:pPr algn="just"/>
          <a:r>
            <a:rPr lang="el-GR" sz="1200" b="1" dirty="0">
              <a:latin typeface="+mn-lt"/>
              <a:cs typeface="Calibri"/>
            </a:rPr>
            <a:t>●</a:t>
          </a:r>
          <a:r>
            <a:rPr lang="en-US" sz="1200" b="1" dirty="0">
              <a:latin typeface="+mn-lt"/>
              <a:cs typeface="Calibri"/>
            </a:rPr>
            <a:t> </a:t>
          </a:r>
          <a:r>
            <a:rPr lang="en-GB" sz="1200" b="1" i="0" dirty="0">
              <a:latin typeface="+mn-lt"/>
            </a:rPr>
            <a:t>The units of measurement of the energy present in food as well as the energy that the body needs, are the calorie (</a:t>
          </a:r>
          <a:r>
            <a:rPr lang="en-GB" sz="1200" b="1" i="0" dirty="0" err="1">
              <a:latin typeface="+mn-lt"/>
            </a:rPr>
            <a:t>cal</a:t>
          </a:r>
          <a:r>
            <a:rPr lang="en-GB" sz="1200" b="1" i="0" dirty="0">
              <a:latin typeface="+mn-lt"/>
            </a:rPr>
            <a:t>) and the joule (J).</a:t>
          </a:r>
          <a:endParaRPr lang="el-GR" sz="1200" b="1" dirty="0">
            <a:solidFill>
              <a:schemeClr val="tx1"/>
            </a:solidFill>
            <a:latin typeface="+mn-lt"/>
          </a:endParaRPr>
        </a:p>
      </dgm:t>
    </dgm:pt>
    <dgm:pt modelId="{CBB0EFF8-8A43-48BE-8312-D0A9017628FB}" type="sibTrans" cxnId="{E28B859F-BE05-44A6-83F2-C6269CF67FF1}">
      <dgm:prSet/>
      <dgm:spPr/>
      <dgm:t>
        <a:bodyPr/>
        <a:lstStyle/>
        <a:p>
          <a:endParaRPr lang="el-GR"/>
        </a:p>
      </dgm:t>
    </dgm:pt>
    <dgm:pt modelId="{E42E830E-FB5D-413C-B838-65FD1A5D37FB}" type="parTrans" cxnId="{E28B859F-BE05-44A6-83F2-C6269CF67FF1}">
      <dgm:prSet/>
      <dgm:spPr/>
      <dgm:t>
        <a:bodyPr/>
        <a:lstStyle/>
        <a:p>
          <a:endParaRPr lang="el-GR"/>
        </a:p>
      </dgm:t>
    </dgm:pt>
    <dgm:pt modelId="{449753BE-F61D-4A37-A28D-F1125D55E54B}">
      <dgm:prSet custT="1"/>
      <dgm:spPr>
        <a:solidFill>
          <a:srgbClr val="CCFF33">
            <a:alpha val="90000"/>
          </a:srgbClr>
        </a:solidFill>
      </dgm:spPr>
      <dgm:t>
        <a:bodyPr/>
        <a:lstStyle/>
        <a:p>
          <a:pPr algn="just"/>
          <a:r>
            <a:rPr lang="el-GR" sz="1200" b="1" dirty="0">
              <a:latin typeface="+mn-lt"/>
              <a:cs typeface="Calibri"/>
            </a:rPr>
            <a:t>●</a:t>
          </a:r>
          <a:r>
            <a:rPr lang="en-GB" sz="1200" b="1" dirty="0">
              <a:latin typeface="+mn-lt"/>
              <a:cs typeface="Calibri"/>
            </a:rPr>
            <a:t> When referring to the energy content of food, usually a much larger unit, which is 1000 times greater than one calorie, is used, which is called kilocalorie (kcal). However, in a non-scientific context, kilocalories are often referred to as calories.</a:t>
          </a:r>
          <a:endParaRPr lang="el-GR" sz="1200" b="1" dirty="0">
            <a:latin typeface="+mn-lt"/>
          </a:endParaRPr>
        </a:p>
      </dgm:t>
    </dgm:pt>
    <dgm:pt modelId="{14A06711-10C5-4A9A-B659-982E856A5A82}" type="parTrans" cxnId="{9C77DADF-B287-4020-9309-AC13645D3E8C}">
      <dgm:prSet/>
      <dgm:spPr/>
      <dgm:t>
        <a:bodyPr/>
        <a:lstStyle/>
        <a:p>
          <a:endParaRPr lang="el-GR"/>
        </a:p>
      </dgm:t>
    </dgm:pt>
    <dgm:pt modelId="{2BBCD14B-8320-40E8-BE9F-557BE8427144}" type="sibTrans" cxnId="{9C77DADF-B287-4020-9309-AC13645D3E8C}">
      <dgm:prSet/>
      <dgm:spPr/>
      <dgm:t>
        <a:bodyPr/>
        <a:lstStyle/>
        <a:p>
          <a:endParaRPr lang="el-GR"/>
        </a:p>
      </dgm:t>
    </dgm:pt>
    <dgm:pt modelId="{158A2A5D-9831-4B43-B374-AF58D00FB085}">
      <dgm:prSet custT="1"/>
      <dgm:spPr>
        <a:solidFill>
          <a:srgbClr val="00EE6C">
            <a:alpha val="90000"/>
          </a:srgbClr>
        </a:solidFill>
      </dgm:spPr>
      <dgm:t>
        <a:bodyPr/>
        <a:lstStyle/>
        <a:p>
          <a:pPr algn="just"/>
          <a:r>
            <a:rPr lang="el-GR" sz="1200" b="1" i="1" dirty="0">
              <a:latin typeface="+mn-lt"/>
              <a:cs typeface="Calibri"/>
            </a:rPr>
            <a:t>●</a:t>
          </a:r>
          <a:r>
            <a:rPr lang="en-US" sz="1200" b="1" i="1" dirty="0">
              <a:latin typeface="+mn-lt"/>
              <a:cs typeface="Calibri"/>
            </a:rPr>
            <a:t> </a:t>
          </a:r>
          <a:r>
            <a:rPr lang="en-GB" sz="1200" b="1" i="0" dirty="0"/>
            <a:t>For the conversion from kcal to </a:t>
          </a:r>
          <a:r>
            <a:rPr lang="en-GB" sz="1200" b="1" i="0" dirty="0" err="1"/>
            <a:t>kjoule</a:t>
          </a:r>
          <a:r>
            <a:rPr lang="en-GB" sz="1200" b="1" i="0" dirty="0"/>
            <a:t> and vice versa the following relationships apply:</a:t>
          </a:r>
          <a:endParaRPr lang="en-US" sz="1200" b="1" i="0" dirty="0"/>
        </a:p>
        <a:p>
          <a:pPr algn="ctr"/>
          <a:r>
            <a:rPr lang="en-US" sz="1200" b="1" i="0" dirty="0"/>
            <a:t>l kcal = 4,2 </a:t>
          </a:r>
          <a:r>
            <a:rPr lang="en-US" sz="1200" b="1" i="0" dirty="0" err="1"/>
            <a:t>kj</a:t>
          </a:r>
          <a:r>
            <a:rPr lang="en-US" sz="1200" b="1" i="0" dirty="0"/>
            <a:t> and</a:t>
          </a:r>
          <a:r>
            <a:rPr lang="el-GR" sz="1200" b="1" i="0" dirty="0"/>
            <a:t> 1 </a:t>
          </a:r>
          <a:r>
            <a:rPr lang="en-US" sz="1200" b="1" i="0" dirty="0" err="1"/>
            <a:t>kj</a:t>
          </a:r>
          <a:r>
            <a:rPr lang="en-US" sz="1200" b="1" i="0" dirty="0"/>
            <a:t> = 0,24 kcal</a:t>
          </a:r>
          <a:endParaRPr lang="el-GR" sz="1200" b="1" dirty="0">
            <a:solidFill>
              <a:schemeClr val="tx1"/>
            </a:solidFill>
            <a:latin typeface="+mn-lt"/>
          </a:endParaRPr>
        </a:p>
      </dgm:t>
    </dgm:pt>
    <dgm:pt modelId="{61CE27BB-5CAB-4B8B-9631-AE3275F3FB74}" type="parTrans" cxnId="{2F724BB7-C1EF-4087-8849-08C1BBA3AE24}">
      <dgm:prSet/>
      <dgm:spPr/>
      <dgm:t>
        <a:bodyPr/>
        <a:lstStyle/>
        <a:p>
          <a:endParaRPr lang="el-GR"/>
        </a:p>
      </dgm:t>
    </dgm:pt>
    <dgm:pt modelId="{927A4B3A-BAD5-4699-AD17-D89A31EC3C85}" type="sibTrans" cxnId="{2F724BB7-C1EF-4087-8849-08C1BBA3AE24}">
      <dgm:prSet/>
      <dgm:spPr/>
      <dgm:t>
        <a:bodyPr/>
        <a:lstStyle/>
        <a:p>
          <a:endParaRPr lang="el-GR"/>
        </a:p>
      </dgm:t>
    </dgm:pt>
    <dgm:pt modelId="{CDB828CB-2EAE-490A-941B-9F1FD0D42CE6}" type="pres">
      <dgm:prSet presAssocID="{511E3945-4867-4EC4-AC6A-2FE01817AE52}" presName="compositeShape" presStyleCnt="0">
        <dgm:presLayoutVars>
          <dgm:dir/>
          <dgm:resizeHandles/>
        </dgm:presLayoutVars>
      </dgm:prSet>
      <dgm:spPr/>
    </dgm:pt>
    <dgm:pt modelId="{AD044D40-4BB5-4A9B-8F46-A07F9077C097}" type="pres">
      <dgm:prSet presAssocID="{511E3945-4867-4EC4-AC6A-2FE01817AE52}" presName="pyramid" presStyleLbl="node1" presStyleIdx="0" presStyleCnt="1" custLinFactNeighborX="-283"/>
      <dgm:spPr>
        <a:blipFill rotWithShape="0">
          <a:blip xmlns:r="http://schemas.openxmlformats.org/officeDocument/2006/relationships" r:embed="rId1"/>
          <a:stretch>
            <a:fillRect/>
          </a:stretch>
        </a:blipFill>
      </dgm:spPr>
    </dgm:pt>
    <dgm:pt modelId="{3AC146FD-0C88-41A4-BDAD-6CBE64101345}" type="pres">
      <dgm:prSet presAssocID="{511E3945-4867-4EC4-AC6A-2FE01817AE52}" presName="theList" presStyleCnt="0"/>
      <dgm:spPr/>
    </dgm:pt>
    <dgm:pt modelId="{91332356-3F68-41D6-9E46-8F90730659FA}" type="pres">
      <dgm:prSet presAssocID="{C94CD29C-D0AC-4E98-A0C6-5481411572B0}" presName="aNode" presStyleLbl="fgAcc1" presStyleIdx="0" presStyleCnt="4" custScaleX="128517">
        <dgm:presLayoutVars>
          <dgm:bulletEnabled val="1"/>
        </dgm:presLayoutVars>
      </dgm:prSet>
      <dgm:spPr/>
    </dgm:pt>
    <dgm:pt modelId="{25EC8019-1B18-45DF-B966-9A7A34B39360}" type="pres">
      <dgm:prSet presAssocID="{C94CD29C-D0AC-4E98-A0C6-5481411572B0}" presName="aSpace" presStyleCnt="0"/>
      <dgm:spPr/>
    </dgm:pt>
    <dgm:pt modelId="{3C85615E-D6A0-465A-A756-3BDB105BA268}" type="pres">
      <dgm:prSet presAssocID="{95372802-5C2A-4921-BC67-CC1A314AA4C3}" presName="aNode" presStyleLbl="fgAcc1" presStyleIdx="1" presStyleCnt="4" custScaleX="130048" custLinFactNeighborX="226" custLinFactNeighborY="-26696">
        <dgm:presLayoutVars>
          <dgm:bulletEnabled val="1"/>
        </dgm:presLayoutVars>
      </dgm:prSet>
      <dgm:spPr/>
    </dgm:pt>
    <dgm:pt modelId="{1B7EF3EA-4199-4AD6-A3BF-0C7456B3AC3B}" type="pres">
      <dgm:prSet presAssocID="{95372802-5C2A-4921-BC67-CC1A314AA4C3}" presName="aSpace" presStyleCnt="0"/>
      <dgm:spPr/>
    </dgm:pt>
    <dgm:pt modelId="{F739F1E8-24BF-445B-9039-0002B0B6B3A3}" type="pres">
      <dgm:prSet presAssocID="{449753BE-F61D-4A37-A28D-F1125D55E54B}" presName="aNode" presStyleLbl="fgAcc1" presStyleIdx="2" presStyleCnt="4" custScaleX="133527">
        <dgm:presLayoutVars>
          <dgm:bulletEnabled val="1"/>
        </dgm:presLayoutVars>
      </dgm:prSet>
      <dgm:spPr/>
    </dgm:pt>
    <dgm:pt modelId="{497B2F5A-72B2-451D-9A25-A766E6DCC753}" type="pres">
      <dgm:prSet presAssocID="{449753BE-F61D-4A37-A28D-F1125D55E54B}" presName="aSpace" presStyleCnt="0"/>
      <dgm:spPr/>
    </dgm:pt>
    <dgm:pt modelId="{68E4904F-CC4A-4973-949D-426297008831}" type="pres">
      <dgm:prSet presAssocID="{158A2A5D-9831-4B43-B374-AF58D00FB085}" presName="aNode" presStyleLbl="fgAcc1" presStyleIdx="3" presStyleCnt="4" custScaleX="135267">
        <dgm:presLayoutVars>
          <dgm:bulletEnabled val="1"/>
        </dgm:presLayoutVars>
      </dgm:prSet>
      <dgm:spPr/>
    </dgm:pt>
    <dgm:pt modelId="{6CD720EB-F937-4751-900D-B9EEF9195412}" type="pres">
      <dgm:prSet presAssocID="{158A2A5D-9831-4B43-B374-AF58D00FB085}" presName="aSpace" presStyleCnt="0"/>
      <dgm:spPr/>
    </dgm:pt>
  </dgm:ptLst>
  <dgm:cxnLst>
    <dgm:cxn modelId="{8E216426-FBC4-429C-AB28-195C80DF867D}" srcId="{511E3945-4867-4EC4-AC6A-2FE01817AE52}" destId="{95372802-5C2A-4921-BC67-CC1A314AA4C3}" srcOrd="1" destOrd="0" parTransId="{001DED95-0B32-43B3-BB4F-15A1B7CF4AE6}" sibTransId="{D73B1CC3-958A-45F5-B392-D11FA4B31244}"/>
    <dgm:cxn modelId="{7D6CEC39-20E4-497F-9026-F9E014481CC1}" type="presOf" srcId="{511E3945-4867-4EC4-AC6A-2FE01817AE52}" destId="{CDB828CB-2EAE-490A-941B-9F1FD0D42CE6}" srcOrd="0" destOrd="0" presId="urn:microsoft.com/office/officeart/2005/8/layout/pyramid2"/>
    <dgm:cxn modelId="{5EF82640-AD5E-4DB1-BA63-EA361C5D9AC9}" type="presOf" srcId="{C94CD29C-D0AC-4E98-A0C6-5481411572B0}" destId="{91332356-3F68-41D6-9E46-8F90730659FA}" srcOrd="0" destOrd="0" presId="urn:microsoft.com/office/officeart/2005/8/layout/pyramid2"/>
    <dgm:cxn modelId="{E28B859F-BE05-44A6-83F2-C6269CF67FF1}" srcId="{511E3945-4867-4EC4-AC6A-2FE01817AE52}" destId="{C94CD29C-D0AC-4E98-A0C6-5481411572B0}" srcOrd="0" destOrd="0" parTransId="{E42E830E-FB5D-413C-B838-65FD1A5D37FB}" sibTransId="{CBB0EFF8-8A43-48BE-8312-D0A9017628FB}"/>
    <dgm:cxn modelId="{34C7B8A1-072D-400C-9290-9E7BEA1C3707}" type="presOf" srcId="{95372802-5C2A-4921-BC67-CC1A314AA4C3}" destId="{3C85615E-D6A0-465A-A756-3BDB105BA268}" srcOrd="0" destOrd="0" presId="urn:microsoft.com/office/officeart/2005/8/layout/pyramid2"/>
    <dgm:cxn modelId="{2F724BB7-C1EF-4087-8849-08C1BBA3AE24}" srcId="{511E3945-4867-4EC4-AC6A-2FE01817AE52}" destId="{158A2A5D-9831-4B43-B374-AF58D00FB085}" srcOrd="3" destOrd="0" parTransId="{61CE27BB-5CAB-4B8B-9631-AE3275F3FB74}" sibTransId="{927A4B3A-BAD5-4699-AD17-D89A31EC3C85}"/>
    <dgm:cxn modelId="{13BAB2BC-02AF-4C4D-AD55-148E972A3D7D}" type="presOf" srcId="{449753BE-F61D-4A37-A28D-F1125D55E54B}" destId="{F739F1E8-24BF-445B-9039-0002B0B6B3A3}" srcOrd="0" destOrd="0" presId="urn:microsoft.com/office/officeart/2005/8/layout/pyramid2"/>
    <dgm:cxn modelId="{9C77DADF-B287-4020-9309-AC13645D3E8C}" srcId="{511E3945-4867-4EC4-AC6A-2FE01817AE52}" destId="{449753BE-F61D-4A37-A28D-F1125D55E54B}" srcOrd="2" destOrd="0" parTransId="{14A06711-10C5-4A9A-B659-982E856A5A82}" sibTransId="{2BBCD14B-8320-40E8-BE9F-557BE8427144}"/>
    <dgm:cxn modelId="{9B30AFFA-B109-4233-A53F-D84B2143AA27}" type="presOf" srcId="{158A2A5D-9831-4B43-B374-AF58D00FB085}" destId="{68E4904F-CC4A-4973-949D-426297008831}" srcOrd="0" destOrd="0" presId="urn:microsoft.com/office/officeart/2005/8/layout/pyramid2"/>
    <dgm:cxn modelId="{EE4A2024-0A95-4C48-825B-B75D8FE66413}" type="presParOf" srcId="{CDB828CB-2EAE-490A-941B-9F1FD0D42CE6}" destId="{AD044D40-4BB5-4A9B-8F46-A07F9077C097}" srcOrd="0" destOrd="0" presId="urn:microsoft.com/office/officeart/2005/8/layout/pyramid2"/>
    <dgm:cxn modelId="{3A0E3898-77AD-4F4A-B388-5D9AD2D0D957}" type="presParOf" srcId="{CDB828CB-2EAE-490A-941B-9F1FD0D42CE6}" destId="{3AC146FD-0C88-41A4-BDAD-6CBE64101345}" srcOrd="1" destOrd="0" presId="urn:microsoft.com/office/officeart/2005/8/layout/pyramid2"/>
    <dgm:cxn modelId="{4AA224EB-E304-4B8F-AC94-4B9F875B2C2A}" type="presParOf" srcId="{3AC146FD-0C88-41A4-BDAD-6CBE64101345}" destId="{91332356-3F68-41D6-9E46-8F90730659FA}" srcOrd="0" destOrd="0" presId="urn:microsoft.com/office/officeart/2005/8/layout/pyramid2"/>
    <dgm:cxn modelId="{F5906309-183F-4295-932E-200C0B7B3CFF}" type="presParOf" srcId="{3AC146FD-0C88-41A4-BDAD-6CBE64101345}" destId="{25EC8019-1B18-45DF-B966-9A7A34B39360}" srcOrd="1" destOrd="0" presId="urn:microsoft.com/office/officeart/2005/8/layout/pyramid2"/>
    <dgm:cxn modelId="{264500C8-1044-4420-AB8F-59DD39E7C438}" type="presParOf" srcId="{3AC146FD-0C88-41A4-BDAD-6CBE64101345}" destId="{3C85615E-D6A0-465A-A756-3BDB105BA268}" srcOrd="2" destOrd="0" presId="urn:microsoft.com/office/officeart/2005/8/layout/pyramid2"/>
    <dgm:cxn modelId="{2B936453-7CFF-4082-9E52-0DF7BF541387}" type="presParOf" srcId="{3AC146FD-0C88-41A4-BDAD-6CBE64101345}" destId="{1B7EF3EA-4199-4AD6-A3BF-0C7456B3AC3B}" srcOrd="3" destOrd="0" presId="urn:microsoft.com/office/officeart/2005/8/layout/pyramid2"/>
    <dgm:cxn modelId="{F9D9FF0E-E987-47F2-BB13-0FD685CE6FC0}" type="presParOf" srcId="{3AC146FD-0C88-41A4-BDAD-6CBE64101345}" destId="{F739F1E8-24BF-445B-9039-0002B0B6B3A3}" srcOrd="4" destOrd="0" presId="urn:microsoft.com/office/officeart/2005/8/layout/pyramid2"/>
    <dgm:cxn modelId="{8ED79D28-6384-4272-9B31-16BA4BF10EF4}" type="presParOf" srcId="{3AC146FD-0C88-41A4-BDAD-6CBE64101345}" destId="{497B2F5A-72B2-451D-9A25-A766E6DCC753}" srcOrd="5" destOrd="0" presId="urn:microsoft.com/office/officeart/2005/8/layout/pyramid2"/>
    <dgm:cxn modelId="{F51870EB-B2C3-4465-B8EA-876267DF3942}" type="presParOf" srcId="{3AC146FD-0C88-41A4-BDAD-6CBE64101345}" destId="{68E4904F-CC4A-4973-949D-426297008831}" srcOrd="6" destOrd="0" presId="urn:microsoft.com/office/officeart/2005/8/layout/pyramid2"/>
    <dgm:cxn modelId="{9E96E9F7-B7D4-4703-BC5D-1523A9C13BE7}" type="presParOf" srcId="{3AC146FD-0C88-41A4-BDAD-6CBE64101345}" destId="{6CD720EB-F937-4751-900D-B9EEF9195412}"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424F27-C37A-4A57-B39B-4106A9F888E6}" type="doc">
      <dgm:prSet loTypeId="urn:microsoft.com/office/officeart/2005/8/layout/arrow3" loCatId="relationship" qsTypeId="urn:microsoft.com/office/officeart/2005/8/quickstyle/3d2#22" qsCatId="3D" csTypeId="urn:microsoft.com/office/officeart/2005/8/colors/accent1_2" csCatId="accent1" phldr="1"/>
      <dgm:spPr/>
      <dgm:t>
        <a:bodyPr/>
        <a:lstStyle/>
        <a:p>
          <a:endParaRPr lang="el-GR"/>
        </a:p>
      </dgm:t>
    </dgm:pt>
    <dgm:pt modelId="{E5844AB6-8280-426C-AF80-18EF41E00089}">
      <dgm:prSet phldrT="[Κείμενο]" custT="1"/>
      <dgm:spPr/>
      <dgm:t>
        <a:bodyPr/>
        <a:lstStyle/>
        <a:p>
          <a:pPr algn="ctr"/>
          <a:r>
            <a:rPr lang="en-GB" sz="1400" b="1" dirty="0">
              <a:solidFill>
                <a:srgbClr val="00B050"/>
              </a:solidFill>
              <a:latin typeface="+mn-lt"/>
            </a:rPr>
            <a:t>Calorific value of nutrients</a:t>
          </a:r>
          <a:endParaRPr lang="el-GR" sz="1400" b="1" dirty="0">
            <a:solidFill>
              <a:srgbClr val="00B050"/>
            </a:solidFill>
            <a:latin typeface="+mn-lt"/>
          </a:endParaRPr>
        </a:p>
        <a:p>
          <a:pPr algn="ctr"/>
          <a:r>
            <a:rPr lang="el-GR" sz="1400" b="1" dirty="0">
              <a:solidFill>
                <a:srgbClr val="00B050"/>
              </a:solidFill>
              <a:latin typeface="+mn-lt"/>
              <a:cs typeface="Calibri"/>
            </a:rPr>
            <a:t>↓</a:t>
          </a:r>
          <a:endParaRPr lang="el-GR" sz="1400" b="1" dirty="0">
            <a:solidFill>
              <a:srgbClr val="00B050"/>
            </a:solidFill>
            <a:latin typeface="+mn-lt"/>
          </a:endParaRPr>
        </a:p>
        <a:p>
          <a:pPr algn="ctr"/>
          <a:r>
            <a:rPr lang="el-GR" sz="1200" b="1" i="0" dirty="0">
              <a:solidFill>
                <a:srgbClr val="6600FF"/>
              </a:solidFill>
              <a:latin typeface="Calibri" panose="020F0502020204030204" pitchFamily="34" charset="0"/>
              <a:cs typeface="Calibri" panose="020F0502020204030204" pitchFamily="34" charset="0"/>
            </a:rPr>
            <a:t>• </a:t>
          </a:r>
          <a:r>
            <a:rPr lang="en-GB" sz="1200" b="1" i="0" dirty="0">
              <a:solidFill>
                <a:srgbClr val="6600FF"/>
              </a:solidFill>
              <a:latin typeface="Calibri" panose="020F0502020204030204" pitchFamily="34" charset="0"/>
              <a:cs typeface="Calibri" panose="020F0502020204030204" pitchFamily="34" charset="0"/>
            </a:rPr>
            <a:t>Carbohydrates</a:t>
          </a:r>
          <a:r>
            <a:rPr lang="el-GR" sz="1200" b="1" i="0" dirty="0">
              <a:solidFill>
                <a:srgbClr val="6600FF"/>
              </a:solidFill>
            </a:rPr>
            <a:t> </a:t>
          </a:r>
          <a:r>
            <a:rPr lang="el-GR" sz="1200" b="1" i="0" dirty="0">
              <a:solidFill>
                <a:schemeClr val="tx1"/>
              </a:solidFill>
            </a:rPr>
            <a:t>(4 Kcal/gr)</a:t>
          </a:r>
        </a:p>
        <a:p>
          <a:pPr algn="ctr"/>
          <a:r>
            <a:rPr lang="el-GR" sz="1200" b="1" i="0" dirty="0">
              <a:solidFill>
                <a:srgbClr val="6600FF"/>
              </a:solidFill>
              <a:latin typeface="Calibri" panose="020F0502020204030204" pitchFamily="34" charset="0"/>
              <a:cs typeface="Calibri" panose="020F0502020204030204" pitchFamily="34" charset="0"/>
            </a:rPr>
            <a:t>• </a:t>
          </a:r>
          <a:r>
            <a:rPr lang="en-GB" sz="1200" b="1" i="0" dirty="0">
              <a:solidFill>
                <a:srgbClr val="6600FF"/>
              </a:solidFill>
              <a:latin typeface="Calibri" panose="020F0502020204030204" pitchFamily="34" charset="0"/>
              <a:cs typeface="Calibri" panose="020F0502020204030204" pitchFamily="34" charset="0"/>
            </a:rPr>
            <a:t>Protein</a:t>
          </a:r>
          <a:r>
            <a:rPr lang="el-GR" sz="1200" b="1" i="0" dirty="0">
              <a:solidFill>
                <a:srgbClr val="6600FF"/>
              </a:solidFill>
            </a:rPr>
            <a:t> </a:t>
          </a:r>
          <a:r>
            <a:rPr lang="el-GR" sz="1200" b="1" i="0" dirty="0">
              <a:solidFill>
                <a:schemeClr val="tx1"/>
              </a:solidFill>
            </a:rPr>
            <a:t>(4 Kcal/gr)</a:t>
          </a:r>
        </a:p>
        <a:p>
          <a:pPr algn="ctr"/>
          <a:r>
            <a:rPr lang="el-GR" sz="1200" b="1" i="0" dirty="0">
              <a:solidFill>
                <a:srgbClr val="6600FF"/>
              </a:solidFill>
              <a:latin typeface="Calibri" panose="020F0502020204030204" pitchFamily="34" charset="0"/>
              <a:cs typeface="Calibri" panose="020F0502020204030204" pitchFamily="34" charset="0"/>
            </a:rPr>
            <a:t>• </a:t>
          </a:r>
          <a:r>
            <a:rPr lang="en-GB" sz="1200" b="1" i="0" dirty="0">
              <a:solidFill>
                <a:srgbClr val="6600FF"/>
              </a:solidFill>
              <a:latin typeface="Calibri" panose="020F0502020204030204" pitchFamily="34" charset="0"/>
              <a:cs typeface="Calibri" panose="020F0502020204030204" pitchFamily="34" charset="0"/>
            </a:rPr>
            <a:t>Fat</a:t>
          </a:r>
          <a:r>
            <a:rPr lang="el-GR" sz="1200" b="1" i="0" dirty="0">
              <a:solidFill>
                <a:srgbClr val="6600FF"/>
              </a:solidFill>
            </a:rPr>
            <a:t> </a:t>
          </a:r>
          <a:r>
            <a:rPr lang="el-GR" sz="1200" b="1" i="0" dirty="0">
              <a:solidFill>
                <a:schemeClr val="tx1"/>
              </a:solidFill>
            </a:rPr>
            <a:t>(9 Kcal/gr).</a:t>
          </a:r>
          <a:r>
            <a:rPr lang="el-GR" sz="1200" b="1" dirty="0">
              <a:solidFill>
                <a:schemeClr val="tx1"/>
              </a:solidFill>
            </a:rPr>
            <a:t> </a:t>
          </a:r>
        </a:p>
        <a:p>
          <a:pPr algn="ctr"/>
          <a:r>
            <a:rPr lang="el-GR" sz="1200" b="1" i="0" dirty="0">
              <a:solidFill>
                <a:srgbClr val="6600FF"/>
              </a:solidFill>
              <a:latin typeface="Calibri" panose="020F0502020204030204" pitchFamily="34" charset="0"/>
              <a:cs typeface="Calibri" panose="020F0502020204030204" pitchFamily="34" charset="0"/>
            </a:rPr>
            <a:t>• </a:t>
          </a:r>
          <a:r>
            <a:rPr lang="en-GB" sz="1200" b="1" i="0" dirty="0">
              <a:solidFill>
                <a:srgbClr val="6600FF"/>
              </a:solidFill>
              <a:latin typeface="Calibri" panose="020F0502020204030204" pitchFamily="34" charset="0"/>
              <a:cs typeface="Calibri" panose="020F0502020204030204" pitchFamily="34" charset="0"/>
            </a:rPr>
            <a:t>Alcohol</a:t>
          </a:r>
          <a:r>
            <a:rPr lang="el-GR" sz="1200" b="1" dirty="0">
              <a:solidFill>
                <a:schemeClr val="tx1"/>
              </a:solidFill>
            </a:rPr>
            <a:t> </a:t>
          </a:r>
          <a:r>
            <a:rPr lang="el-GR" sz="1200" b="1" i="0" dirty="0">
              <a:solidFill>
                <a:schemeClr val="tx1"/>
              </a:solidFill>
            </a:rPr>
            <a:t>(7 Kcal/gr) (</a:t>
          </a:r>
          <a:r>
            <a:rPr lang="en-GB" sz="1200" b="1" i="0" dirty="0">
              <a:solidFill>
                <a:schemeClr val="tx1"/>
              </a:solidFill>
            </a:rPr>
            <a:t>it is not considered a nutrient, because the body does not need it for survival</a:t>
          </a:r>
          <a:r>
            <a:rPr lang="el-GR" sz="1200" b="1" dirty="0">
              <a:solidFill>
                <a:schemeClr val="tx1"/>
              </a:solidFill>
            </a:rPr>
            <a:t>).</a:t>
          </a:r>
          <a:endParaRPr lang="el-GR" sz="1200" b="1" dirty="0"/>
        </a:p>
      </dgm:t>
    </dgm:pt>
    <dgm:pt modelId="{4AD18E07-8002-477C-B14B-4CA74F69EBD4}" type="parTrans" cxnId="{35FF4F2B-E4BE-46D1-839D-824F725A1000}">
      <dgm:prSet/>
      <dgm:spPr/>
      <dgm:t>
        <a:bodyPr/>
        <a:lstStyle/>
        <a:p>
          <a:endParaRPr lang="el-GR"/>
        </a:p>
      </dgm:t>
    </dgm:pt>
    <dgm:pt modelId="{21FC71E5-29B3-4066-ADEC-F0D0E0BD47E0}" type="sibTrans" cxnId="{35FF4F2B-E4BE-46D1-839D-824F725A1000}">
      <dgm:prSet/>
      <dgm:spPr/>
      <dgm:t>
        <a:bodyPr/>
        <a:lstStyle/>
        <a:p>
          <a:endParaRPr lang="el-GR"/>
        </a:p>
      </dgm:t>
    </dgm:pt>
    <dgm:pt modelId="{40F1A4D7-C0BC-41E6-AC82-E954416C9707}">
      <dgm:prSet phldrT="[Κείμενο]" custT="1"/>
      <dgm:spPr/>
      <dgm:t>
        <a:bodyPr/>
        <a:lstStyle/>
        <a:p>
          <a:pPr algn="ctr"/>
          <a:endParaRPr lang="el-GR" sz="1200" b="1" dirty="0">
            <a:solidFill>
              <a:schemeClr val="tx1"/>
            </a:solidFill>
            <a:latin typeface="+mn-lt"/>
          </a:endParaRPr>
        </a:p>
        <a:p>
          <a:pPr algn="ctr"/>
          <a:r>
            <a:rPr lang="en-GB" sz="1400" b="1" dirty="0">
              <a:solidFill>
                <a:srgbClr val="9900FF"/>
              </a:solidFill>
              <a:latin typeface="+mn-lt"/>
            </a:rPr>
            <a:t>Empty calories</a:t>
          </a:r>
          <a:endParaRPr lang="el-GR" sz="1400" b="1" dirty="0">
            <a:solidFill>
              <a:srgbClr val="9900FF"/>
            </a:solidFill>
            <a:latin typeface="+mn-lt"/>
          </a:endParaRPr>
        </a:p>
        <a:p>
          <a:pPr algn="ctr"/>
          <a:r>
            <a:rPr lang="el-GR" sz="1200" b="1" dirty="0">
              <a:solidFill>
                <a:srgbClr val="00B050"/>
              </a:solidFill>
              <a:latin typeface="+mn-lt"/>
              <a:cs typeface="Calibri"/>
            </a:rPr>
            <a:t>↓</a:t>
          </a:r>
          <a:endParaRPr lang="el-GR" sz="1200" b="1" dirty="0">
            <a:solidFill>
              <a:srgbClr val="00B050"/>
            </a:solidFill>
            <a:latin typeface="+mn-lt"/>
          </a:endParaRPr>
        </a:p>
        <a:p>
          <a:pPr algn="ctr"/>
          <a:r>
            <a:rPr lang="en-GB" sz="1200" b="1" i="0" dirty="0">
              <a:solidFill>
                <a:srgbClr val="00B050"/>
              </a:solidFill>
              <a:latin typeface="+mn-lt"/>
            </a:rPr>
            <a:t>Vitamins, minerals/trace elements</a:t>
          </a:r>
          <a:r>
            <a:rPr lang="el-GR" sz="1200" b="1" i="0" dirty="0">
              <a:solidFill>
                <a:schemeClr val="tx1"/>
              </a:solidFill>
              <a:latin typeface="+mn-lt"/>
            </a:rPr>
            <a:t> </a:t>
          </a:r>
          <a:r>
            <a:rPr lang="en-GB" sz="1200" b="1" i="0" dirty="0">
              <a:solidFill>
                <a:schemeClr val="tx1"/>
              </a:solidFill>
              <a:latin typeface="+mn-lt"/>
            </a:rPr>
            <a:t>and </a:t>
          </a:r>
          <a:r>
            <a:rPr lang="en-GB" sz="1200" b="1" i="0" dirty="0">
              <a:solidFill>
                <a:srgbClr val="00B050"/>
              </a:solidFill>
              <a:latin typeface="+mn-lt"/>
            </a:rPr>
            <a:t>water, </a:t>
          </a:r>
          <a:r>
            <a:rPr lang="en-GB" sz="1200" b="1" i="0" dirty="0">
              <a:solidFill>
                <a:schemeClr val="tx1"/>
              </a:solidFill>
              <a:latin typeface="+mn-lt"/>
            </a:rPr>
            <a:t>do not give us energy.</a:t>
          </a:r>
          <a:endParaRPr lang="el-GR" sz="1200" dirty="0">
            <a:solidFill>
              <a:schemeClr val="tx1"/>
            </a:solidFill>
          </a:endParaRPr>
        </a:p>
        <a:p>
          <a:pPr algn="ctr"/>
          <a:endParaRPr lang="el-GR" sz="2200" b="1" dirty="0"/>
        </a:p>
      </dgm:t>
    </dgm:pt>
    <dgm:pt modelId="{6F73FEDC-6FCF-442D-8E75-AF65D2C7C793}" type="parTrans" cxnId="{4EBA6F79-9112-4CE5-B6B6-DF4E89234B07}">
      <dgm:prSet/>
      <dgm:spPr/>
      <dgm:t>
        <a:bodyPr/>
        <a:lstStyle/>
        <a:p>
          <a:endParaRPr lang="el-GR"/>
        </a:p>
      </dgm:t>
    </dgm:pt>
    <dgm:pt modelId="{F9FD362F-F03A-4F72-A760-1DAD4808C84A}" type="sibTrans" cxnId="{4EBA6F79-9112-4CE5-B6B6-DF4E89234B07}">
      <dgm:prSet/>
      <dgm:spPr/>
      <dgm:t>
        <a:bodyPr/>
        <a:lstStyle/>
        <a:p>
          <a:endParaRPr lang="el-GR"/>
        </a:p>
      </dgm:t>
    </dgm:pt>
    <dgm:pt modelId="{8A037BB3-0EFD-460B-AE29-C2146ACA3542}" type="pres">
      <dgm:prSet presAssocID="{C4424F27-C37A-4A57-B39B-4106A9F888E6}" presName="compositeShape" presStyleCnt="0">
        <dgm:presLayoutVars>
          <dgm:chMax val="2"/>
          <dgm:dir/>
          <dgm:resizeHandles val="exact"/>
        </dgm:presLayoutVars>
      </dgm:prSet>
      <dgm:spPr/>
    </dgm:pt>
    <dgm:pt modelId="{302F4D6C-96B2-448F-A248-7B2102610F64}" type="pres">
      <dgm:prSet presAssocID="{C4424F27-C37A-4A57-B39B-4106A9F888E6}" presName="divider" presStyleLbl="fgShp" presStyleIdx="0" presStyleCnt="1" custLinFactNeighborX="0" custLinFactNeighborY="11966"/>
      <dgm:spPr>
        <a:solidFill>
          <a:srgbClr val="9966FF"/>
        </a:solidFill>
        <a:ln>
          <a:solidFill>
            <a:srgbClr val="00B050"/>
          </a:solidFill>
        </a:ln>
      </dgm:spPr>
    </dgm:pt>
    <dgm:pt modelId="{692E72A5-57D6-4363-A50E-BF82CDC197CC}" type="pres">
      <dgm:prSet presAssocID="{E5844AB6-8280-426C-AF80-18EF41E00089}" presName="downArrow" presStyleLbl="node1" presStyleIdx="0" presStyleCnt="2"/>
      <dgm:spPr>
        <a:blipFill rotWithShape="0">
          <a:blip xmlns:r="http://schemas.openxmlformats.org/officeDocument/2006/relationships" r:embed="rId1"/>
          <a:stretch>
            <a:fillRect/>
          </a:stretch>
        </a:blipFill>
      </dgm:spPr>
    </dgm:pt>
    <dgm:pt modelId="{FE7F8A3D-4939-40B5-AA0B-9068B4DB1074}" type="pres">
      <dgm:prSet presAssocID="{E5844AB6-8280-426C-AF80-18EF41E00089}" presName="downArrowText" presStyleLbl="revTx" presStyleIdx="0" presStyleCnt="2" custScaleX="137398">
        <dgm:presLayoutVars>
          <dgm:bulletEnabled val="1"/>
        </dgm:presLayoutVars>
      </dgm:prSet>
      <dgm:spPr/>
    </dgm:pt>
    <dgm:pt modelId="{FB9E4B18-5519-49CE-A5AC-34B6A68D0FFF}" type="pres">
      <dgm:prSet presAssocID="{40F1A4D7-C0BC-41E6-AC82-E954416C9707}" presName="upArrow" presStyleLbl="node1" presStyleIdx="1" presStyleCnt="2"/>
      <dgm:spPr>
        <a:blipFill rotWithShape="0">
          <a:blip xmlns:r="http://schemas.openxmlformats.org/officeDocument/2006/relationships" r:embed="rId1"/>
          <a:stretch>
            <a:fillRect/>
          </a:stretch>
        </a:blipFill>
      </dgm:spPr>
    </dgm:pt>
    <dgm:pt modelId="{C0789B12-AD13-423D-A681-AE00795D3A3B}" type="pres">
      <dgm:prSet presAssocID="{40F1A4D7-C0BC-41E6-AC82-E954416C9707}" presName="upArrowText" presStyleLbl="revTx" presStyleIdx="1" presStyleCnt="2" custScaleX="169980" custScaleY="99485">
        <dgm:presLayoutVars>
          <dgm:bulletEnabled val="1"/>
        </dgm:presLayoutVars>
      </dgm:prSet>
      <dgm:spPr/>
    </dgm:pt>
  </dgm:ptLst>
  <dgm:cxnLst>
    <dgm:cxn modelId="{35FF4F2B-E4BE-46D1-839D-824F725A1000}" srcId="{C4424F27-C37A-4A57-B39B-4106A9F888E6}" destId="{E5844AB6-8280-426C-AF80-18EF41E00089}" srcOrd="0" destOrd="0" parTransId="{4AD18E07-8002-477C-B14B-4CA74F69EBD4}" sibTransId="{21FC71E5-29B3-4066-ADEC-F0D0E0BD47E0}"/>
    <dgm:cxn modelId="{1FD4EA43-6A74-414C-B44D-DF3BF85D4E5D}" type="presOf" srcId="{C4424F27-C37A-4A57-B39B-4106A9F888E6}" destId="{8A037BB3-0EFD-460B-AE29-C2146ACA3542}" srcOrd="0" destOrd="0" presId="urn:microsoft.com/office/officeart/2005/8/layout/arrow3"/>
    <dgm:cxn modelId="{837ECF74-A7B6-4403-8FAA-9F8BBED1B766}" type="presOf" srcId="{E5844AB6-8280-426C-AF80-18EF41E00089}" destId="{FE7F8A3D-4939-40B5-AA0B-9068B4DB1074}" srcOrd="0" destOrd="0" presId="urn:microsoft.com/office/officeart/2005/8/layout/arrow3"/>
    <dgm:cxn modelId="{4EBA6F79-9112-4CE5-B6B6-DF4E89234B07}" srcId="{C4424F27-C37A-4A57-B39B-4106A9F888E6}" destId="{40F1A4D7-C0BC-41E6-AC82-E954416C9707}" srcOrd="1" destOrd="0" parTransId="{6F73FEDC-6FCF-442D-8E75-AF65D2C7C793}" sibTransId="{F9FD362F-F03A-4F72-A760-1DAD4808C84A}"/>
    <dgm:cxn modelId="{A94C3CA0-F740-47E3-A4BD-9733550AF098}" type="presOf" srcId="{40F1A4D7-C0BC-41E6-AC82-E954416C9707}" destId="{C0789B12-AD13-423D-A681-AE00795D3A3B}" srcOrd="0" destOrd="0" presId="urn:microsoft.com/office/officeart/2005/8/layout/arrow3"/>
    <dgm:cxn modelId="{8B7CD8DD-4279-464B-AD09-389ED1FD6F14}" type="presParOf" srcId="{8A037BB3-0EFD-460B-AE29-C2146ACA3542}" destId="{302F4D6C-96B2-448F-A248-7B2102610F64}" srcOrd="0" destOrd="0" presId="urn:microsoft.com/office/officeart/2005/8/layout/arrow3"/>
    <dgm:cxn modelId="{F48A8441-9983-44EB-8AD9-C99FDF0606AE}" type="presParOf" srcId="{8A037BB3-0EFD-460B-AE29-C2146ACA3542}" destId="{692E72A5-57D6-4363-A50E-BF82CDC197CC}" srcOrd="1" destOrd="0" presId="urn:microsoft.com/office/officeart/2005/8/layout/arrow3"/>
    <dgm:cxn modelId="{80A24716-DCDD-4505-9DFE-CC869303321C}" type="presParOf" srcId="{8A037BB3-0EFD-460B-AE29-C2146ACA3542}" destId="{FE7F8A3D-4939-40B5-AA0B-9068B4DB1074}" srcOrd="2" destOrd="0" presId="urn:microsoft.com/office/officeart/2005/8/layout/arrow3"/>
    <dgm:cxn modelId="{E423559A-77F5-41B2-974C-75AFA5B0EF07}" type="presParOf" srcId="{8A037BB3-0EFD-460B-AE29-C2146ACA3542}" destId="{FB9E4B18-5519-49CE-A5AC-34B6A68D0FFF}" srcOrd="3" destOrd="0" presId="urn:microsoft.com/office/officeart/2005/8/layout/arrow3"/>
    <dgm:cxn modelId="{8A804B14-4043-4A0F-8027-CDFCB867E43F}" type="presParOf" srcId="{8A037BB3-0EFD-460B-AE29-C2146ACA3542}" destId="{C0789B12-AD13-423D-A681-AE00795D3A3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E62E1E-5C07-4040-825F-31E20AF6EE8B}"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l-GR"/>
        </a:p>
      </dgm:t>
    </dgm:pt>
    <dgm:pt modelId="{D5A39BC0-A419-457B-8C55-1145030A07DA}">
      <dgm:prSet custT="1"/>
      <dgm:spPr>
        <a:solidFill>
          <a:srgbClr val="B9B9FF"/>
        </a:solidFill>
      </dgm:spPr>
      <dgm:t>
        <a:bodyPr/>
        <a:lstStyle/>
        <a:p>
          <a:pPr algn="just"/>
          <a:r>
            <a:rPr lang="el-GR" sz="1500" b="1" dirty="0">
              <a:solidFill>
                <a:schemeClr val="tx1"/>
              </a:solidFill>
            </a:rPr>
            <a:t>→</a:t>
          </a:r>
          <a:r>
            <a:rPr lang="en-GB" sz="1500" b="1" dirty="0">
              <a:solidFill>
                <a:schemeClr val="tx1"/>
              </a:solidFill>
            </a:rPr>
            <a:t> For example, if a food contains 5 g. of carbohydrates or protein, it provides 20 calories from carbohydrates or protein [5g x 4 (kcal / g)], while a food with 5 g. of fat provides 45 calories [5g x 9 (kcal / g)]</a:t>
          </a:r>
          <a:endParaRPr lang="el-GR" sz="1500" b="1" dirty="0">
            <a:solidFill>
              <a:schemeClr val="tx1"/>
            </a:solidFill>
          </a:endParaRPr>
        </a:p>
      </dgm:t>
    </dgm:pt>
    <dgm:pt modelId="{70BE6E9C-229D-483D-B11E-2644DD6746CF}" type="sibTrans" cxnId="{392A62BF-5AF9-4F8C-9C9B-C45CE163806A}">
      <dgm:prSet/>
      <dgm:spPr>
        <a:solidFill>
          <a:srgbClr val="B9B9FF">
            <a:alpha val="90000"/>
          </a:srgbClr>
        </a:solidFill>
      </dgm:spPr>
      <dgm:t>
        <a:bodyPr/>
        <a:lstStyle/>
        <a:p>
          <a:endParaRPr lang="el-GR"/>
        </a:p>
      </dgm:t>
    </dgm:pt>
    <dgm:pt modelId="{3113D62A-77D7-4CC1-86A6-47398C0EEA3A}" type="parTrans" cxnId="{392A62BF-5AF9-4F8C-9C9B-C45CE163806A}">
      <dgm:prSet/>
      <dgm:spPr/>
      <dgm:t>
        <a:bodyPr/>
        <a:lstStyle/>
        <a:p>
          <a:endParaRPr lang="el-GR"/>
        </a:p>
      </dgm:t>
    </dgm:pt>
    <dgm:pt modelId="{0B21EB62-1E54-4839-96E0-DBD59BF49D88}">
      <dgm:prSet phldrT="[Κείμενο]" custT="1"/>
      <dgm:spPr>
        <a:solidFill>
          <a:srgbClr val="81FFFF"/>
        </a:solidFill>
      </dgm:spPr>
      <dgm:t>
        <a:bodyPr/>
        <a:lstStyle/>
        <a:p>
          <a:pPr algn="just"/>
          <a:r>
            <a:rPr lang="el-GR" sz="1500" b="1" dirty="0">
              <a:solidFill>
                <a:schemeClr val="tx1"/>
              </a:solidFill>
            </a:rPr>
            <a:t>→ </a:t>
          </a:r>
          <a:r>
            <a:rPr lang="en-GB" sz="1500" b="1" dirty="0">
              <a:solidFill>
                <a:schemeClr val="tx1"/>
              </a:solidFill>
            </a:rPr>
            <a:t>Therefore, if the composition of a food in carbohydrates, fat and protein is known, then the energy (calories) of a certain amount of food can be easily calculated.</a:t>
          </a:r>
          <a:endParaRPr lang="el-GR" sz="1500" b="1" dirty="0">
            <a:solidFill>
              <a:schemeClr val="tx1"/>
            </a:solidFill>
          </a:endParaRPr>
        </a:p>
      </dgm:t>
    </dgm:pt>
    <dgm:pt modelId="{398FFEBB-0107-43D8-8C39-6586A06BE58B}" type="sibTrans" cxnId="{1B41399A-B5B4-448F-8096-2CEF9ADF0D13}">
      <dgm:prSet/>
      <dgm:spPr>
        <a:solidFill>
          <a:srgbClr val="81FFFF">
            <a:alpha val="90000"/>
          </a:srgbClr>
        </a:solidFill>
      </dgm:spPr>
      <dgm:t>
        <a:bodyPr/>
        <a:lstStyle/>
        <a:p>
          <a:endParaRPr lang="el-GR"/>
        </a:p>
      </dgm:t>
    </dgm:pt>
    <dgm:pt modelId="{6418F09B-613F-4590-90F9-AF89D2DE113A}" type="parTrans" cxnId="{1B41399A-B5B4-448F-8096-2CEF9ADF0D13}">
      <dgm:prSet/>
      <dgm:spPr/>
      <dgm:t>
        <a:bodyPr/>
        <a:lstStyle/>
        <a:p>
          <a:endParaRPr lang="el-GR"/>
        </a:p>
      </dgm:t>
    </dgm:pt>
    <dgm:pt modelId="{145939E7-F212-4C94-92C5-774C8463560B}">
      <dgm:prSet phldrT="[Κείμενο]" custT="1"/>
      <dgm:spPr>
        <a:blipFill rotWithShape="0">
          <a:blip xmlns:r="http://schemas.openxmlformats.org/officeDocument/2006/relationships" r:embed="rId1"/>
          <a:stretch>
            <a:fillRect/>
          </a:stretch>
        </a:blipFill>
      </dgm:spPr>
      <dgm:t>
        <a:bodyPr/>
        <a:lstStyle/>
        <a:p>
          <a:pPr algn="just"/>
          <a:r>
            <a:rPr lang="el-GR" sz="1500" b="1" dirty="0">
              <a:solidFill>
                <a:schemeClr val="tx1"/>
              </a:solidFill>
            </a:rPr>
            <a:t>→ </a:t>
          </a:r>
          <a:r>
            <a:rPr lang="en-GB" sz="1500" b="1" dirty="0">
              <a:solidFill>
                <a:schemeClr val="tx1"/>
              </a:solidFill>
            </a:rPr>
            <a:t>Each food contains a certain amount of energy, which depends on its composition of nutrients.</a:t>
          </a:r>
          <a:r>
            <a:rPr lang="el-GR" sz="1500" b="1" dirty="0">
              <a:solidFill>
                <a:schemeClr val="tx1"/>
              </a:solidFill>
            </a:rPr>
            <a:t> </a:t>
          </a:r>
        </a:p>
      </dgm:t>
    </dgm:pt>
    <dgm:pt modelId="{09FA0CF2-BC95-41D1-AE10-963F399BF64F}" type="sibTrans" cxnId="{002319DD-9210-46B2-B4F4-B8E094CB6624}">
      <dgm:prSet/>
      <dgm:spPr>
        <a:blipFill rotWithShape="0">
          <a:blip xmlns:r="http://schemas.openxmlformats.org/officeDocument/2006/relationships" r:embed="rId1"/>
          <a:stretch>
            <a:fillRect/>
          </a:stretch>
        </a:blipFill>
      </dgm:spPr>
      <dgm:t>
        <a:bodyPr/>
        <a:lstStyle/>
        <a:p>
          <a:endParaRPr lang="el-GR"/>
        </a:p>
      </dgm:t>
    </dgm:pt>
    <dgm:pt modelId="{B0BB3137-C61B-4A71-903F-2DFBC2D32D02}" type="parTrans" cxnId="{002319DD-9210-46B2-B4F4-B8E094CB6624}">
      <dgm:prSet/>
      <dgm:spPr/>
      <dgm:t>
        <a:bodyPr/>
        <a:lstStyle/>
        <a:p>
          <a:endParaRPr lang="el-GR"/>
        </a:p>
      </dgm:t>
    </dgm:pt>
    <dgm:pt modelId="{CFE8A267-D9B0-4B2A-AEA1-E01419DF1BE5}">
      <dgm:prSet custT="1"/>
      <dgm:spPr>
        <a:solidFill>
          <a:srgbClr val="FF99FF"/>
        </a:solidFill>
      </dgm:spPr>
      <dgm:t>
        <a:bodyPr/>
        <a:lstStyle/>
        <a:p>
          <a:pPr algn="just"/>
          <a:r>
            <a:rPr lang="el-GR" sz="1500" b="1" dirty="0">
              <a:solidFill>
                <a:schemeClr val="tx1"/>
              </a:solidFill>
            </a:rPr>
            <a:t>→</a:t>
          </a:r>
          <a:r>
            <a:rPr lang="en-GB" sz="1500" b="1" dirty="0">
              <a:solidFill>
                <a:schemeClr val="tx1"/>
              </a:solidFill>
            </a:rPr>
            <a:t> This corresponds to the total amount of energy from carbohydrates, fat and protein contained in the amount of food.</a:t>
          </a:r>
          <a:endParaRPr lang="en-US" sz="1500" dirty="0">
            <a:solidFill>
              <a:schemeClr val="tx1"/>
            </a:solidFill>
          </a:endParaRPr>
        </a:p>
      </dgm:t>
    </dgm:pt>
    <dgm:pt modelId="{AEA25F55-0DDE-4253-9E61-11546396225B}" type="parTrans" cxnId="{7E987E96-44EB-4868-AC3D-119AB4AC9853}">
      <dgm:prSet/>
      <dgm:spPr/>
      <dgm:t>
        <a:bodyPr/>
        <a:lstStyle/>
        <a:p>
          <a:endParaRPr lang="en-US"/>
        </a:p>
      </dgm:t>
    </dgm:pt>
    <dgm:pt modelId="{EA13DFF8-BFCC-44B8-B28A-585DA4827B01}" type="sibTrans" cxnId="{7E987E96-44EB-4868-AC3D-119AB4AC9853}">
      <dgm:prSet/>
      <dgm:spPr>
        <a:solidFill>
          <a:srgbClr val="FF99FF">
            <a:alpha val="90000"/>
          </a:srgbClr>
        </a:solidFill>
      </dgm:spPr>
      <dgm:t>
        <a:bodyPr/>
        <a:lstStyle/>
        <a:p>
          <a:endParaRPr lang="en-US"/>
        </a:p>
      </dgm:t>
    </dgm:pt>
    <dgm:pt modelId="{969C75F8-D841-4AC7-8528-926615F2BCB4}" type="pres">
      <dgm:prSet presAssocID="{76E62E1E-5C07-4040-825F-31E20AF6EE8B}" presName="outerComposite" presStyleCnt="0">
        <dgm:presLayoutVars>
          <dgm:chMax val="5"/>
          <dgm:dir/>
          <dgm:resizeHandles val="exact"/>
        </dgm:presLayoutVars>
      </dgm:prSet>
      <dgm:spPr/>
    </dgm:pt>
    <dgm:pt modelId="{BBF276E9-9FEC-413E-9849-308A90A468A4}" type="pres">
      <dgm:prSet presAssocID="{76E62E1E-5C07-4040-825F-31E20AF6EE8B}" presName="dummyMaxCanvas" presStyleCnt="0">
        <dgm:presLayoutVars/>
      </dgm:prSet>
      <dgm:spPr/>
    </dgm:pt>
    <dgm:pt modelId="{A0900E12-33C3-4195-9A91-5F471075FE9D}" type="pres">
      <dgm:prSet presAssocID="{76E62E1E-5C07-4040-825F-31E20AF6EE8B}" presName="FourNodes_1" presStyleLbl="node1" presStyleIdx="0" presStyleCnt="4">
        <dgm:presLayoutVars>
          <dgm:bulletEnabled val="1"/>
        </dgm:presLayoutVars>
      </dgm:prSet>
      <dgm:spPr/>
    </dgm:pt>
    <dgm:pt modelId="{525CC4E6-45B6-4C26-AE6A-7D2A92D1D65B}" type="pres">
      <dgm:prSet presAssocID="{76E62E1E-5C07-4040-825F-31E20AF6EE8B}" presName="FourNodes_2" presStyleLbl="node1" presStyleIdx="1" presStyleCnt="4">
        <dgm:presLayoutVars>
          <dgm:bulletEnabled val="1"/>
        </dgm:presLayoutVars>
      </dgm:prSet>
      <dgm:spPr/>
    </dgm:pt>
    <dgm:pt modelId="{F2DD5377-870A-4D1D-A797-00705EF30A25}" type="pres">
      <dgm:prSet presAssocID="{76E62E1E-5C07-4040-825F-31E20AF6EE8B}" presName="FourNodes_3" presStyleLbl="node1" presStyleIdx="2" presStyleCnt="4">
        <dgm:presLayoutVars>
          <dgm:bulletEnabled val="1"/>
        </dgm:presLayoutVars>
      </dgm:prSet>
      <dgm:spPr/>
    </dgm:pt>
    <dgm:pt modelId="{BF6E17AD-6E84-40FF-BC2E-1C46EB5D11AF}" type="pres">
      <dgm:prSet presAssocID="{76E62E1E-5C07-4040-825F-31E20AF6EE8B}" presName="FourNodes_4" presStyleLbl="node1" presStyleIdx="3" presStyleCnt="4">
        <dgm:presLayoutVars>
          <dgm:bulletEnabled val="1"/>
        </dgm:presLayoutVars>
      </dgm:prSet>
      <dgm:spPr/>
    </dgm:pt>
    <dgm:pt modelId="{A3E96BF6-A9A8-486E-8A0F-90102A0DE7AC}" type="pres">
      <dgm:prSet presAssocID="{76E62E1E-5C07-4040-825F-31E20AF6EE8B}" presName="FourConn_1-2" presStyleLbl="fgAccFollowNode1" presStyleIdx="0" presStyleCnt="3">
        <dgm:presLayoutVars>
          <dgm:bulletEnabled val="1"/>
        </dgm:presLayoutVars>
      </dgm:prSet>
      <dgm:spPr/>
    </dgm:pt>
    <dgm:pt modelId="{AADAEE17-F899-4136-8D3E-56C4EDA39D5C}" type="pres">
      <dgm:prSet presAssocID="{76E62E1E-5C07-4040-825F-31E20AF6EE8B}" presName="FourConn_2-3" presStyleLbl="fgAccFollowNode1" presStyleIdx="1" presStyleCnt="3">
        <dgm:presLayoutVars>
          <dgm:bulletEnabled val="1"/>
        </dgm:presLayoutVars>
      </dgm:prSet>
      <dgm:spPr/>
    </dgm:pt>
    <dgm:pt modelId="{3CD4C12B-3B9D-49FC-B397-3BA04D9C7356}" type="pres">
      <dgm:prSet presAssocID="{76E62E1E-5C07-4040-825F-31E20AF6EE8B}" presName="FourConn_3-4" presStyleLbl="fgAccFollowNode1" presStyleIdx="2" presStyleCnt="3">
        <dgm:presLayoutVars>
          <dgm:bulletEnabled val="1"/>
        </dgm:presLayoutVars>
      </dgm:prSet>
      <dgm:spPr/>
    </dgm:pt>
    <dgm:pt modelId="{4DB0AA9B-DACB-48A9-95AD-033B4F1CEA13}" type="pres">
      <dgm:prSet presAssocID="{76E62E1E-5C07-4040-825F-31E20AF6EE8B}" presName="FourNodes_1_text" presStyleLbl="node1" presStyleIdx="3" presStyleCnt="4">
        <dgm:presLayoutVars>
          <dgm:bulletEnabled val="1"/>
        </dgm:presLayoutVars>
      </dgm:prSet>
      <dgm:spPr/>
    </dgm:pt>
    <dgm:pt modelId="{4F2621E5-CF09-4E0A-8CFA-E00DA3C9E488}" type="pres">
      <dgm:prSet presAssocID="{76E62E1E-5C07-4040-825F-31E20AF6EE8B}" presName="FourNodes_2_text" presStyleLbl="node1" presStyleIdx="3" presStyleCnt="4">
        <dgm:presLayoutVars>
          <dgm:bulletEnabled val="1"/>
        </dgm:presLayoutVars>
      </dgm:prSet>
      <dgm:spPr/>
    </dgm:pt>
    <dgm:pt modelId="{07B16079-2FBC-4E3B-8CC8-B18C29F14359}" type="pres">
      <dgm:prSet presAssocID="{76E62E1E-5C07-4040-825F-31E20AF6EE8B}" presName="FourNodes_3_text" presStyleLbl="node1" presStyleIdx="3" presStyleCnt="4">
        <dgm:presLayoutVars>
          <dgm:bulletEnabled val="1"/>
        </dgm:presLayoutVars>
      </dgm:prSet>
      <dgm:spPr/>
    </dgm:pt>
    <dgm:pt modelId="{D8294133-D3AC-42D4-AF90-A349130BBA12}" type="pres">
      <dgm:prSet presAssocID="{76E62E1E-5C07-4040-825F-31E20AF6EE8B}" presName="FourNodes_4_text" presStyleLbl="node1" presStyleIdx="3" presStyleCnt="4">
        <dgm:presLayoutVars>
          <dgm:bulletEnabled val="1"/>
        </dgm:presLayoutVars>
      </dgm:prSet>
      <dgm:spPr/>
    </dgm:pt>
  </dgm:ptLst>
  <dgm:cxnLst>
    <dgm:cxn modelId="{A5199B16-B057-441F-A037-96468ACB476C}" type="presOf" srcId="{145939E7-F212-4C94-92C5-774C8463560B}" destId="{A0900E12-33C3-4195-9A91-5F471075FE9D}" srcOrd="0" destOrd="0" presId="urn:microsoft.com/office/officeart/2005/8/layout/vProcess5"/>
    <dgm:cxn modelId="{080E2519-F97F-49AE-BA1B-895D0811A004}" type="presOf" srcId="{76E62E1E-5C07-4040-825F-31E20AF6EE8B}" destId="{969C75F8-D841-4AC7-8528-926615F2BCB4}" srcOrd="0" destOrd="0" presId="urn:microsoft.com/office/officeart/2005/8/layout/vProcess5"/>
    <dgm:cxn modelId="{4E52531C-F732-4090-8B81-F6D9E9F5A7A9}" type="presOf" srcId="{CFE8A267-D9B0-4B2A-AEA1-E01419DF1BE5}" destId="{07B16079-2FBC-4E3B-8CC8-B18C29F14359}" srcOrd="1" destOrd="0" presId="urn:microsoft.com/office/officeart/2005/8/layout/vProcess5"/>
    <dgm:cxn modelId="{E099EC21-6B4C-499B-898D-FA1359D2DB68}" type="presOf" srcId="{0B21EB62-1E54-4839-96E0-DBD59BF49D88}" destId="{525CC4E6-45B6-4C26-AE6A-7D2A92D1D65B}" srcOrd="0" destOrd="0" presId="urn:microsoft.com/office/officeart/2005/8/layout/vProcess5"/>
    <dgm:cxn modelId="{69D65E22-D717-47B7-83E0-1245958A0096}" type="presOf" srcId="{D5A39BC0-A419-457B-8C55-1145030A07DA}" destId="{BF6E17AD-6E84-40FF-BC2E-1C46EB5D11AF}" srcOrd="0" destOrd="0" presId="urn:microsoft.com/office/officeart/2005/8/layout/vProcess5"/>
    <dgm:cxn modelId="{642E7054-6F41-458A-A79E-6B3D730B4F68}" type="presOf" srcId="{0B21EB62-1E54-4839-96E0-DBD59BF49D88}" destId="{4F2621E5-CF09-4E0A-8CFA-E00DA3C9E488}" srcOrd="1" destOrd="0" presId="urn:microsoft.com/office/officeart/2005/8/layout/vProcess5"/>
    <dgm:cxn modelId="{04B68C78-A44B-4701-8608-31EA516F2AE4}" type="presOf" srcId="{EA13DFF8-BFCC-44B8-B28A-585DA4827B01}" destId="{3CD4C12B-3B9D-49FC-B397-3BA04D9C7356}" srcOrd="0" destOrd="0" presId="urn:microsoft.com/office/officeart/2005/8/layout/vProcess5"/>
    <dgm:cxn modelId="{9506C45A-14FC-403D-9EAA-61E46202835D}" type="presOf" srcId="{09FA0CF2-BC95-41D1-AE10-963F399BF64F}" destId="{A3E96BF6-A9A8-486E-8A0F-90102A0DE7AC}" srcOrd="0" destOrd="0" presId="urn:microsoft.com/office/officeart/2005/8/layout/vProcess5"/>
    <dgm:cxn modelId="{7E987E96-44EB-4868-AC3D-119AB4AC9853}" srcId="{76E62E1E-5C07-4040-825F-31E20AF6EE8B}" destId="{CFE8A267-D9B0-4B2A-AEA1-E01419DF1BE5}" srcOrd="2" destOrd="0" parTransId="{AEA25F55-0DDE-4253-9E61-11546396225B}" sibTransId="{EA13DFF8-BFCC-44B8-B28A-585DA4827B01}"/>
    <dgm:cxn modelId="{1B41399A-B5B4-448F-8096-2CEF9ADF0D13}" srcId="{76E62E1E-5C07-4040-825F-31E20AF6EE8B}" destId="{0B21EB62-1E54-4839-96E0-DBD59BF49D88}" srcOrd="1" destOrd="0" parTransId="{6418F09B-613F-4590-90F9-AF89D2DE113A}" sibTransId="{398FFEBB-0107-43D8-8C39-6586A06BE58B}"/>
    <dgm:cxn modelId="{392A62BF-5AF9-4F8C-9C9B-C45CE163806A}" srcId="{76E62E1E-5C07-4040-825F-31E20AF6EE8B}" destId="{D5A39BC0-A419-457B-8C55-1145030A07DA}" srcOrd="3" destOrd="0" parTransId="{3113D62A-77D7-4CC1-86A6-47398C0EEA3A}" sibTransId="{70BE6E9C-229D-483D-B11E-2644DD6746CF}"/>
    <dgm:cxn modelId="{43B29AC0-63CF-43FB-84FF-569DB3804DCE}" type="presOf" srcId="{CFE8A267-D9B0-4B2A-AEA1-E01419DF1BE5}" destId="{F2DD5377-870A-4D1D-A797-00705EF30A25}" srcOrd="0" destOrd="0" presId="urn:microsoft.com/office/officeart/2005/8/layout/vProcess5"/>
    <dgm:cxn modelId="{002319DD-9210-46B2-B4F4-B8E094CB6624}" srcId="{76E62E1E-5C07-4040-825F-31E20AF6EE8B}" destId="{145939E7-F212-4C94-92C5-774C8463560B}" srcOrd="0" destOrd="0" parTransId="{B0BB3137-C61B-4A71-903F-2DFBC2D32D02}" sibTransId="{09FA0CF2-BC95-41D1-AE10-963F399BF64F}"/>
    <dgm:cxn modelId="{A78D40E2-27BC-438C-8D57-F6CD439DAAF0}" type="presOf" srcId="{145939E7-F212-4C94-92C5-774C8463560B}" destId="{4DB0AA9B-DACB-48A9-95AD-033B4F1CEA13}" srcOrd="1" destOrd="0" presId="urn:microsoft.com/office/officeart/2005/8/layout/vProcess5"/>
    <dgm:cxn modelId="{FE2769E3-DAFA-455E-A992-1530F2491A9D}" type="presOf" srcId="{398FFEBB-0107-43D8-8C39-6586A06BE58B}" destId="{AADAEE17-F899-4136-8D3E-56C4EDA39D5C}" srcOrd="0" destOrd="0" presId="urn:microsoft.com/office/officeart/2005/8/layout/vProcess5"/>
    <dgm:cxn modelId="{9F1665EA-0879-449F-890D-2086F7778EC7}" type="presOf" srcId="{D5A39BC0-A419-457B-8C55-1145030A07DA}" destId="{D8294133-D3AC-42D4-AF90-A349130BBA12}" srcOrd="1" destOrd="0" presId="urn:microsoft.com/office/officeart/2005/8/layout/vProcess5"/>
    <dgm:cxn modelId="{2E878221-B0A9-45FD-A914-F635BDA0E7B5}" type="presParOf" srcId="{969C75F8-D841-4AC7-8528-926615F2BCB4}" destId="{BBF276E9-9FEC-413E-9849-308A90A468A4}" srcOrd="0" destOrd="0" presId="urn:microsoft.com/office/officeart/2005/8/layout/vProcess5"/>
    <dgm:cxn modelId="{CA173542-4F6E-4B5A-BF78-F01180B67B25}" type="presParOf" srcId="{969C75F8-D841-4AC7-8528-926615F2BCB4}" destId="{A0900E12-33C3-4195-9A91-5F471075FE9D}" srcOrd="1" destOrd="0" presId="urn:microsoft.com/office/officeart/2005/8/layout/vProcess5"/>
    <dgm:cxn modelId="{E841D396-E297-4D0F-8614-386C2FCC499D}" type="presParOf" srcId="{969C75F8-D841-4AC7-8528-926615F2BCB4}" destId="{525CC4E6-45B6-4C26-AE6A-7D2A92D1D65B}" srcOrd="2" destOrd="0" presId="urn:microsoft.com/office/officeart/2005/8/layout/vProcess5"/>
    <dgm:cxn modelId="{8A4B1E45-84BB-4F07-8510-6F19E9C3645F}" type="presParOf" srcId="{969C75F8-D841-4AC7-8528-926615F2BCB4}" destId="{F2DD5377-870A-4D1D-A797-00705EF30A25}" srcOrd="3" destOrd="0" presId="urn:microsoft.com/office/officeart/2005/8/layout/vProcess5"/>
    <dgm:cxn modelId="{4F1B12BC-B016-4083-83B6-40C6F4CCC8C4}" type="presParOf" srcId="{969C75F8-D841-4AC7-8528-926615F2BCB4}" destId="{BF6E17AD-6E84-40FF-BC2E-1C46EB5D11AF}" srcOrd="4" destOrd="0" presId="urn:microsoft.com/office/officeart/2005/8/layout/vProcess5"/>
    <dgm:cxn modelId="{E9CC390A-F99D-4A49-AC0E-BA41FEDC6AAC}" type="presParOf" srcId="{969C75F8-D841-4AC7-8528-926615F2BCB4}" destId="{A3E96BF6-A9A8-486E-8A0F-90102A0DE7AC}" srcOrd="5" destOrd="0" presId="urn:microsoft.com/office/officeart/2005/8/layout/vProcess5"/>
    <dgm:cxn modelId="{098A7D3F-88DB-4230-8899-869B645EF20A}" type="presParOf" srcId="{969C75F8-D841-4AC7-8528-926615F2BCB4}" destId="{AADAEE17-F899-4136-8D3E-56C4EDA39D5C}" srcOrd="6" destOrd="0" presId="urn:microsoft.com/office/officeart/2005/8/layout/vProcess5"/>
    <dgm:cxn modelId="{538AED67-6B11-4338-99D7-26792AB97F97}" type="presParOf" srcId="{969C75F8-D841-4AC7-8528-926615F2BCB4}" destId="{3CD4C12B-3B9D-49FC-B397-3BA04D9C7356}" srcOrd="7" destOrd="0" presId="urn:microsoft.com/office/officeart/2005/8/layout/vProcess5"/>
    <dgm:cxn modelId="{37C02153-0389-4429-8125-C1F0E6379D46}" type="presParOf" srcId="{969C75F8-D841-4AC7-8528-926615F2BCB4}" destId="{4DB0AA9B-DACB-48A9-95AD-033B4F1CEA13}" srcOrd="8" destOrd="0" presId="urn:microsoft.com/office/officeart/2005/8/layout/vProcess5"/>
    <dgm:cxn modelId="{260615EB-1A16-4566-B4DC-3A3A116314BD}" type="presParOf" srcId="{969C75F8-D841-4AC7-8528-926615F2BCB4}" destId="{4F2621E5-CF09-4E0A-8CFA-E00DA3C9E488}" srcOrd="9" destOrd="0" presId="urn:microsoft.com/office/officeart/2005/8/layout/vProcess5"/>
    <dgm:cxn modelId="{D76CD20F-6CE1-4689-9D91-499AC819229C}" type="presParOf" srcId="{969C75F8-D841-4AC7-8528-926615F2BCB4}" destId="{07B16079-2FBC-4E3B-8CC8-B18C29F14359}" srcOrd="10" destOrd="0" presId="urn:microsoft.com/office/officeart/2005/8/layout/vProcess5"/>
    <dgm:cxn modelId="{91072C91-C5B3-4DBD-9388-FBC50182482A}" type="presParOf" srcId="{969C75F8-D841-4AC7-8528-926615F2BCB4}" destId="{D8294133-D3AC-42D4-AF90-A349130BBA1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36A85E-C53F-4753-8F4C-5BE0595FA065}" type="doc">
      <dgm:prSet loTypeId="urn:microsoft.com/office/officeart/2005/8/layout/hList9" loCatId="list" qsTypeId="urn:microsoft.com/office/officeart/2005/8/quickstyle/3d2#31" qsCatId="3D" csTypeId="urn:microsoft.com/office/officeart/2005/8/colors/accent1_2" csCatId="accent1" phldr="1"/>
      <dgm:spPr/>
      <dgm:t>
        <a:bodyPr/>
        <a:lstStyle/>
        <a:p>
          <a:endParaRPr lang="el-GR"/>
        </a:p>
      </dgm:t>
    </dgm:pt>
    <dgm:pt modelId="{28B1C173-30F1-463D-9229-A98B3780412B}">
      <dgm:prSet phldrT="[Κείμενο]" custT="1"/>
      <dgm:spPr>
        <a:blipFill rotWithShape="0">
          <a:blip xmlns:r="http://schemas.openxmlformats.org/officeDocument/2006/relationships" r:embed="rId1"/>
          <a:stretch>
            <a:fillRect/>
          </a:stretch>
        </a:blipFill>
      </dgm:spPr>
      <dgm:t>
        <a:bodyPr/>
        <a:lstStyle/>
        <a:p>
          <a:r>
            <a:rPr lang="en-GB" sz="1600" b="1" dirty="0">
              <a:solidFill>
                <a:schemeClr val="bg1"/>
              </a:solidFill>
            </a:rPr>
            <a:t>Macronutrients</a:t>
          </a:r>
          <a:endParaRPr lang="el-GR" sz="1600" b="1" dirty="0">
            <a:solidFill>
              <a:schemeClr val="bg1"/>
            </a:solidFill>
          </a:endParaRPr>
        </a:p>
      </dgm:t>
    </dgm:pt>
    <dgm:pt modelId="{CF049102-1B14-48DD-9A07-81233D3956F6}" type="parTrans" cxnId="{95F58EF3-D23B-4FCF-80F9-DC964C18139C}">
      <dgm:prSet/>
      <dgm:spPr/>
      <dgm:t>
        <a:bodyPr/>
        <a:lstStyle/>
        <a:p>
          <a:endParaRPr lang="el-GR"/>
        </a:p>
      </dgm:t>
    </dgm:pt>
    <dgm:pt modelId="{8164459A-FA97-47E3-8C58-287B5CB23150}" type="sibTrans" cxnId="{95F58EF3-D23B-4FCF-80F9-DC964C18139C}">
      <dgm:prSet/>
      <dgm:spPr/>
      <dgm:t>
        <a:bodyPr/>
        <a:lstStyle/>
        <a:p>
          <a:endParaRPr lang="el-GR"/>
        </a:p>
      </dgm:t>
    </dgm:pt>
    <dgm:pt modelId="{AC829BAA-B4F0-4B6A-AE60-28D3F8C362E1}">
      <dgm:prSet phldrT="[Κείμενο]" custT="1"/>
      <dgm:spPr>
        <a:solidFill>
          <a:srgbClr val="9966FF"/>
        </a:solidFill>
      </dgm:spPr>
      <dgm:t>
        <a:bodyPr/>
        <a:lstStyle/>
        <a:p>
          <a:pPr algn="just"/>
          <a:r>
            <a:rPr lang="en-GB" sz="1400" b="1" i="0" dirty="0"/>
            <a:t>Large quantities of the following are required:</a:t>
          </a:r>
          <a:endParaRPr lang="el-GR" sz="1400" b="1" i="0" dirty="0"/>
        </a:p>
        <a:p>
          <a:pPr algn="just"/>
          <a:r>
            <a:rPr lang="el-GR" sz="1400" b="1" dirty="0"/>
            <a:t>→ </a:t>
          </a:r>
          <a:r>
            <a:rPr lang="en-GB" sz="1400" b="1" dirty="0"/>
            <a:t>Protein</a:t>
          </a:r>
          <a:endParaRPr lang="el-GR" sz="1400" b="1" dirty="0"/>
        </a:p>
        <a:p>
          <a:pPr algn="just"/>
          <a:r>
            <a:rPr lang="el-GR" sz="1400" b="1" dirty="0"/>
            <a:t>→ </a:t>
          </a:r>
          <a:r>
            <a:rPr lang="en-GB" sz="1400" b="1" dirty="0"/>
            <a:t>Carbohydrates</a:t>
          </a:r>
          <a:endParaRPr lang="el-GR" sz="1400" b="1" dirty="0"/>
        </a:p>
        <a:p>
          <a:pPr algn="just"/>
          <a:r>
            <a:rPr lang="el-GR" sz="1400" b="1" dirty="0"/>
            <a:t>→ </a:t>
          </a:r>
          <a:r>
            <a:rPr lang="en-GB" sz="1400" b="1" dirty="0"/>
            <a:t>Fat</a:t>
          </a:r>
          <a:endParaRPr lang="el-GR" sz="1400" b="1" dirty="0"/>
        </a:p>
        <a:p>
          <a:pPr algn="just"/>
          <a:r>
            <a:rPr lang="el-GR" sz="1400" b="1" dirty="0"/>
            <a:t>→ </a:t>
          </a:r>
          <a:r>
            <a:rPr lang="en-GB" sz="1400" b="1" dirty="0"/>
            <a:t>Water</a:t>
          </a:r>
          <a:endParaRPr lang="el-GR" sz="1400" b="1" dirty="0"/>
        </a:p>
      </dgm:t>
    </dgm:pt>
    <dgm:pt modelId="{1CEA8620-2AEC-41F3-AACA-8AD1BBE3A8AF}" type="parTrans" cxnId="{57ACE75B-F93A-4E0B-91C3-79F72409E6BF}">
      <dgm:prSet/>
      <dgm:spPr/>
      <dgm:t>
        <a:bodyPr/>
        <a:lstStyle/>
        <a:p>
          <a:endParaRPr lang="el-GR"/>
        </a:p>
      </dgm:t>
    </dgm:pt>
    <dgm:pt modelId="{D1118B45-4114-4FD7-9867-1D35EE7195FC}" type="sibTrans" cxnId="{57ACE75B-F93A-4E0B-91C3-79F72409E6BF}">
      <dgm:prSet/>
      <dgm:spPr/>
      <dgm:t>
        <a:bodyPr/>
        <a:lstStyle/>
        <a:p>
          <a:endParaRPr lang="el-GR"/>
        </a:p>
      </dgm:t>
    </dgm:pt>
    <dgm:pt modelId="{670394E4-5920-49C7-A4B8-950D0E1718BF}">
      <dgm:prSet phldrT="[Κείμενο]" custT="1"/>
      <dgm:spPr>
        <a:blipFill rotWithShape="0">
          <a:blip xmlns:r="http://schemas.openxmlformats.org/officeDocument/2006/relationships" r:embed="rId2"/>
          <a:stretch>
            <a:fillRect/>
          </a:stretch>
        </a:blipFill>
      </dgm:spPr>
      <dgm:t>
        <a:bodyPr/>
        <a:lstStyle/>
        <a:p>
          <a:r>
            <a:rPr lang="en-GB" sz="1600" b="1" dirty="0">
              <a:solidFill>
                <a:schemeClr val="bg1"/>
              </a:solidFill>
            </a:rPr>
            <a:t>Micronutrients</a:t>
          </a:r>
          <a:endParaRPr lang="el-GR" sz="1600" b="1" dirty="0">
            <a:solidFill>
              <a:schemeClr val="bg1"/>
            </a:solidFill>
          </a:endParaRPr>
        </a:p>
      </dgm:t>
    </dgm:pt>
    <dgm:pt modelId="{F08382F5-E8BE-4102-88C9-C56E4F0F2989}" type="parTrans" cxnId="{B1D17EDA-4990-4A45-A0E1-63CB6E93BCED}">
      <dgm:prSet/>
      <dgm:spPr/>
      <dgm:t>
        <a:bodyPr/>
        <a:lstStyle/>
        <a:p>
          <a:endParaRPr lang="el-GR"/>
        </a:p>
      </dgm:t>
    </dgm:pt>
    <dgm:pt modelId="{9C500ACB-5345-4D97-8723-7D7FC29653A0}" type="sibTrans" cxnId="{B1D17EDA-4990-4A45-A0E1-63CB6E93BCED}">
      <dgm:prSet/>
      <dgm:spPr/>
      <dgm:t>
        <a:bodyPr/>
        <a:lstStyle/>
        <a:p>
          <a:endParaRPr lang="el-GR"/>
        </a:p>
      </dgm:t>
    </dgm:pt>
    <dgm:pt modelId="{9D2AB2BE-A4A2-433E-BFCA-C5E4E44F513B}">
      <dgm:prSet phldrT="[Κείμενο]" custT="1"/>
      <dgm:spPr>
        <a:solidFill>
          <a:srgbClr val="FF0000">
            <a:alpha val="89804"/>
          </a:srgbClr>
        </a:solidFill>
      </dgm:spPr>
      <dgm:t>
        <a:bodyPr/>
        <a:lstStyle/>
        <a:p>
          <a:pPr algn="just"/>
          <a:r>
            <a:rPr lang="en-GB" sz="1400" b="1" i="0" dirty="0"/>
            <a:t>Smaller quantities of the following are required:</a:t>
          </a:r>
          <a:endParaRPr lang="el-GR" sz="1400" b="1" i="0" dirty="0"/>
        </a:p>
        <a:p>
          <a:pPr algn="just"/>
          <a:r>
            <a:rPr lang="el-GR" sz="1400" b="1" dirty="0"/>
            <a:t>→ </a:t>
          </a:r>
          <a:r>
            <a:rPr lang="en-GB" sz="1400" b="1" dirty="0"/>
            <a:t>Vitamins</a:t>
          </a:r>
          <a:endParaRPr lang="el-GR" sz="1400" b="1" dirty="0"/>
        </a:p>
        <a:p>
          <a:pPr algn="just"/>
          <a:r>
            <a:rPr lang="el-GR" sz="1400" b="1" dirty="0"/>
            <a:t>→ </a:t>
          </a:r>
          <a:r>
            <a:rPr lang="en-GB" sz="1400" b="1" dirty="0"/>
            <a:t>Minerals</a:t>
          </a:r>
          <a:endParaRPr lang="el-GR" sz="1400" b="1" dirty="0"/>
        </a:p>
      </dgm:t>
    </dgm:pt>
    <dgm:pt modelId="{34D8AE29-84DB-451C-B69F-0DE32EE54750}" type="parTrans" cxnId="{20AC353A-649A-4699-9938-096DFFD7E8D2}">
      <dgm:prSet/>
      <dgm:spPr/>
      <dgm:t>
        <a:bodyPr/>
        <a:lstStyle/>
        <a:p>
          <a:endParaRPr lang="el-GR"/>
        </a:p>
      </dgm:t>
    </dgm:pt>
    <dgm:pt modelId="{1DACEBDB-9B56-455A-99AF-5E214456ABF5}" type="sibTrans" cxnId="{20AC353A-649A-4699-9938-096DFFD7E8D2}">
      <dgm:prSet/>
      <dgm:spPr/>
      <dgm:t>
        <a:bodyPr/>
        <a:lstStyle/>
        <a:p>
          <a:endParaRPr lang="el-GR"/>
        </a:p>
      </dgm:t>
    </dgm:pt>
    <dgm:pt modelId="{BF36A204-13F3-4189-B539-A25E025B73FD}" type="pres">
      <dgm:prSet presAssocID="{0636A85E-C53F-4753-8F4C-5BE0595FA065}" presName="list" presStyleCnt="0">
        <dgm:presLayoutVars>
          <dgm:dir/>
          <dgm:animLvl val="lvl"/>
        </dgm:presLayoutVars>
      </dgm:prSet>
      <dgm:spPr/>
    </dgm:pt>
    <dgm:pt modelId="{F6FFE030-9A92-4547-852A-84F74C6369D9}" type="pres">
      <dgm:prSet presAssocID="{28B1C173-30F1-463D-9229-A98B3780412B}" presName="posSpace" presStyleCnt="0"/>
      <dgm:spPr/>
    </dgm:pt>
    <dgm:pt modelId="{88546B03-3BE8-4E7F-9E6F-603B142E65B8}" type="pres">
      <dgm:prSet presAssocID="{28B1C173-30F1-463D-9229-A98B3780412B}" presName="vertFlow" presStyleCnt="0"/>
      <dgm:spPr/>
    </dgm:pt>
    <dgm:pt modelId="{111F1063-5B54-4B3B-8F39-8BB3067BE0B8}" type="pres">
      <dgm:prSet presAssocID="{28B1C173-30F1-463D-9229-A98B3780412B}" presName="topSpace" presStyleCnt="0"/>
      <dgm:spPr/>
    </dgm:pt>
    <dgm:pt modelId="{BCDDC284-E8BE-4E5A-8D99-9FC8F9EC6454}" type="pres">
      <dgm:prSet presAssocID="{28B1C173-30F1-463D-9229-A98B3780412B}" presName="firstComp" presStyleCnt="0"/>
      <dgm:spPr/>
    </dgm:pt>
    <dgm:pt modelId="{1C99C7F3-EF62-437B-8E4F-EF1F798BEDAB}" type="pres">
      <dgm:prSet presAssocID="{28B1C173-30F1-463D-9229-A98B3780412B}" presName="firstChild" presStyleLbl="bgAccFollowNode1" presStyleIdx="0" presStyleCnt="2"/>
      <dgm:spPr/>
    </dgm:pt>
    <dgm:pt modelId="{840C9D45-164C-4C4E-BEBE-36530E3721A7}" type="pres">
      <dgm:prSet presAssocID="{28B1C173-30F1-463D-9229-A98B3780412B}" presName="firstChildTx" presStyleLbl="bgAccFollowNode1" presStyleIdx="0" presStyleCnt="2">
        <dgm:presLayoutVars>
          <dgm:bulletEnabled val="1"/>
        </dgm:presLayoutVars>
      </dgm:prSet>
      <dgm:spPr/>
    </dgm:pt>
    <dgm:pt modelId="{0CF3D215-EEE5-48B9-83D7-D6FE964FA8A0}" type="pres">
      <dgm:prSet presAssocID="{28B1C173-30F1-463D-9229-A98B3780412B}" presName="negSpace" presStyleCnt="0"/>
      <dgm:spPr/>
    </dgm:pt>
    <dgm:pt modelId="{E72E8B20-280B-45F9-850A-78ED5F1313CC}" type="pres">
      <dgm:prSet presAssocID="{28B1C173-30F1-463D-9229-A98B3780412B}" presName="circle" presStyleLbl="node1" presStyleIdx="0" presStyleCnt="2"/>
      <dgm:spPr/>
    </dgm:pt>
    <dgm:pt modelId="{E3B11C24-AC00-4547-9DA8-0C5EC0B612BF}" type="pres">
      <dgm:prSet presAssocID="{8164459A-FA97-47E3-8C58-287B5CB23150}" presName="transSpace" presStyleCnt="0"/>
      <dgm:spPr/>
    </dgm:pt>
    <dgm:pt modelId="{8E0ACAE4-674E-4B22-8B9C-3AEA71546B9E}" type="pres">
      <dgm:prSet presAssocID="{670394E4-5920-49C7-A4B8-950D0E1718BF}" presName="posSpace" presStyleCnt="0"/>
      <dgm:spPr/>
    </dgm:pt>
    <dgm:pt modelId="{89A25E9D-A135-48F1-981E-F52FD6885637}" type="pres">
      <dgm:prSet presAssocID="{670394E4-5920-49C7-A4B8-950D0E1718BF}" presName="vertFlow" presStyleCnt="0"/>
      <dgm:spPr/>
    </dgm:pt>
    <dgm:pt modelId="{925AF99A-CF30-4C57-ACEF-1F00D98C9C35}" type="pres">
      <dgm:prSet presAssocID="{670394E4-5920-49C7-A4B8-950D0E1718BF}" presName="topSpace" presStyleCnt="0"/>
      <dgm:spPr/>
    </dgm:pt>
    <dgm:pt modelId="{5532FAAF-9B02-4014-83A6-B6D3E21DD91C}" type="pres">
      <dgm:prSet presAssocID="{670394E4-5920-49C7-A4B8-950D0E1718BF}" presName="firstComp" presStyleCnt="0"/>
      <dgm:spPr/>
    </dgm:pt>
    <dgm:pt modelId="{26089C6A-197D-4D86-8FE4-8F03D06F1E6E}" type="pres">
      <dgm:prSet presAssocID="{670394E4-5920-49C7-A4B8-950D0E1718BF}" presName="firstChild" presStyleLbl="bgAccFollowNode1" presStyleIdx="1" presStyleCnt="2"/>
      <dgm:spPr/>
    </dgm:pt>
    <dgm:pt modelId="{2AA61F7A-A4F4-4539-B84A-027C71BD1B7B}" type="pres">
      <dgm:prSet presAssocID="{670394E4-5920-49C7-A4B8-950D0E1718BF}" presName="firstChildTx" presStyleLbl="bgAccFollowNode1" presStyleIdx="1" presStyleCnt="2">
        <dgm:presLayoutVars>
          <dgm:bulletEnabled val="1"/>
        </dgm:presLayoutVars>
      </dgm:prSet>
      <dgm:spPr/>
    </dgm:pt>
    <dgm:pt modelId="{6E59A4DC-28B9-4589-8204-74478C126614}" type="pres">
      <dgm:prSet presAssocID="{670394E4-5920-49C7-A4B8-950D0E1718BF}" presName="negSpace" presStyleCnt="0"/>
      <dgm:spPr/>
    </dgm:pt>
    <dgm:pt modelId="{4C3802A2-021B-4326-8AE3-3393E0F8F257}" type="pres">
      <dgm:prSet presAssocID="{670394E4-5920-49C7-A4B8-950D0E1718BF}" presName="circle" presStyleLbl="node1" presStyleIdx="1" presStyleCnt="2"/>
      <dgm:spPr/>
    </dgm:pt>
  </dgm:ptLst>
  <dgm:cxnLst>
    <dgm:cxn modelId="{20AC353A-649A-4699-9938-096DFFD7E8D2}" srcId="{670394E4-5920-49C7-A4B8-950D0E1718BF}" destId="{9D2AB2BE-A4A2-433E-BFCA-C5E4E44F513B}" srcOrd="0" destOrd="0" parTransId="{34D8AE29-84DB-451C-B69F-0DE32EE54750}" sibTransId="{1DACEBDB-9B56-455A-99AF-5E214456ABF5}"/>
    <dgm:cxn modelId="{57ACE75B-F93A-4E0B-91C3-79F72409E6BF}" srcId="{28B1C173-30F1-463D-9229-A98B3780412B}" destId="{AC829BAA-B4F0-4B6A-AE60-28D3F8C362E1}" srcOrd="0" destOrd="0" parTransId="{1CEA8620-2AEC-41F3-AACA-8AD1BBE3A8AF}" sibTransId="{D1118B45-4114-4FD7-9867-1D35EE7195FC}"/>
    <dgm:cxn modelId="{138B844B-88F4-4B4F-98F0-87E12B6614CC}" type="presOf" srcId="{9D2AB2BE-A4A2-433E-BFCA-C5E4E44F513B}" destId="{26089C6A-197D-4D86-8FE4-8F03D06F1E6E}" srcOrd="0" destOrd="0" presId="urn:microsoft.com/office/officeart/2005/8/layout/hList9"/>
    <dgm:cxn modelId="{49EBB19B-42B1-446E-B6F8-D60992285210}" type="presOf" srcId="{0636A85E-C53F-4753-8F4C-5BE0595FA065}" destId="{BF36A204-13F3-4189-B539-A25E025B73FD}" srcOrd="0" destOrd="0" presId="urn:microsoft.com/office/officeart/2005/8/layout/hList9"/>
    <dgm:cxn modelId="{F17EEA9C-151B-4324-B8A1-521A7D04AEFB}" type="presOf" srcId="{AC829BAA-B4F0-4B6A-AE60-28D3F8C362E1}" destId="{1C99C7F3-EF62-437B-8E4F-EF1F798BEDAB}" srcOrd="0" destOrd="0" presId="urn:microsoft.com/office/officeart/2005/8/layout/hList9"/>
    <dgm:cxn modelId="{47F262AB-2670-47D6-82EA-6A5BAC69407C}" type="presOf" srcId="{670394E4-5920-49C7-A4B8-950D0E1718BF}" destId="{4C3802A2-021B-4326-8AE3-3393E0F8F257}" srcOrd="0" destOrd="0" presId="urn:microsoft.com/office/officeart/2005/8/layout/hList9"/>
    <dgm:cxn modelId="{7F36AAB7-033B-47B0-98E5-03DE7AC5E4F8}" type="presOf" srcId="{9D2AB2BE-A4A2-433E-BFCA-C5E4E44F513B}" destId="{2AA61F7A-A4F4-4539-B84A-027C71BD1B7B}" srcOrd="1" destOrd="0" presId="urn:microsoft.com/office/officeart/2005/8/layout/hList9"/>
    <dgm:cxn modelId="{570496BF-F4D9-4963-9BEB-EE9016BFCBAE}" type="presOf" srcId="{AC829BAA-B4F0-4B6A-AE60-28D3F8C362E1}" destId="{840C9D45-164C-4C4E-BEBE-36530E3721A7}" srcOrd="1" destOrd="0" presId="urn:microsoft.com/office/officeart/2005/8/layout/hList9"/>
    <dgm:cxn modelId="{B6F9A7C0-90B6-4855-872F-71A350029924}" type="presOf" srcId="{28B1C173-30F1-463D-9229-A98B3780412B}" destId="{E72E8B20-280B-45F9-850A-78ED5F1313CC}" srcOrd="0" destOrd="0" presId="urn:microsoft.com/office/officeart/2005/8/layout/hList9"/>
    <dgm:cxn modelId="{B1D17EDA-4990-4A45-A0E1-63CB6E93BCED}" srcId="{0636A85E-C53F-4753-8F4C-5BE0595FA065}" destId="{670394E4-5920-49C7-A4B8-950D0E1718BF}" srcOrd="1" destOrd="0" parTransId="{F08382F5-E8BE-4102-88C9-C56E4F0F2989}" sibTransId="{9C500ACB-5345-4D97-8723-7D7FC29653A0}"/>
    <dgm:cxn modelId="{95F58EF3-D23B-4FCF-80F9-DC964C18139C}" srcId="{0636A85E-C53F-4753-8F4C-5BE0595FA065}" destId="{28B1C173-30F1-463D-9229-A98B3780412B}" srcOrd="0" destOrd="0" parTransId="{CF049102-1B14-48DD-9A07-81233D3956F6}" sibTransId="{8164459A-FA97-47E3-8C58-287B5CB23150}"/>
    <dgm:cxn modelId="{DF61B019-70DC-4C6D-A4B7-081B24D09A76}" type="presParOf" srcId="{BF36A204-13F3-4189-B539-A25E025B73FD}" destId="{F6FFE030-9A92-4547-852A-84F74C6369D9}" srcOrd="0" destOrd="0" presId="urn:microsoft.com/office/officeart/2005/8/layout/hList9"/>
    <dgm:cxn modelId="{7831AB65-42AD-4310-94F7-AA000EF7C956}" type="presParOf" srcId="{BF36A204-13F3-4189-B539-A25E025B73FD}" destId="{88546B03-3BE8-4E7F-9E6F-603B142E65B8}" srcOrd="1" destOrd="0" presId="urn:microsoft.com/office/officeart/2005/8/layout/hList9"/>
    <dgm:cxn modelId="{0442D4A4-3C67-4D5C-9B24-B10F404E055E}" type="presParOf" srcId="{88546B03-3BE8-4E7F-9E6F-603B142E65B8}" destId="{111F1063-5B54-4B3B-8F39-8BB3067BE0B8}" srcOrd="0" destOrd="0" presId="urn:microsoft.com/office/officeart/2005/8/layout/hList9"/>
    <dgm:cxn modelId="{F3861374-4554-4CA2-B0A1-EE7EFFF6CE83}" type="presParOf" srcId="{88546B03-3BE8-4E7F-9E6F-603B142E65B8}" destId="{BCDDC284-E8BE-4E5A-8D99-9FC8F9EC6454}" srcOrd="1" destOrd="0" presId="urn:microsoft.com/office/officeart/2005/8/layout/hList9"/>
    <dgm:cxn modelId="{A5C53EA5-FA0E-4312-B573-12E4A7E4CDB7}" type="presParOf" srcId="{BCDDC284-E8BE-4E5A-8D99-9FC8F9EC6454}" destId="{1C99C7F3-EF62-437B-8E4F-EF1F798BEDAB}" srcOrd="0" destOrd="0" presId="urn:microsoft.com/office/officeart/2005/8/layout/hList9"/>
    <dgm:cxn modelId="{118D644B-E737-406E-909D-25602A99AC89}" type="presParOf" srcId="{BCDDC284-E8BE-4E5A-8D99-9FC8F9EC6454}" destId="{840C9D45-164C-4C4E-BEBE-36530E3721A7}" srcOrd="1" destOrd="0" presId="urn:microsoft.com/office/officeart/2005/8/layout/hList9"/>
    <dgm:cxn modelId="{85715EED-3BB8-4514-B2B1-EA19C2FFAA11}" type="presParOf" srcId="{BF36A204-13F3-4189-B539-A25E025B73FD}" destId="{0CF3D215-EEE5-48B9-83D7-D6FE964FA8A0}" srcOrd="2" destOrd="0" presId="urn:microsoft.com/office/officeart/2005/8/layout/hList9"/>
    <dgm:cxn modelId="{1C5A6ECA-4285-4B53-9036-49281FCE3920}" type="presParOf" srcId="{BF36A204-13F3-4189-B539-A25E025B73FD}" destId="{E72E8B20-280B-45F9-850A-78ED5F1313CC}" srcOrd="3" destOrd="0" presId="urn:microsoft.com/office/officeart/2005/8/layout/hList9"/>
    <dgm:cxn modelId="{8E8DE7F6-DCF0-462B-A191-728C5E437866}" type="presParOf" srcId="{BF36A204-13F3-4189-B539-A25E025B73FD}" destId="{E3B11C24-AC00-4547-9DA8-0C5EC0B612BF}" srcOrd="4" destOrd="0" presId="urn:microsoft.com/office/officeart/2005/8/layout/hList9"/>
    <dgm:cxn modelId="{9EC4556A-42A8-4E81-BD35-0B226C5203A5}" type="presParOf" srcId="{BF36A204-13F3-4189-B539-A25E025B73FD}" destId="{8E0ACAE4-674E-4B22-8B9C-3AEA71546B9E}" srcOrd="5" destOrd="0" presId="urn:microsoft.com/office/officeart/2005/8/layout/hList9"/>
    <dgm:cxn modelId="{72362074-0635-4204-A177-5DB9FA60143D}" type="presParOf" srcId="{BF36A204-13F3-4189-B539-A25E025B73FD}" destId="{89A25E9D-A135-48F1-981E-F52FD6885637}" srcOrd="6" destOrd="0" presId="urn:microsoft.com/office/officeart/2005/8/layout/hList9"/>
    <dgm:cxn modelId="{8E612C17-E9F4-4A0F-9D28-FA1F263B5E28}" type="presParOf" srcId="{89A25E9D-A135-48F1-981E-F52FD6885637}" destId="{925AF99A-CF30-4C57-ACEF-1F00D98C9C35}" srcOrd="0" destOrd="0" presId="urn:microsoft.com/office/officeart/2005/8/layout/hList9"/>
    <dgm:cxn modelId="{7948A2A7-DEC5-4981-B973-32A563CCDC73}" type="presParOf" srcId="{89A25E9D-A135-48F1-981E-F52FD6885637}" destId="{5532FAAF-9B02-4014-83A6-B6D3E21DD91C}" srcOrd="1" destOrd="0" presId="urn:microsoft.com/office/officeart/2005/8/layout/hList9"/>
    <dgm:cxn modelId="{811867FA-12E1-472D-9C14-944FAFE92F11}" type="presParOf" srcId="{5532FAAF-9B02-4014-83A6-B6D3E21DD91C}" destId="{26089C6A-197D-4D86-8FE4-8F03D06F1E6E}" srcOrd="0" destOrd="0" presId="urn:microsoft.com/office/officeart/2005/8/layout/hList9"/>
    <dgm:cxn modelId="{EDF1FC70-D700-4E8C-B3FA-D423F0541979}" type="presParOf" srcId="{5532FAAF-9B02-4014-83A6-B6D3E21DD91C}" destId="{2AA61F7A-A4F4-4539-B84A-027C71BD1B7B}" srcOrd="1" destOrd="0" presId="urn:microsoft.com/office/officeart/2005/8/layout/hList9"/>
    <dgm:cxn modelId="{2FD133E2-3D52-4046-A28F-5373013766DA}" type="presParOf" srcId="{BF36A204-13F3-4189-B539-A25E025B73FD}" destId="{6E59A4DC-28B9-4589-8204-74478C126614}" srcOrd="7" destOrd="0" presId="urn:microsoft.com/office/officeart/2005/8/layout/hList9"/>
    <dgm:cxn modelId="{15424153-4871-4FCE-A1DE-E161CC060B54}" type="presParOf" srcId="{BF36A204-13F3-4189-B539-A25E025B73FD}" destId="{4C3802A2-021B-4326-8AE3-3393E0F8F257}"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87FAEC-AEE4-4164-8821-8DE1CA33BAE1}" type="doc">
      <dgm:prSet loTypeId="urn:microsoft.com/office/officeart/2005/8/layout/pList2" loCatId="list" qsTypeId="urn:microsoft.com/office/officeart/2005/8/quickstyle/3d3" qsCatId="3D" csTypeId="urn:microsoft.com/office/officeart/2005/8/colors/accent1_2" csCatId="accent1" phldr="1"/>
      <dgm:spPr/>
    </dgm:pt>
    <dgm:pt modelId="{277A076E-9193-408C-A0DF-6333B11621E4}">
      <dgm:prSet phldrT="[Text]" custT="1"/>
      <dgm:spPr>
        <a:solidFill>
          <a:srgbClr val="FF6600"/>
        </a:solidFill>
      </dgm:spPr>
      <dgm:t>
        <a:bodyPr/>
        <a:lstStyle/>
        <a:p>
          <a:pPr algn="ctr"/>
          <a:r>
            <a:rPr lang="en-GB" sz="1500" b="1" dirty="0">
              <a:solidFill>
                <a:schemeClr val="tx1"/>
              </a:solidFill>
            </a:rPr>
            <a:t>Proteins</a:t>
          </a:r>
          <a:endParaRPr lang="el-GR" sz="1500" b="1" dirty="0">
            <a:solidFill>
              <a:schemeClr val="tx1"/>
            </a:solidFill>
          </a:endParaRPr>
        </a:p>
        <a:p>
          <a:pPr algn="ctr"/>
          <a:r>
            <a:rPr lang="en-GB" sz="1100" b="1" dirty="0">
              <a:solidFill>
                <a:schemeClr val="tx1"/>
              </a:solidFill>
            </a:rPr>
            <a:t>• They provide energy.
(1gr → 4kcal)
•They build cells &amp; tissues.
• They synthesize hormones, enzymes
&amp;
  antibodies</a:t>
          </a:r>
          <a:r>
            <a:rPr lang="en-US" sz="1100" b="1" dirty="0">
              <a:solidFill>
                <a:schemeClr val="tx1"/>
              </a:solidFill>
            </a:rPr>
            <a:t>.</a:t>
          </a:r>
        </a:p>
      </dgm:t>
    </dgm:pt>
    <dgm:pt modelId="{D750FEFB-528E-4B9A-9870-20F456B79FC5}" type="parTrans" cxnId="{D038BB59-BF28-4EB6-BAF1-7F4222E9FD91}">
      <dgm:prSet/>
      <dgm:spPr/>
      <dgm:t>
        <a:bodyPr/>
        <a:lstStyle/>
        <a:p>
          <a:endParaRPr lang="en-US"/>
        </a:p>
      </dgm:t>
    </dgm:pt>
    <dgm:pt modelId="{A5818977-82D5-468E-9019-DCBE2B9C0E5E}" type="sibTrans" cxnId="{D038BB59-BF28-4EB6-BAF1-7F4222E9FD91}">
      <dgm:prSet/>
      <dgm:spPr/>
      <dgm:t>
        <a:bodyPr/>
        <a:lstStyle/>
        <a:p>
          <a:endParaRPr lang="en-US"/>
        </a:p>
      </dgm:t>
    </dgm:pt>
    <dgm:pt modelId="{1CC059A8-F88B-49CD-9234-5CF82542A310}">
      <dgm:prSet phldrT="[Text]" custT="1"/>
      <dgm:spPr>
        <a:solidFill>
          <a:srgbClr val="9966FF"/>
        </a:solidFill>
      </dgm:spPr>
      <dgm:t>
        <a:bodyPr/>
        <a:lstStyle/>
        <a:p>
          <a:r>
            <a:rPr lang="en-US" sz="1500" b="1" dirty="0">
              <a:solidFill>
                <a:schemeClr val="tx1"/>
              </a:solidFill>
            </a:rPr>
            <a:t>Minerals</a:t>
          </a:r>
        </a:p>
        <a:p>
          <a:r>
            <a:rPr lang="el-GR" sz="1100" b="1" dirty="0">
              <a:solidFill>
                <a:schemeClr val="tx1"/>
              </a:solidFill>
              <a:latin typeface="Calibri" panose="020F0502020204030204" pitchFamily="34" charset="0"/>
              <a:cs typeface="Calibri" panose="020F0502020204030204" pitchFamily="34" charset="0"/>
            </a:rPr>
            <a:t>• </a:t>
          </a:r>
          <a:r>
            <a:rPr lang="en-GB" sz="1100" b="1" dirty="0">
              <a:solidFill>
                <a:schemeClr val="tx1"/>
              </a:solidFill>
              <a:latin typeface="Calibri" panose="020F0502020204030204" pitchFamily="34" charset="0"/>
              <a:cs typeface="Calibri" panose="020F0502020204030204" pitchFamily="34" charset="0"/>
            </a:rPr>
            <a:t>They are necessary for important body functions to be performed / metabolic  regulators.
• They are responsible for  structural components</a:t>
          </a:r>
          <a:r>
            <a:rPr lang="el-GR" sz="1100" b="1" dirty="0">
              <a:solidFill>
                <a:schemeClr val="tx1"/>
              </a:solidFill>
              <a:latin typeface="Calibri" panose="020F0502020204030204" pitchFamily="34" charset="0"/>
              <a:cs typeface="Calibri" panose="020F0502020204030204" pitchFamily="34" charset="0"/>
            </a:rPr>
            <a:t>.</a:t>
          </a:r>
          <a:endParaRPr lang="en-US" sz="1100" b="1" dirty="0">
            <a:solidFill>
              <a:schemeClr val="tx1"/>
            </a:solidFill>
          </a:endParaRPr>
        </a:p>
        <a:p>
          <a:r>
            <a:rPr lang="el-GR" sz="1100" b="1" dirty="0">
              <a:solidFill>
                <a:schemeClr val="tx1"/>
              </a:solidFill>
            </a:rPr>
            <a:t> </a:t>
          </a:r>
          <a:endParaRPr lang="en-US" sz="1100" b="1" dirty="0">
            <a:solidFill>
              <a:schemeClr val="tx1"/>
            </a:solidFill>
          </a:endParaRPr>
        </a:p>
      </dgm:t>
    </dgm:pt>
    <dgm:pt modelId="{19CF7E46-61D8-4CB3-BF8F-F3372144C781}" type="parTrans" cxnId="{73908918-A630-4630-A1C2-5604834B2EE7}">
      <dgm:prSet/>
      <dgm:spPr/>
      <dgm:t>
        <a:bodyPr/>
        <a:lstStyle/>
        <a:p>
          <a:endParaRPr lang="en-US"/>
        </a:p>
      </dgm:t>
    </dgm:pt>
    <dgm:pt modelId="{C18180F0-A143-4000-B202-51C763BEDCD7}" type="sibTrans" cxnId="{73908918-A630-4630-A1C2-5604834B2EE7}">
      <dgm:prSet/>
      <dgm:spPr/>
      <dgm:t>
        <a:bodyPr/>
        <a:lstStyle/>
        <a:p>
          <a:endParaRPr lang="en-US"/>
        </a:p>
      </dgm:t>
    </dgm:pt>
    <dgm:pt modelId="{0D397FEB-B07A-482B-B92E-5EB0FC29A77A}">
      <dgm:prSet phldrT="[Text]" custT="1"/>
      <dgm:spPr>
        <a:solidFill>
          <a:srgbClr val="00B0F0"/>
        </a:solidFill>
      </dgm:spPr>
      <dgm:t>
        <a:bodyPr/>
        <a:lstStyle/>
        <a:p>
          <a:r>
            <a:rPr lang="en-US" sz="1500" b="1" dirty="0">
              <a:solidFill>
                <a:schemeClr val="tx1"/>
              </a:solidFill>
            </a:rPr>
            <a:t>Water</a:t>
          </a:r>
        </a:p>
        <a:p>
          <a:r>
            <a:rPr lang="el-GR" sz="1100" b="1">
              <a:solidFill>
                <a:schemeClr val="tx1"/>
              </a:solidFill>
              <a:latin typeface="Calibri" panose="020F0502020204030204" pitchFamily="34" charset="0"/>
              <a:cs typeface="Calibri" panose="020F0502020204030204" pitchFamily="34" charset="0"/>
            </a:rPr>
            <a:t>• </a:t>
          </a:r>
          <a:r>
            <a:rPr lang="en-GB" sz="1100" b="1">
              <a:solidFill>
                <a:schemeClr val="tx1"/>
              </a:solidFill>
              <a:latin typeface="Calibri" panose="020F0502020204030204" pitchFamily="34" charset="0"/>
              <a:cs typeface="Calibri" panose="020F0502020204030204" pitchFamily="34" charset="0"/>
            </a:rPr>
            <a:t>Metabolic </a:t>
          </a:r>
          <a:r>
            <a:rPr lang="en-GB" sz="1100" b="1" dirty="0">
              <a:solidFill>
                <a:schemeClr val="tx1"/>
              </a:solidFill>
              <a:latin typeface="Calibri" panose="020F0502020204030204" pitchFamily="34" charset="0"/>
              <a:cs typeface="Calibri" panose="020F0502020204030204" pitchFamily="34" charset="0"/>
            </a:rPr>
            <a:t>regulator.
• Structural component</a:t>
          </a:r>
          <a:endParaRPr lang="en-US" sz="1100" b="1" dirty="0">
            <a:solidFill>
              <a:schemeClr val="tx1"/>
            </a:solidFill>
          </a:endParaRPr>
        </a:p>
      </dgm:t>
    </dgm:pt>
    <dgm:pt modelId="{E71258E5-15B2-4753-8C86-E52117CF53C5}" type="parTrans" cxnId="{2AABE8D7-05EE-4DB8-B145-42B023117569}">
      <dgm:prSet/>
      <dgm:spPr/>
      <dgm:t>
        <a:bodyPr/>
        <a:lstStyle/>
        <a:p>
          <a:endParaRPr lang="en-US"/>
        </a:p>
      </dgm:t>
    </dgm:pt>
    <dgm:pt modelId="{00955168-8C81-4660-A109-6BB3FEC956E9}" type="sibTrans" cxnId="{2AABE8D7-05EE-4DB8-B145-42B023117569}">
      <dgm:prSet/>
      <dgm:spPr/>
      <dgm:t>
        <a:bodyPr/>
        <a:lstStyle/>
        <a:p>
          <a:endParaRPr lang="en-US"/>
        </a:p>
      </dgm:t>
    </dgm:pt>
    <dgm:pt modelId="{808A7E62-B568-46AA-B14E-010E98E1A8D8}">
      <dgm:prSet custT="1"/>
      <dgm:spPr>
        <a:solidFill>
          <a:srgbClr val="FFFF00"/>
        </a:solidFill>
      </dgm:spPr>
      <dgm:t>
        <a:bodyPr/>
        <a:lstStyle/>
        <a:p>
          <a:r>
            <a:rPr lang="en-US" sz="1500" b="1" dirty="0">
              <a:solidFill>
                <a:schemeClr val="tx1"/>
              </a:solidFill>
            </a:rPr>
            <a:t>Carbohydrates</a:t>
          </a:r>
        </a:p>
        <a:p>
          <a:r>
            <a:rPr lang="el-GR" sz="1100" b="1" dirty="0">
              <a:solidFill>
                <a:schemeClr val="tx1"/>
              </a:solidFill>
              <a:latin typeface="+mn-lt"/>
              <a:cs typeface="Calibri" panose="020F0502020204030204" pitchFamily="34" charset="0"/>
            </a:rPr>
            <a:t>• </a:t>
          </a:r>
          <a:r>
            <a:rPr lang="en-GB" sz="1100" b="1" dirty="0">
              <a:solidFill>
                <a:schemeClr val="tx1"/>
              </a:solidFill>
              <a:latin typeface="+mn-lt"/>
              <a:cs typeface="Calibri" panose="020F0502020204030204" pitchFamily="34" charset="0"/>
            </a:rPr>
            <a:t>They provide energy</a:t>
          </a:r>
          <a:r>
            <a:rPr lang="en-US" sz="1100" b="1" dirty="0">
              <a:solidFill>
                <a:schemeClr val="tx1"/>
              </a:solidFill>
              <a:latin typeface="+mn-lt"/>
            </a:rPr>
            <a:t>.</a:t>
          </a:r>
          <a:endParaRPr lang="el-GR" sz="1100" b="1" dirty="0">
            <a:solidFill>
              <a:schemeClr val="tx1"/>
            </a:solidFill>
            <a:latin typeface="+mn-lt"/>
          </a:endParaRPr>
        </a:p>
        <a:p>
          <a:r>
            <a:rPr lang="el-GR" sz="1100" b="1" dirty="0">
              <a:solidFill>
                <a:schemeClr val="tx1"/>
              </a:solidFill>
              <a:latin typeface="+mn-lt"/>
            </a:rPr>
            <a:t>(1</a:t>
          </a:r>
          <a:r>
            <a:rPr lang="en-US" sz="1100" b="1" dirty="0">
              <a:solidFill>
                <a:schemeClr val="tx1"/>
              </a:solidFill>
              <a:latin typeface="+mn-lt"/>
            </a:rPr>
            <a:t>gr → 4kcal)</a:t>
          </a:r>
        </a:p>
      </dgm:t>
    </dgm:pt>
    <dgm:pt modelId="{B4511D0B-0024-44D8-9CFC-CDA8604EA562}" type="parTrans" cxnId="{4D4C6C8A-327C-46F8-BD31-E80A8C989E08}">
      <dgm:prSet/>
      <dgm:spPr/>
      <dgm:t>
        <a:bodyPr/>
        <a:lstStyle/>
        <a:p>
          <a:endParaRPr lang="en-US"/>
        </a:p>
      </dgm:t>
    </dgm:pt>
    <dgm:pt modelId="{75C080B2-4A1D-4013-B632-CFC07C9311B5}" type="sibTrans" cxnId="{4D4C6C8A-327C-46F8-BD31-E80A8C989E08}">
      <dgm:prSet/>
      <dgm:spPr/>
      <dgm:t>
        <a:bodyPr/>
        <a:lstStyle/>
        <a:p>
          <a:endParaRPr lang="en-US"/>
        </a:p>
      </dgm:t>
    </dgm:pt>
    <dgm:pt modelId="{801803C3-7588-4843-AA83-2C61676CD910}">
      <dgm:prSet custT="1"/>
      <dgm:spPr>
        <a:solidFill>
          <a:srgbClr val="99FF33"/>
        </a:solidFill>
      </dgm:spPr>
      <dgm:t>
        <a:bodyPr/>
        <a:lstStyle/>
        <a:p>
          <a:r>
            <a:rPr lang="en-US" sz="1500" b="1" dirty="0">
              <a:solidFill>
                <a:schemeClr val="tx1"/>
              </a:solidFill>
            </a:rPr>
            <a:t>Fats</a:t>
          </a:r>
        </a:p>
        <a:p>
          <a:r>
            <a:rPr lang="el-GR" sz="1100" b="1" dirty="0">
              <a:solidFill>
                <a:schemeClr val="tx1"/>
              </a:solidFill>
              <a:latin typeface="+mn-lt"/>
              <a:cs typeface="Calibri" panose="020F0502020204030204" pitchFamily="34" charset="0"/>
            </a:rPr>
            <a:t>• </a:t>
          </a:r>
          <a:r>
            <a:rPr lang="en-GB" sz="1100" b="1" dirty="0">
              <a:solidFill>
                <a:schemeClr val="tx1"/>
              </a:solidFill>
              <a:latin typeface="+mn-lt"/>
            </a:rPr>
            <a:t>They provide energy.
(1gr → 9kcal)
• They protect the various organs of the body.
• They help keep the body temperature constant.</a:t>
          </a:r>
          <a:endParaRPr lang="en-US" sz="1100" b="1" dirty="0">
            <a:solidFill>
              <a:schemeClr val="tx1"/>
            </a:solidFill>
            <a:latin typeface="+mn-lt"/>
          </a:endParaRPr>
        </a:p>
      </dgm:t>
    </dgm:pt>
    <dgm:pt modelId="{5E3EB5F7-4F20-440B-A323-01F747C01031}" type="parTrans" cxnId="{B8004784-DCD4-4E65-A6E6-355B04EFD78A}">
      <dgm:prSet/>
      <dgm:spPr/>
      <dgm:t>
        <a:bodyPr/>
        <a:lstStyle/>
        <a:p>
          <a:endParaRPr lang="en-US"/>
        </a:p>
      </dgm:t>
    </dgm:pt>
    <dgm:pt modelId="{CF41DDF4-69C4-43D9-85EB-8CDC21064430}" type="sibTrans" cxnId="{B8004784-DCD4-4E65-A6E6-355B04EFD78A}">
      <dgm:prSet/>
      <dgm:spPr/>
      <dgm:t>
        <a:bodyPr/>
        <a:lstStyle/>
        <a:p>
          <a:endParaRPr lang="en-US"/>
        </a:p>
      </dgm:t>
    </dgm:pt>
    <dgm:pt modelId="{F3FF5275-86D2-4680-B054-A6800ABC7023}">
      <dgm:prSet custT="1"/>
      <dgm:spPr>
        <a:solidFill>
          <a:srgbClr val="FF0000"/>
        </a:solidFill>
      </dgm:spPr>
      <dgm:t>
        <a:bodyPr/>
        <a:lstStyle/>
        <a:p>
          <a:r>
            <a:rPr lang="en-US" sz="1500" b="1" dirty="0">
              <a:solidFill>
                <a:schemeClr val="tx1"/>
              </a:solidFill>
            </a:rPr>
            <a:t>Vitamins</a:t>
          </a:r>
        </a:p>
        <a:p>
          <a:r>
            <a:rPr lang="el-GR" sz="1100" b="1" dirty="0">
              <a:solidFill>
                <a:schemeClr val="tx1"/>
              </a:solidFill>
              <a:latin typeface="+mn-lt"/>
              <a:cs typeface="Calibri" panose="020F0502020204030204" pitchFamily="34" charset="0"/>
            </a:rPr>
            <a:t>•.</a:t>
          </a:r>
          <a:r>
            <a:rPr lang="en-GB" sz="1100" b="1" dirty="0">
              <a:solidFill>
                <a:schemeClr val="tx1"/>
              </a:solidFill>
              <a:latin typeface="+mn-lt"/>
              <a:cs typeface="Calibri" panose="020F0502020204030204" pitchFamily="34" charset="0"/>
            </a:rPr>
            <a:t> They are necessary for important body functions to be performed/ metabolic regulators.</a:t>
          </a:r>
          <a:r>
            <a:rPr lang="el-GR" sz="1100" b="1" dirty="0">
              <a:solidFill>
                <a:schemeClr val="tx1"/>
              </a:solidFill>
              <a:latin typeface="+mn-lt"/>
              <a:cs typeface="Calibri" panose="020F0502020204030204" pitchFamily="34" charset="0"/>
            </a:rPr>
            <a:t> </a:t>
          </a:r>
          <a:endParaRPr lang="en-US" sz="1100" b="1" dirty="0">
            <a:solidFill>
              <a:schemeClr val="tx1"/>
            </a:solidFill>
            <a:latin typeface="+mn-lt"/>
          </a:endParaRPr>
        </a:p>
      </dgm:t>
    </dgm:pt>
    <dgm:pt modelId="{2F478C19-7B3B-4654-B560-BD9F42CE65E3}" type="parTrans" cxnId="{C08F3A2B-BB5E-44FE-8842-AF35AF8F18DF}">
      <dgm:prSet/>
      <dgm:spPr/>
      <dgm:t>
        <a:bodyPr/>
        <a:lstStyle/>
        <a:p>
          <a:endParaRPr lang="en-US"/>
        </a:p>
      </dgm:t>
    </dgm:pt>
    <dgm:pt modelId="{EBD9D635-F0E8-4561-B635-E4FDD827E7A5}" type="sibTrans" cxnId="{C08F3A2B-BB5E-44FE-8842-AF35AF8F18DF}">
      <dgm:prSet/>
      <dgm:spPr/>
      <dgm:t>
        <a:bodyPr/>
        <a:lstStyle/>
        <a:p>
          <a:endParaRPr lang="en-US"/>
        </a:p>
      </dgm:t>
    </dgm:pt>
    <dgm:pt modelId="{3AF57B09-B433-4A2D-9A54-783C6B09DE44}" type="pres">
      <dgm:prSet presAssocID="{7487FAEC-AEE4-4164-8821-8DE1CA33BAE1}" presName="Name0" presStyleCnt="0">
        <dgm:presLayoutVars>
          <dgm:dir/>
          <dgm:resizeHandles val="exact"/>
        </dgm:presLayoutVars>
      </dgm:prSet>
      <dgm:spPr/>
    </dgm:pt>
    <dgm:pt modelId="{91B944E4-DE29-462A-B494-93A3C499B19A}" type="pres">
      <dgm:prSet presAssocID="{7487FAEC-AEE4-4164-8821-8DE1CA33BAE1}" presName="bkgdShp" presStyleLbl="alignAccFollowNode1" presStyleIdx="0" presStyleCnt="1"/>
      <dgm:spPr>
        <a:solidFill>
          <a:schemeClr val="bg1">
            <a:alpha val="90000"/>
          </a:schemeClr>
        </a:solidFill>
        <a:ln>
          <a:solidFill>
            <a:schemeClr val="bg1"/>
          </a:solidFill>
        </a:ln>
      </dgm:spPr>
    </dgm:pt>
    <dgm:pt modelId="{9C0DF1DA-905D-4922-BED4-F87C2F17C0E5}" type="pres">
      <dgm:prSet presAssocID="{7487FAEC-AEE4-4164-8821-8DE1CA33BAE1}" presName="linComp" presStyleCnt="0"/>
      <dgm:spPr/>
    </dgm:pt>
    <dgm:pt modelId="{EA1576E2-78FC-40A4-A2FE-842805A44A4B}" type="pres">
      <dgm:prSet presAssocID="{277A076E-9193-408C-A0DF-6333B11621E4}" presName="compNode" presStyleCnt="0"/>
      <dgm:spPr/>
    </dgm:pt>
    <dgm:pt modelId="{D54D0FBA-5366-406E-9533-8ED2CCDA5B16}" type="pres">
      <dgm:prSet presAssocID="{277A076E-9193-408C-A0DF-6333B11621E4}" presName="node" presStyleLbl="node1" presStyleIdx="0" presStyleCnt="6">
        <dgm:presLayoutVars>
          <dgm:bulletEnabled val="1"/>
        </dgm:presLayoutVars>
      </dgm:prSet>
      <dgm:spPr/>
    </dgm:pt>
    <dgm:pt modelId="{2BB7EED0-D8F7-41F9-9BEA-378DB8A093EE}" type="pres">
      <dgm:prSet presAssocID="{277A076E-9193-408C-A0DF-6333B11621E4}" presName="invisiNode" presStyleLbl="node1" presStyleIdx="0" presStyleCnt="6"/>
      <dgm:spPr/>
    </dgm:pt>
    <dgm:pt modelId="{15CCA039-A035-49FF-AD46-B6E7BAAD15A1}" type="pres">
      <dgm:prSet presAssocID="{277A076E-9193-408C-A0DF-6333B11621E4}"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03000" r="-103000"/>
          </a:stretch>
        </a:blipFill>
      </dgm:spPr>
    </dgm:pt>
    <dgm:pt modelId="{9A0D82D5-1B1C-4F0D-B788-624D34237563}" type="pres">
      <dgm:prSet presAssocID="{A5818977-82D5-468E-9019-DCBE2B9C0E5E}" presName="sibTrans" presStyleLbl="sibTrans2D1" presStyleIdx="0" presStyleCnt="0"/>
      <dgm:spPr/>
    </dgm:pt>
    <dgm:pt modelId="{31779B53-752C-49B4-BA9D-66D4AD52686E}" type="pres">
      <dgm:prSet presAssocID="{808A7E62-B568-46AA-B14E-010E98E1A8D8}" presName="compNode" presStyleCnt="0"/>
      <dgm:spPr/>
    </dgm:pt>
    <dgm:pt modelId="{9C552CDA-A0CA-4699-89B0-F5EA83D54BFD}" type="pres">
      <dgm:prSet presAssocID="{808A7E62-B568-46AA-B14E-010E98E1A8D8}" presName="node" presStyleLbl="node1" presStyleIdx="1" presStyleCnt="6">
        <dgm:presLayoutVars>
          <dgm:bulletEnabled val="1"/>
        </dgm:presLayoutVars>
      </dgm:prSet>
      <dgm:spPr/>
    </dgm:pt>
    <dgm:pt modelId="{667B40F4-8D5E-4CF1-8BCC-330CF91A9743}" type="pres">
      <dgm:prSet presAssocID="{808A7E62-B568-46AA-B14E-010E98E1A8D8}" presName="invisiNode" presStyleLbl="node1" presStyleIdx="1" presStyleCnt="6"/>
      <dgm:spPr/>
    </dgm:pt>
    <dgm:pt modelId="{2828A954-F769-4319-BBD1-C5F37CCBCC48}" type="pres">
      <dgm:prSet presAssocID="{808A7E62-B568-46AA-B14E-010E98E1A8D8}"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48000" r="-48000"/>
          </a:stretch>
        </a:blipFill>
      </dgm:spPr>
    </dgm:pt>
    <dgm:pt modelId="{9FF91C1D-4016-4639-A1C7-921E236A690E}" type="pres">
      <dgm:prSet presAssocID="{75C080B2-4A1D-4013-B632-CFC07C9311B5}" presName="sibTrans" presStyleLbl="sibTrans2D1" presStyleIdx="0" presStyleCnt="0"/>
      <dgm:spPr/>
    </dgm:pt>
    <dgm:pt modelId="{0B79DA35-53E0-4D38-86EE-CA53E9EBBC0C}" type="pres">
      <dgm:prSet presAssocID="{801803C3-7588-4843-AA83-2C61676CD910}" presName="compNode" presStyleCnt="0"/>
      <dgm:spPr/>
    </dgm:pt>
    <dgm:pt modelId="{977C2919-BEFD-4BD6-BFE5-5ADC9FDFD530}" type="pres">
      <dgm:prSet presAssocID="{801803C3-7588-4843-AA83-2C61676CD910}" presName="node" presStyleLbl="node1" presStyleIdx="2" presStyleCnt="6">
        <dgm:presLayoutVars>
          <dgm:bulletEnabled val="1"/>
        </dgm:presLayoutVars>
      </dgm:prSet>
      <dgm:spPr/>
    </dgm:pt>
    <dgm:pt modelId="{E25D62A6-08EE-4631-8058-D42128729FCD}" type="pres">
      <dgm:prSet presAssocID="{801803C3-7588-4843-AA83-2C61676CD910}" presName="invisiNode" presStyleLbl="node1" presStyleIdx="2" presStyleCnt="6"/>
      <dgm:spPr/>
    </dgm:pt>
    <dgm:pt modelId="{B3F4E8D0-94AB-42B8-A0B6-9015BCAFD6BA}" type="pres">
      <dgm:prSet presAssocID="{801803C3-7588-4843-AA83-2C61676CD910}"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pt>
    <dgm:pt modelId="{73C5647C-64EE-4D9F-9558-704F93674DC2}" type="pres">
      <dgm:prSet presAssocID="{CF41DDF4-69C4-43D9-85EB-8CDC21064430}" presName="sibTrans" presStyleLbl="sibTrans2D1" presStyleIdx="0" presStyleCnt="0"/>
      <dgm:spPr/>
    </dgm:pt>
    <dgm:pt modelId="{9195556B-221B-45E5-AA0D-27DBE370942F}" type="pres">
      <dgm:prSet presAssocID="{F3FF5275-86D2-4680-B054-A6800ABC7023}" presName="compNode" presStyleCnt="0"/>
      <dgm:spPr/>
    </dgm:pt>
    <dgm:pt modelId="{46D174E0-C158-454A-82EE-E06D1E5DF978}" type="pres">
      <dgm:prSet presAssocID="{F3FF5275-86D2-4680-B054-A6800ABC7023}" presName="node" presStyleLbl="node1" presStyleIdx="3" presStyleCnt="6" custLinFactNeighborX="2758" custLinFactNeighborY="752">
        <dgm:presLayoutVars>
          <dgm:bulletEnabled val="1"/>
        </dgm:presLayoutVars>
      </dgm:prSet>
      <dgm:spPr/>
    </dgm:pt>
    <dgm:pt modelId="{208A763D-D855-4B87-83D4-49D68F5A00E7}" type="pres">
      <dgm:prSet presAssocID="{F3FF5275-86D2-4680-B054-A6800ABC7023}" presName="invisiNode" presStyleLbl="node1" presStyleIdx="3" presStyleCnt="6"/>
      <dgm:spPr/>
    </dgm:pt>
    <dgm:pt modelId="{E00D0E2B-BACF-4496-90DC-BE5F5AF9F98A}" type="pres">
      <dgm:prSet presAssocID="{F3FF5275-86D2-4680-B054-A6800ABC7023}"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dgm:spPr>
    </dgm:pt>
    <dgm:pt modelId="{7F030F71-A01A-446D-8369-0787BFC7224B}" type="pres">
      <dgm:prSet presAssocID="{EBD9D635-F0E8-4561-B635-E4FDD827E7A5}" presName="sibTrans" presStyleLbl="sibTrans2D1" presStyleIdx="0" presStyleCnt="0"/>
      <dgm:spPr/>
    </dgm:pt>
    <dgm:pt modelId="{1E721A41-68FD-494E-BA9A-BD9CE74A8312}" type="pres">
      <dgm:prSet presAssocID="{1CC059A8-F88B-49CD-9234-5CF82542A310}" presName="compNode" presStyleCnt="0"/>
      <dgm:spPr/>
    </dgm:pt>
    <dgm:pt modelId="{BCB0B6F4-4A4A-4D64-A29C-5AEE84792DF3}" type="pres">
      <dgm:prSet presAssocID="{1CC059A8-F88B-49CD-9234-5CF82542A310}" presName="node" presStyleLbl="node1" presStyleIdx="4" presStyleCnt="6">
        <dgm:presLayoutVars>
          <dgm:bulletEnabled val="1"/>
        </dgm:presLayoutVars>
      </dgm:prSet>
      <dgm:spPr/>
    </dgm:pt>
    <dgm:pt modelId="{3F03EF0D-9F20-4959-89DE-F09DC74ECFFC}" type="pres">
      <dgm:prSet presAssocID="{1CC059A8-F88B-49CD-9234-5CF82542A310}" presName="invisiNode" presStyleLbl="node1" presStyleIdx="4" presStyleCnt="6"/>
      <dgm:spPr/>
    </dgm:pt>
    <dgm:pt modelId="{0C3BD0BB-BCED-4885-BFBD-3CF78466B39D}" type="pres">
      <dgm:prSet presAssocID="{1CC059A8-F88B-49CD-9234-5CF82542A310}"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9000" r="-29000"/>
          </a:stretch>
        </a:blipFill>
      </dgm:spPr>
    </dgm:pt>
    <dgm:pt modelId="{4C78155A-21E8-4664-A8D7-22FA63817D97}" type="pres">
      <dgm:prSet presAssocID="{C18180F0-A143-4000-B202-51C763BEDCD7}" presName="sibTrans" presStyleLbl="sibTrans2D1" presStyleIdx="0" presStyleCnt="0"/>
      <dgm:spPr/>
    </dgm:pt>
    <dgm:pt modelId="{2C4DB1F3-4627-47DF-9A29-3F8B879544F8}" type="pres">
      <dgm:prSet presAssocID="{0D397FEB-B07A-482B-B92E-5EB0FC29A77A}" presName="compNode" presStyleCnt="0"/>
      <dgm:spPr/>
    </dgm:pt>
    <dgm:pt modelId="{C414E833-21EC-4573-BB46-960FB51B6D47}" type="pres">
      <dgm:prSet presAssocID="{0D397FEB-B07A-482B-B92E-5EB0FC29A77A}" presName="node" presStyleLbl="node1" presStyleIdx="5" presStyleCnt="6">
        <dgm:presLayoutVars>
          <dgm:bulletEnabled val="1"/>
        </dgm:presLayoutVars>
      </dgm:prSet>
      <dgm:spPr/>
    </dgm:pt>
    <dgm:pt modelId="{10AB72DB-EFB4-44C4-9D25-2BBF3D963C7D}" type="pres">
      <dgm:prSet presAssocID="{0D397FEB-B07A-482B-B92E-5EB0FC29A77A}" presName="invisiNode" presStyleLbl="node1" presStyleIdx="5" presStyleCnt="6"/>
      <dgm:spPr/>
    </dgm:pt>
    <dgm:pt modelId="{78017264-A69B-4941-8A5C-953EF25557DB}" type="pres">
      <dgm:prSet presAssocID="{0D397FEB-B07A-482B-B92E-5EB0FC29A77A}" presName="imagNode" presStyleLbl="fgImgPlace1" presStyleIdx="5" presStyleCnt="6"/>
      <dgm:spPr>
        <a:blipFill>
          <a:blip xmlns:r="http://schemas.openxmlformats.org/officeDocument/2006/relationships" r:embed="rId6"/>
          <a:srcRect/>
          <a:stretch>
            <a:fillRect l="-30000" r="-30000"/>
          </a:stretch>
        </a:blipFill>
      </dgm:spPr>
    </dgm:pt>
  </dgm:ptLst>
  <dgm:cxnLst>
    <dgm:cxn modelId="{096EAE0F-C430-4FF4-B6DE-E47CB8BE1547}" type="presOf" srcId="{0D397FEB-B07A-482B-B92E-5EB0FC29A77A}" destId="{C414E833-21EC-4573-BB46-960FB51B6D47}" srcOrd="0" destOrd="0" presId="urn:microsoft.com/office/officeart/2005/8/layout/pList2"/>
    <dgm:cxn modelId="{73908918-A630-4630-A1C2-5604834B2EE7}" srcId="{7487FAEC-AEE4-4164-8821-8DE1CA33BAE1}" destId="{1CC059A8-F88B-49CD-9234-5CF82542A310}" srcOrd="4" destOrd="0" parTransId="{19CF7E46-61D8-4CB3-BF8F-F3372144C781}" sibTransId="{C18180F0-A143-4000-B202-51C763BEDCD7}"/>
    <dgm:cxn modelId="{C08F3A2B-BB5E-44FE-8842-AF35AF8F18DF}" srcId="{7487FAEC-AEE4-4164-8821-8DE1CA33BAE1}" destId="{F3FF5275-86D2-4680-B054-A6800ABC7023}" srcOrd="3" destOrd="0" parTransId="{2F478C19-7B3B-4654-B560-BD9F42CE65E3}" sibTransId="{EBD9D635-F0E8-4561-B635-E4FDD827E7A5}"/>
    <dgm:cxn modelId="{9E5E1D35-3499-4F5A-B0D4-2E30BE43A903}" type="presOf" srcId="{A5818977-82D5-468E-9019-DCBE2B9C0E5E}" destId="{9A0D82D5-1B1C-4F0D-B788-624D34237563}" srcOrd="0" destOrd="0" presId="urn:microsoft.com/office/officeart/2005/8/layout/pList2"/>
    <dgm:cxn modelId="{88EDFB6D-71D3-4D19-8E74-02DC6CA98778}" type="presOf" srcId="{277A076E-9193-408C-A0DF-6333B11621E4}" destId="{D54D0FBA-5366-406E-9533-8ED2CCDA5B16}" srcOrd="0" destOrd="0" presId="urn:microsoft.com/office/officeart/2005/8/layout/pList2"/>
    <dgm:cxn modelId="{66883578-B6C8-413A-B35D-F802B6BD42E3}" type="presOf" srcId="{1CC059A8-F88B-49CD-9234-5CF82542A310}" destId="{BCB0B6F4-4A4A-4D64-A29C-5AEE84792DF3}" srcOrd="0" destOrd="0" presId="urn:microsoft.com/office/officeart/2005/8/layout/pList2"/>
    <dgm:cxn modelId="{D038BB59-BF28-4EB6-BAF1-7F4222E9FD91}" srcId="{7487FAEC-AEE4-4164-8821-8DE1CA33BAE1}" destId="{277A076E-9193-408C-A0DF-6333B11621E4}" srcOrd="0" destOrd="0" parTransId="{D750FEFB-528E-4B9A-9870-20F456B79FC5}" sibTransId="{A5818977-82D5-468E-9019-DCBE2B9C0E5E}"/>
    <dgm:cxn modelId="{B8004784-DCD4-4E65-A6E6-355B04EFD78A}" srcId="{7487FAEC-AEE4-4164-8821-8DE1CA33BAE1}" destId="{801803C3-7588-4843-AA83-2C61676CD910}" srcOrd="2" destOrd="0" parTransId="{5E3EB5F7-4F20-440B-A323-01F747C01031}" sibTransId="{CF41DDF4-69C4-43D9-85EB-8CDC21064430}"/>
    <dgm:cxn modelId="{4D4C6C8A-327C-46F8-BD31-E80A8C989E08}" srcId="{7487FAEC-AEE4-4164-8821-8DE1CA33BAE1}" destId="{808A7E62-B568-46AA-B14E-010E98E1A8D8}" srcOrd="1" destOrd="0" parTransId="{B4511D0B-0024-44D8-9CFC-CDA8604EA562}" sibTransId="{75C080B2-4A1D-4013-B632-CFC07C9311B5}"/>
    <dgm:cxn modelId="{CEBA8F9B-0EDF-45C5-8F60-0B081D2838E9}" type="presOf" srcId="{75C080B2-4A1D-4013-B632-CFC07C9311B5}" destId="{9FF91C1D-4016-4639-A1C7-921E236A690E}" srcOrd="0" destOrd="0" presId="urn:microsoft.com/office/officeart/2005/8/layout/pList2"/>
    <dgm:cxn modelId="{6B11EFA7-3B10-46E3-8957-C4559705CF35}" type="presOf" srcId="{CF41DDF4-69C4-43D9-85EB-8CDC21064430}" destId="{73C5647C-64EE-4D9F-9558-704F93674DC2}" srcOrd="0" destOrd="0" presId="urn:microsoft.com/office/officeart/2005/8/layout/pList2"/>
    <dgm:cxn modelId="{2A45B6B3-9F6B-4CD8-BC34-DEA17248A721}" type="presOf" srcId="{F3FF5275-86D2-4680-B054-A6800ABC7023}" destId="{46D174E0-C158-454A-82EE-E06D1E5DF978}" srcOrd="0" destOrd="0" presId="urn:microsoft.com/office/officeart/2005/8/layout/pList2"/>
    <dgm:cxn modelId="{BF5672B8-A787-44F9-A98E-AFE5111C80D6}" type="presOf" srcId="{808A7E62-B568-46AA-B14E-010E98E1A8D8}" destId="{9C552CDA-A0CA-4699-89B0-F5EA83D54BFD}" srcOrd="0" destOrd="0" presId="urn:microsoft.com/office/officeart/2005/8/layout/pList2"/>
    <dgm:cxn modelId="{D926C8CB-9C1B-4325-9346-D8E21827A5F8}" type="presOf" srcId="{EBD9D635-F0E8-4561-B635-E4FDD827E7A5}" destId="{7F030F71-A01A-446D-8369-0787BFC7224B}" srcOrd="0" destOrd="0" presId="urn:microsoft.com/office/officeart/2005/8/layout/pList2"/>
    <dgm:cxn modelId="{18CF07D3-6BDA-4528-BBA3-74A9BD53D44F}" type="presOf" srcId="{7487FAEC-AEE4-4164-8821-8DE1CA33BAE1}" destId="{3AF57B09-B433-4A2D-9A54-783C6B09DE44}" srcOrd="0" destOrd="0" presId="urn:microsoft.com/office/officeart/2005/8/layout/pList2"/>
    <dgm:cxn modelId="{2AABE8D7-05EE-4DB8-B145-42B023117569}" srcId="{7487FAEC-AEE4-4164-8821-8DE1CA33BAE1}" destId="{0D397FEB-B07A-482B-B92E-5EB0FC29A77A}" srcOrd="5" destOrd="0" parTransId="{E71258E5-15B2-4753-8C86-E52117CF53C5}" sibTransId="{00955168-8C81-4660-A109-6BB3FEC956E9}"/>
    <dgm:cxn modelId="{D34322E7-C45E-423D-8864-FBA317A7D050}" type="presOf" srcId="{801803C3-7588-4843-AA83-2C61676CD910}" destId="{977C2919-BEFD-4BD6-BFE5-5ADC9FDFD530}" srcOrd="0" destOrd="0" presId="urn:microsoft.com/office/officeart/2005/8/layout/pList2"/>
    <dgm:cxn modelId="{085CEDFF-000F-4C24-844D-59DB8D42FFD5}" type="presOf" srcId="{C18180F0-A143-4000-B202-51C763BEDCD7}" destId="{4C78155A-21E8-4664-A8D7-22FA63817D97}" srcOrd="0" destOrd="0" presId="urn:microsoft.com/office/officeart/2005/8/layout/pList2"/>
    <dgm:cxn modelId="{E0FEF960-DEEC-42B0-BB6D-7330B6D7E92B}" type="presParOf" srcId="{3AF57B09-B433-4A2D-9A54-783C6B09DE44}" destId="{91B944E4-DE29-462A-B494-93A3C499B19A}" srcOrd="0" destOrd="0" presId="urn:microsoft.com/office/officeart/2005/8/layout/pList2"/>
    <dgm:cxn modelId="{EDDFCF95-F7EB-44B7-8D73-7E2E94F72459}" type="presParOf" srcId="{3AF57B09-B433-4A2D-9A54-783C6B09DE44}" destId="{9C0DF1DA-905D-4922-BED4-F87C2F17C0E5}" srcOrd="1" destOrd="0" presId="urn:microsoft.com/office/officeart/2005/8/layout/pList2"/>
    <dgm:cxn modelId="{37F26E65-45E0-4565-B249-76D46A72C89C}" type="presParOf" srcId="{9C0DF1DA-905D-4922-BED4-F87C2F17C0E5}" destId="{EA1576E2-78FC-40A4-A2FE-842805A44A4B}" srcOrd="0" destOrd="0" presId="urn:microsoft.com/office/officeart/2005/8/layout/pList2"/>
    <dgm:cxn modelId="{D81705AD-1F26-4895-9111-514842EAD97E}" type="presParOf" srcId="{EA1576E2-78FC-40A4-A2FE-842805A44A4B}" destId="{D54D0FBA-5366-406E-9533-8ED2CCDA5B16}" srcOrd="0" destOrd="0" presId="urn:microsoft.com/office/officeart/2005/8/layout/pList2"/>
    <dgm:cxn modelId="{7E12513B-50ED-44D7-8F35-06DE3F10FFC3}" type="presParOf" srcId="{EA1576E2-78FC-40A4-A2FE-842805A44A4B}" destId="{2BB7EED0-D8F7-41F9-9BEA-378DB8A093EE}" srcOrd="1" destOrd="0" presId="urn:microsoft.com/office/officeart/2005/8/layout/pList2"/>
    <dgm:cxn modelId="{DFBF0B85-C979-4699-936C-02DA43326306}" type="presParOf" srcId="{EA1576E2-78FC-40A4-A2FE-842805A44A4B}" destId="{15CCA039-A035-49FF-AD46-B6E7BAAD15A1}" srcOrd="2" destOrd="0" presId="urn:microsoft.com/office/officeart/2005/8/layout/pList2"/>
    <dgm:cxn modelId="{C86C1404-2229-410D-8D78-8F34D294BC88}" type="presParOf" srcId="{9C0DF1DA-905D-4922-BED4-F87C2F17C0E5}" destId="{9A0D82D5-1B1C-4F0D-B788-624D34237563}" srcOrd="1" destOrd="0" presId="urn:microsoft.com/office/officeart/2005/8/layout/pList2"/>
    <dgm:cxn modelId="{B4065A19-F649-4F8D-87A6-87EE07BFFC60}" type="presParOf" srcId="{9C0DF1DA-905D-4922-BED4-F87C2F17C0E5}" destId="{31779B53-752C-49B4-BA9D-66D4AD52686E}" srcOrd="2" destOrd="0" presId="urn:microsoft.com/office/officeart/2005/8/layout/pList2"/>
    <dgm:cxn modelId="{059E8285-E647-408F-B2D1-464D66A12493}" type="presParOf" srcId="{31779B53-752C-49B4-BA9D-66D4AD52686E}" destId="{9C552CDA-A0CA-4699-89B0-F5EA83D54BFD}" srcOrd="0" destOrd="0" presId="urn:microsoft.com/office/officeart/2005/8/layout/pList2"/>
    <dgm:cxn modelId="{DBB15A3D-5F65-4E46-BCF2-5E0311DBFA0F}" type="presParOf" srcId="{31779B53-752C-49B4-BA9D-66D4AD52686E}" destId="{667B40F4-8D5E-4CF1-8BCC-330CF91A9743}" srcOrd="1" destOrd="0" presId="urn:microsoft.com/office/officeart/2005/8/layout/pList2"/>
    <dgm:cxn modelId="{70D0BA88-64B2-4E18-A50F-C9988D5631CA}" type="presParOf" srcId="{31779B53-752C-49B4-BA9D-66D4AD52686E}" destId="{2828A954-F769-4319-BBD1-C5F37CCBCC48}" srcOrd="2" destOrd="0" presId="urn:microsoft.com/office/officeart/2005/8/layout/pList2"/>
    <dgm:cxn modelId="{AF1D92A0-78D5-43B6-985F-3B474CF0F501}" type="presParOf" srcId="{9C0DF1DA-905D-4922-BED4-F87C2F17C0E5}" destId="{9FF91C1D-4016-4639-A1C7-921E236A690E}" srcOrd="3" destOrd="0" presId="urn:microsoft.com/office/officeart/2005/8/layout/pList2"/>
    <dgm:cxn modelId="{8B49D745-E81D-4130-9FA0-B45EEB7D239A}" type="presParOf" srcId="{9C0DF1DA-905D-4922-BED4-F87C2F17C0E5}" destId="{0B79DA35-53E0-4D38-86EE-CA53E9EBBC0C}" srcOrd="4" destOrd="0" presId="urn:microsoft.com/office/officeart/2005/8/layout/pList2"/>
    <dgm:cxn modelId="{F25E7875-D4F0-494B-929C-DC4BEBBD1CF3}" type="presParOf" srcId="{0B79DA35-53E0-4D38-86EE-CA53E9EBBC0C}" destId="{977C2919-BEFD-4BD6-BFE5-5ADC9FDFD530}" srcOrd="0" destOrd="0" presId="urn:microsoft.com/office/officeart/2005/8/layout/pList2"/>
    <dgm:cxn modelId="{55E6E155-5B38-4517-892B-96BA0627E0AE}" type="presParOf" srcId="{0B79DA35-53E0-4D38-86EE-CA53E9EBBC0C}" destId="{E25D62A6-08EE-4631-8058-D42128729FCD}" srcOrd="1" destOrd="0" presId="urn:microsoft.com/office/officeart/2005/8/layout/pList2"/>
    <dgm:cxn modelId="{61C4AC4D-53DF-4292-A58F-0B25D624FEF3}" type="presParOf" srcId="{0B79DA35-53E0-4D38-86EE-CA53E9EBBC0C}" destId="{B3F4E8D0-94AB-42B8-A0B6-9015BCAFD6BA}" srcOrd="2" destOrd="0" presId="urn:microsoft.com/office/officeart/2005/8/layout/pList2"/>
    <dgm:cxn modelId="{42CE3D36-9534-4721-8B3F-2CC966052CE8}" type="presParOf" srcId="{9C0DF1DA-905D-4922-BED4-F87C2F17C0E5}" destId="{73C5647C-64EE-4D9F-9558-704F93674DC2}" srcOrd="5" destOrd="0" presId="urn:microsoft.com/office/officeart/2005/8/layout/pList2"/>
    <dgm:cxn modelId="{E81B12DF-D6CC-433F-BA72-42C7CDA18FE0}" type="presParOf" srcId="{9C0DF1DA-905D-4922-BED4-F87C2F17C0E5}" destId="{9195556B-221B-45E5-AA0D-27DBE370942F}" srcOrd="6" destOrd="0" presId="urn:microsoft.com/office/officeart/2005/8/layout/pList2"/>
    <dgm:cxn modelId="{E619B762-5049-48AD-B5E0-734215762E4C}" type="presParOf" srcId="{9195556B-221B-45E5-AA0D-27DBE370942F}" destId="{46D174E0-C158-454A-82EE-E06D1E5DF978}" srcOrd="0" destOrd="0" presId="urn:microsoft.com/office/officeart/2005/8/layout/pList2"/>
    <dgm:cxn modelId="{B7D6E702-C452-445B-A089-7A5B0CAF4597}" type="presParOf" srcId="{9195556B-221B-45E5-AA0D-27DBE370942F}" destId="{208A763D-D855-4B87-83D4-49D68F5A00E7}" srcOrd="1" destOrd="0" presId="urn:microsoft.com/office/officeart/2005/8/layout/pList2"/>
    <dgm:cxn modelId="{541A4BFE-5362-481C-811B-1E07B1D81383}" type="presParOf" srcId="{9195556B-221B-45E5-AA0D-27DBE370942F}" destId="{E00D0E2B-BACF-4496-90DC-BE5F5AF9F98A}" srcOrd="2" destOrd="0" presId="urn:microsoft.com/office/officeart/2005/8/layout/pList2"/>
    <dgm:cxn modelId="{0211CFC1-46F9-40AC-980C-5CFE24E692A4}" type="presParOf" srcId="{9C0DF1DA-905D-4922-BED4-F87C2F17C0E5}" destId="{7F030F71-A01A-446D-8369-0787BFC7224B}" srcOrd="7" destOrd="0" presId="urn:microsoft.com/office/officeart/2005/8/layout/pList2"/>
    <dgm:cxn modelId="{805504F4-5C95-48F4-87C2-65A5F580781A}" type="presParOf" srcId="{9C0DF1DA-905D-4922-BED4-F87C2F17C0E5}" destId="{1E721A41-68FD-494E-BA9A-BD9CE74A8312}" srcOrd="8" destOrd="0" presId="urn:microsoft.com/office/officeart/2005/8/layout/pList2"/>
    <dgm:cxn modelId="{556C9CD5-8AA2-4FDA-B09F-E2816ADF16DD}" type="presParOf" srcId="{1E721A41-68FD-494E-BA9A-BD9CE74A8312}" destId="{BCB0B6F4-4A4A-4D64-A29C-5AEE84792DF3}" srcOrd="0" destOrd="0" presId="urn:microsoft.com/office/officeart/2005/8/layout/pList2"/>
    <dgm:cxn modelId="{D607BE4E-AAA1-4B7D-92C4-1421727379A2}" type="presParOf" srcId="{1E721A41-68FD-494E-BA9A-BD9CE74A8312}" destId="{3F03EF0D-9F20-4959-89DE-F09DC74ECFFC}" srcOrd="1" destOrd="0" presId="urn:microsoft.com/office/officeart/2005/8/layout/pList2"/>
    <dgm:cxn modelId="{540ACEED-C71D-4FBC-80A8-8EB22A520EDF}" type="presParOf" srcId="{1E721A41-68FD-494E-BA9A-BD9CE74A8312}" destId="{0C3BD0BB-BCED-4885-BFBD-3CF78466B39D}" srcOrd="2" destOrd="0" presId="urn:microsoft.com/office/officeart/2005/8/layout/pList2"/>
    <dgm:cxn modelId="{80190049-A1ED-447A-9C1C-581C1AED9A35}" type="presParOf" srcId="{9C0DF1DA-905D-4922-BED4-F87C2F17C0E5}" destId="{4C78155A-21E8-4664-A8D7-22FA63817D97}" srcOrd="9" destOrd="0" presId="urn:microsoft.com/office/officeart/2005/8/layout/pList2"/>
    <dgm:cxn modelId="{16B43E35-7A4C-43EB-A1AE-B224027E6988}" type="presParOf" srcId="{9C0DF1DA-905D-4922-BED4-F87C2F17C0E5}" destId="{2C4DB1F3-4627-47DF-9A29-3F8B879544F8}" srcOrd="10" destOrd="0" presId="urn:microsoft.com/office/officeart/2005/8/layout/pList2"/>
    <dgm:cxn modelId="{D92D52ED-91E5-4FCF-AF14-88D4667401A7}" type="presParOf" srcId="{2C4DB1F3-4627-47DF-9A29-3F8B879544F8}" destId="{C414E833-21EC-4573-BB46-960FB51B6D47}" srcOrd="0" destOrd="0" presId="urn:microsoft.com/office/officeart/2005/8/layout/pList2"/>
    <dgm:cxn modelId="{6FECCD6A-D4AE-4A7B-B365-75C99CC6FE76}" type="presParOf" srcId="{2C4DB1F3-4627-47DF-9A29-3F8B879544F8}" destId="{10AB72DB-EFB4-44C4-9D25-2BBF3D963C7D}" srcOrd="1" destOrd="0" presId="urn:microsoft.com/office/officeart/2005/8/layout/pList2"/>
    <dgm:cxn modelId="{AA987010-6114-444D-B75E-3A6C67D8A61A}" type="presParOf" srcId="{2C4DB1F3-4627-47DF-9A29-3F8B879544F8}" destId="{78017264-A69B-4941-8A5C-953EF25557DB}" srcOrd="2" destOrd="0" presId="urn:microsoft.com/office/officeart/2005/8/layout/p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29389-0896-421B-9135-27F2160CF013}">
      <dsp:nvSpPr>
        <dsp:cNvPr id="0" name=""/>
        <dsp:cNvSpPr/>
      </dsp:nvSpPr>
      <dsp:spPr>
        <a:xfrm>
          <a:off x="5468746" y="2177861"/>
          <a:ext cx="3881046" cy="923512"/>
        </a:xfrm>
        <a:custGeom>
          <a:avLst/>
          <a:gdLst/>
          <a:ahLst/>
          <a:cxnLst/>
          <a:rect l="0" t="0" r="0" b="0"/>
          <a:pathLst>
            <a:path>
              <a:moveTo>
                <a:pt x="0" y="0"/>
              </a:moveTo>
              <a:lnTo>
                <a:pt x="0" y="629346"/>
              </a:lnTo>
              <a:lnTo>
                <a:pt x="3881046" y="629346"/>
              </a:lnTo>
              <a:lnTo>
                <a:pt x="3881046" y="923512"/>
              </a:lnTo>
            </a:path>
          </a:pathLst>
        </a:custGeom>
        <a:noFill/>
        <a:ln w="12700" cap="flat" cmpd="sng" algn="ctr">
          <a:solidFill>
            <a:srgbClr val="6600FF"/>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40413B-9799-43F7-A18B-84628F5F4881}">
      <dsp:nvSpPr>
        <dsp:cNvPr id="0" name=""/>
        <dsp:cNvSpPr/>
      </dsp:nvSpPr>
      <dsp:spPr>
        <a:xfrm>
          <a:off x="5423026" y="2177861"/>
          <a:ext cx="91440" cy="923512"/>
        </a:xfrm>
        <a:custGeom>
          <a:avLst/>
          <a:gdLst/>
          <a:ahLst/>
          <a:cxnLst/>
          <a:rect l="0" t="0" r="0" b="0"/>
          <a:pathLst>
            <a:path>
              <a:moveTo>
                <a:pt x="45720" y="0"/>
              </a:moveTo>
              <a:lnTo>
                <a:pt x="45720" y="923512"/>
              </a:lnTo>
            </a:path>
          </a:pathLst>
        </a:custGeom>
        <a:noFill/>
        <a:ln w="12700" cap="flat" cmpd="sng" algn="ct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B4D40C8-8C70-4DE5-8DBD-91211C79BA87}">
      <dsp:nvSpPr>
        <dsp:cNvPr id="0" name=""/>
        <dsp:cNvSpPr/>
      </dsp:nvSpPr>
      <dsp:spPr>
        <a:xfrm>
          <a:off x="1587700" y="2177861"/>
          <a:ext cx="3881046" cy="923512"/>
        </a:xfrm>
        <a:custGeom>
          <a:avLst/>
          <a:gdLst/>
          <a:ahLst/>
          <a:cxnLst/>
          <a:rect l="0" t="0" r="0" b="0"/>
          <a:pathLst>
            <a:path>
              <a:moveTo>
                <a:pt x="3881046" y="0"/>
              </a:moveTo>
              <a:lnTo>
                <a:pt x="3881046" y="629346"/>
              </a:lnTo>
              <a:lnTo>
                <a:pt x="0" y="629346"/>
              </a:lnTo>
              <a:lnTo>
                <a:pt x="0" y="923512"/>
              </a:lnTo>
            </a:path>
          </a:pathLst>
        </a:custGeom>
        <a:noFill/>
        <a:ln w="12700" cap="flat" cmpd="sng" algn="ctr">
          <a:solidFill>
            <a:srgbClr val="00CC0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8D3946-A306-4B4A-9A45-6940F82E14A6}">
      <dsp:nvSpPr>
        <dsp:cNvPr id="0" name=""/>
        <dsp:cNvSpPr/>
      </dsp:nvSpPr>
      <dsp:spPr>
        <a:xfrm>
          <a:off x="3881046" y="161481"/>
          <a:ext cx="3175401" cy="2016379"/>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9D57DB-991A-4718-831C-CBC0509A5B3F}">
      <dsp:nvSpPr>
        <dsp:cNvPr id="0" name=""/>
        <dsp:cNvSpPr/>
      </dsp:nvSpPr>
      <dsp:spPr>
        <a:xfrm>
          <a:off x="4233868" y="496662"/>
          <a:ext cx="3175401" cy="201637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6600FF"/>
              </a:solidFill>
            </a:rPr>
            <a:t>The human body, in order to function properly, needs energy, which it receives from food:</a:t>
          </a:r>
          <a:endParaRPr lang="el-GR" sz="1600" b="1" i="0" kern="1200" dirty="0">
            <a:solidFill>
              <a:srgbClr val="6600FF"/>
            </a:solidFill>
            <a:latin typeface="+mn-lt"/>
          </a:endParaRPr>
        </a:p>
      </dsp:txBody>
      <dsp:txXfrm>
        <a:off x="4292926" y="555720"/>
        <a:ext cx="3057285" cy="1898263"/>
      </dsp:txXfrm>
    </dsp:sp>
    <dsp:sp modelId="{FBD36F8B-2B37-404E-9E1F-B1CEC2C14E92}">
      <dsp:nvSpPr>
        <dsp:cNvPr id="0" name=""/>
        <dsp:cNvSpPr/>
      </dsp:nvSpPr>
      <dsp:spPr>
        <a:xfrm>
          <a:off x="0" y="3101374"/>
          <a:ext cx="3175401" cy="2016379"/>
        </a:xfrm>
        <a:prstGeom prst="roundRect">
          <a:avLst>
            <a:gd name="adj" fmla="val 10000"/>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00BAC0-8B82-43F9-9AC7-E160B715A5CE}">
      <dsp:nvSpPr>
        <dsp:cNvPr id="0" name=""/>
        <dsp:cNvSpPr/>
      </dsp:nvSpPr>
      <dsp:spPr>
        <a:xfrm>
          <a:off x="352822" y="3436555"/>
          <a:ext cx="3175401" cy="201637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i="0" kern="1200" dirty="0">
              <a:solidFill>
                <a:schemeClr val="tx1"/>
              </a:solidFill>
              <a:latin typeface="+mn-lt"/>
              <a:cs typeface="Calibri" panose="020F0502020204030204" pitchFamily="34" charset="0"/>
            </a:rPr>
            <a:t>→</a:t>
          </a:r>
          <a:r>
            <a:rPr lang="en-GB" sz="1500" b="1" i="0" kern="1200" dirty="0">
              <a:latin typeface="+mn-lt"/>
            </a:rPr>
            <a:t> to perform its vital normal functions, such as breathing, heart function and digestion of food.</a:t>
          </a:r>
          <a:endParaRPr lang="el-GR" sz="1500" b="1" kern="1200" dirty="0">
            <a:solidFill>
              <a:schemeClr val="tx1"/>
            </a:solidFill>
            <a:latin typeface="+mn-lt"/>
          </a:endParaRPr>
        </a:p>
      </dsp:txBody>
      <dsp:txXfrm>
        <a:off x="411880" y="3495613"/>
        <a:ext cx="3057285" cy="1898263"/>
      </dsp:txXfrm>
    </dsp:sp>
    <dsp:sp modelId="{D1CE3DD7-93C3-4E2F-BBBC-070779198283}">
      <dsp:nvSpPr>
        <dsp:cNvPr id="0" name=""/>
        <dsp:cNvSpPr/>
      </dsp:nvSpPr>
      <dsp:spPr>
        <a:xfrm>
          <a:off x="3881046" y="3101374"/>
          <a:ext cx="3175401" cy="2016379"/>
        </a:xfrm>
        <a:prstGeom prst="roundRect">
          <a:avLst>
            <a:gd name="adj" fmla="val 10000"/>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803383-1A8D-4A4E-A1FA-9BFC9BCDFD8E}">
      <dsp:nvSpPr>
        <dsp:cNvPr id="0" name=""/>
        <dsp:cNvSpPr/>
      </dsp:nvSpPr>
      <dsp:spPr>
        <a:xfrm>
          <a:off x="4233868" y="3436555"/>
          <a:ext cx="3175401" cy="201637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i="0" kern="1200" dirty="0">
              <a:solidFill>
                <a:schemeClr val="tx1"/>
              </a:solidFill>
              <a:latin typeface="+mn-lt"/>
              <a:cs typeface="Calibri" panose="020F0502020204030204" pitchFamily="34" charset="0"/>
            </a:rPr>
            <a:t>→</a:t>
          </a:r>
          <a:r>
            <a:rPr lang="en-US" sz="1500" b="1" i="0" kern="1200" dirty="0">
              <a:solidFill>
                <a:schemeClr val="tx1"/>
              </a:solidFill>
              <a:latin typeface="+mn-lt"/>
              <a:cs typeface="Calibri" panose="020F0502020204030204" pitchFamily="34" charset="0"/>
            </a:rPr>
            <a:t> </a:t>
          </a:r>
          <a:r>
            <a:rPr lang="en-GB" sz="1500" b="1" i="0" kern="1200" dirty="0">
              <a:latin typeface="+mn-lt"/>
            </a:rPr>
            <a:t>for its maintenance and development, as well as for the support of additional physiological needs related to pregnancy and lactation.</a:t>
          </a:r>
          <a:endParaRPr lang="el-GR" sz="1500" b="1" kern="1200" dirty="0">
            <a:solidFill>
              <a:schemeClr val="tx1"/>
            </a:solidFill>
            <a:latin typeface="+mn-lt"/>
          </a:endParaRPr>
        </a:p>
      </dsp:txBody>
      <dsp:txXfrm>
        <a:off x="4292926" y="3495613"/>
        <a:ext cx="3057285" cy="1898263"/>
      </dsp:txXfrm>
    </dsp:sp>
    <dsp:sp modelId="{C53B31A7-C42E-4B88-B804-E6A3477F14D0}">
      <dsp:nvSpPr>
        <dsp:cNvPr id="0" name=""/>
        <dsp:cNvSpPr/>
      </dsp:nvSpPr>
      <dsp:spPr>
        <a:xfrm>
          <a:off x="7762092" y="3101374"/>
          <a:ext cx="3175401" cy="2016379"/>
        </a:xfrm>
        <a:prstGeom prst="roundRect">
          <a:avLst>
            <a:gd name="adj" fmla="val 10000"/>
          </a:avLst>
        </a:prstGeom>
        <a:solidFill>
          <a:srgbClr val="6666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66AFFB-AEFB-47A9-8067-BEA5293333EA}">
      <dsp:nvSpPr>
        <dsp:cNvPr id="0" name=""/>
        <dsp:cNvSpPr/>
      </dsp:nvSpPr>
      <dsp:spPr>
        <a:xfrm>
          <a:off x="8114914" y="3436555"/>
          <a:ext cx="3175401" cy="201637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i="0" kern="1200" dirty="0">
              <a:solidFill>
                <a:schemeClr val="tx1"/>
              </a:solidFill>
              <a:latin typeface="+mn-lt"/>
              <a:cs typeface="Calibri" panose="020F0502020204030204" pitchFamily="34" charset="0"/>
            </a:rPr>
            <a:t>→</a:t>
          </a:r>
          <a:r>
            <a:rPr lang="en-US" sz="1500" b="1" i="0" kern="1200" dirty="0">
              <a:solidFill>
                <a:schemeClr val="tx1"/>
              </a:solidFill>
              <a:latin typeface="+mn-lt"/>
              <a:cs typeface="Calibri" panose="020F0502020204030204" pitchFamily="34" charset="0"/>
            </a:rPr>
            <a:t> </a:t>
          </a:r>
          <a:r>
            <a:rPr lang="en-GB" sz="1500" b="1" i="0" kern="1200" dirty="0"/>
            <a:t>for its physical activities (</a:t>
          </a:r>
          <a:r>
            <a:rPr lang="en-GB" sz="1500" b="1" i="0" kern="1200" dirty="0" err="1"/>
            <a:t>eg.</a:t>
          </a:r>
          <a:r>
            <a:rPr lang="en-GB" sz="1500" b="1" i="0" kern="1200" dirty="0"/>
            <a:t> walking, reading, swimming, gymnastics, etc.).</a:t>
          </a:r>
          <a:endParaRPr lang="el-GR" sz="1500" b="1" kern="1200" dirty="0">
            <a:solidFill>
              <a:schemeClr val="tx1"/>
            </a:solidFill>
          </a:endParaRPr>
        </a:p>
      </dsp:txBody>
      <dsp:txXfrm>
        <a:off x="8173972" y="3495613"/>
        <a:ext cx="3057285" cy="1898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8503E-A62D-415D-A69C-878399AF578D}">
      <dsp:nvSpPr>
        <dsp:cNvPr id="0" name=""/>
        <dsp:cNvSpPr/>
      </dsp:nvSpPr>
      <dsp:spPr>
        <a:xfrm>
          <a:off x="3758620" y="3222907"/>
          <a:ext cx="3985911" cy="2387016"/>
        </a:xfrm>
        <a:prstGeom prst="ellipse">
          <a:avLst/>
        </a:prstGeom>
        <a:blipFill dpi="0" rotWithShape="0">
          <a:blip xmlns:r="http://schemas.openxmlformats.org/officeDocument/2006/relationships" r:embed="rId1">
            <a:alphaModFix amt="74000"/>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Food energy  is stored in their molecules and is released in the body when they are broken down during the digestion process. This initial energy is called biological, which is then converted into other forms of energy</a:t>
          </a:r>
          <a:r>
            <a:rPr lang="en-US" sz="1400" b="1" kern="1200" dirty="0">
              <a:solidFill>
                <a:schemeClr val="tx1"/>
              </a:solidFill>
            </a:rPr>
            <a:t>.</a:t>
          </a:r>
          <a:endParaRPr lang="el-GR" sz="1400" b="1" kern="1200" dirty="0">
            <a:solidFill>
              <a:schemeClr val="tx1"/>
            </a:solidFill>
            <a:latin typeface="+mn-lt"/>
          </a:endParaRPr>
        </a:p>
      </dsp:txBody>
      <dsp:txXfrm>
        <a:off x="4342343" y="3572477"/>
        <a:ext cx="2818465" cy="1687876"/>
      </dsp:txXfrm>
    </dsp:sp>
    <dsp:sp modelId="{5AE4C2A1-F480-45B0-933C-CF5AAF299D85}">
      <dsp:nvSpPr>
        <dsp:cNvPr id="0" name=""/>
        <dsp:cNvSpPr/>
      </dsp:nvSpPr>
      <dsp:spPr>
        <a:xfrm rot="10800000">
          <a:off x="2242741" y="4076265"/>
          <a:ext cx="1432505" cy="680299"/>
        </a:xfrm>
        <a:prstGeom prst="leftArrow">
          <a:avLst>
            <a:gd name="adj1" fmla="val 60000"/>
            <a:gd name="adj2" fmla="val 50000"/>
          </a:avLst>
        </a:prstGeom>
        <a:solidFill>
          <a:srgbClr val="D8FF69"/>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1DC4EDF-3FDC-460E-BCF0-4411DF334416}">
      <dsp:nvSpPr>
        <dsp:cNvPr id="0" name=""/>
        <dsp:cNvSpPr/>
      </dsp:nvSpPr>
      <dsp:spPr>
        <a:xfrm>
          <a:off x="1108908" y="3509349"/>
          <a:ext cx="2267665" cy="1814132"/>
        </a:xfrm>
        <a:prstGeom prst="roundRect">
          <a:avLst>
            <a:gd name="adj" fmla="val 10000"/>
          </a:avLst>
        </a:prstGeom>
        <a:solidFill>
          <a:srgbClr val="D8F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Electrical energy, for the communication of the brain with the various parts of the body</a:t>
          </a:r>
          <a:r>
            <a:rPr lang="el-GR" sz="1300" b="1" kern="1200" dirty="0">
              <a:solidFill>
                <a:schemeClr val="tx1"/>
              </a:solidFill>
            </a:rPr>
            <a:t>.</a:t>
          </a:r>
          <a:endParaRPr lang="el-GR" sz="1300" b="1" kern="1200" dirty="0">
            <a:solidFill>
              <a:schemeClr val="tx1"/>
            </a:solidFill>
            <a:latin typeface="+mn-lt"/>
          </a:endParaRPr>
        </a:p>
      </dsp:txBody>
      <dsp:txXfrm>
        <a:off x="1162042" y="3562483"/>
        <a:ext cx="2161397" cy="1707864"/>
      </dsp:txXfrm>
    </dsp:sp>
    <dsp:sp modelId="{1C01907E-0826-470D-BBD3-E1C909C35ABF}">
      <dsp:nvSpPr>
        <dsp:cNvPr id="0" name=""/>
        <dsp:cNvSpPr/>
      </dsp:nvSpPr>
      <dsp:spPr>
        <a:xfrm rot="13500000">
          <a:off x="2985261" y="2283663"/>
          <a:ext cx="1947425" cy="680299"/>
        </a:xfrm>
        <a:prstGeom prst="leftArrow">
          <a:avLst>
            <a:gd name="adj1" fmla="val 60000"/>
            <a:gd name="adj2" fmla="val 50000"/>
          </a:avLst>
        </a:prstGeom>
        <a:solidFill>
          <a:srgbClr val="00B0F0"/>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B30FA7A-BF6A-4EFE-85D1-CC1C88C44653}">
      <dsp:nvSpPr>
        <dsp:cNvPr id="0" name=""/>
        <dsp:cNvSpPr/>
      </dsp:nvSpPr>
      <dsp:spPr>
        <a:xfrm>
          <a:off x="2136622" y="1028228"/>
          <a:ext cx="2267665" cy="1814132"/>
        </a:xfrm>
        <a:prstGeom prst="roundRect">
          <a:avLst>
            <a:gd name="adj" fmla="val 10000"/>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Chemical energy, for the creation of body molecules and cells or lipid molecules where it is stored.</a:t>
          </a:r>
          <a:endParaRPr lang="el-GR" sz="1300" b="1" kern="1200" dirty="0">
            <a:solidFill>
              <a:schemeClr val="tx1"/>
            </a:solidFill>
            <a:latin typeface="+mn-lt"/>
          </a:endParaRPr>
        </a:p>
      </dsp:txBody>
      <dsp:txXfrm>
        <a:off x="2189756" y="1081362"/>
        <a:ext cx="2161397" cy="1707864"/>
      </dsp:txXfrm>
    </dsp:sp>
    <dsp:sp modelId="{00DC0794-6F83-45BC-90EB-90ACA51DB18A}">
      <dsp:nvSpPr>
        <dsp:cNvPr id="0" name=""/>
        <dsp:cNvSpPr/>
      </dsp:nvSpPr>
      <dsp:spPr>
        <a:xfrm rot="16200000">
          <a:off x="4657584" y="1661422"/>
          <a:ext cx="2187983" cy="680299"/>
        </a:xfrm>
        <a:prstGeom prst="leftArrow">
          <a:avLst>
            <a:gd name="adj1" fmla="val 60000"/>
            <a:gd name="adj2" fmla="val 50000"/>
          </a:avLst>
        </a:prstGeom>
        <a:solidFill>
          <a:srgbClr val="9966FF"/>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14BF399-5746-48EB-A773-7FAD83A0649E}">
      <dsp:nvSpPr>
        <dsp:cNvPr id="0" name=""/>
        <dsp:cNvSpPr/>
      </dsp:nvSpPr>
      <dsp:spPr>
        <a:xfrm>
          <a:off x="4617743" y="514"/>
          <a:ext cx="2267665" cy="1814132"/>
        </a:xfrm>
        <a:prstGeom prst="roundRect">
          <a:avLst>
            <a:gd name="adj" fmla="val 10000"/>
          </a:avLst>
        </a:prstGeom>
        <a:solidFill>
          <a:srgbClr val="9966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Thermal energy, to maintain body temperature</a:t>
          </a:r>
          <a:r>
            <a:rPr lang="en-US" sz="1300" b="1" kern="1200" dirty="0">
              <a:solidFill>
                <a:schemeClr val="tx1"/>
              </a:solidFill>
            </a:rPr>
            <a:t>.</a:t>
          </a:r>
          <a:endParaRPr lang="el-GR" sz="1300" b="1" kern="1200" dirty="0">
            <a:solidFill>
              <a:schemeClr val="tx1"/>
            </a:solidFill>
            <a:latin typeface="+mn-lt"/>
          </a:endParaRPr>
        </a:p>
      </dsp:txBody>
      <dsp:txXfrm>
        <a:off x="4670877" y="53648"/>
        <a:ext cx="2161397" cy="1707864"/>
      </dsp:txXfrm>
    </dsp:sp>
    <dsp:sp modelId="{835F2A2D-39D4-472F-A97E-D91DD786B60C}">
      <dsp:nvSpPr>
        <dsp:cNvPr id="0" name=""/>
        <dsp:cNvSpPr/>
      </dsp:nvSpPr>
      <dsp:spPr>
        <a:xfrm rot="18900000">
          <a:off x="6570465" y="2283663"/>
          <a:ext cx="1947425" cy="680299"/>
        </a:xfrm>
        <a:prstGeom prst="leftArrow">
          <a:avLst>
            <a:gd name="adj1" fmla="val 60000"/>
            <a:gd name="adj2" fmla="val 50000"/>
          </a:avLst>
        </a:prstGeom>
        <a:solidFill>
          <a:srgbClr val="00B0F0"/>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ACA9AEF-AA6B-4FDC-AB26-D24DE064B499}">
      <dsp:nvSpPr>
        <dsp:cNvPr id="0" name=""/>
        <dsp:cNvSpPr/>
      </dsp:nvSpPr>
      <dsp:spPr>
        <a:xfrm>
          <a:off x="7098863" y="1028228"/>
          <a:ext cx="2267665" cy="1814132"/>
        </a:xfrm>
        <a:prstGeom prst="roundRect">
          <a:avLst>
            <a:gd name="adj" fmla="val 10000"/>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Kinetic energy, during body movements.</a:t>
          </a:r>
          <a:r>
            <a:rPr lang="el-GR" sz="1300" b="1" kern="1200" dirty="0">
              <a:solidFill>
                <a:schemeClr val="tx1"/>
              </a:solidFill>
            </a:rPr>
            <a:t> </a:t>
          </a:r>
          <a:endParaRPr lang="en-US" sz="1300" b="1" kern="1200" dirty="0">
            <a:solidFill>
              <a:schemeClr val="tx1"/>
            </a:solidFill>
            <a:latin typeface="+mn-lt"/>
          </a:endParaRPr>
        </a:p>
      </dsp:txBody>
      <dsp:txXfrm>
        <a:off x="7151997" y="1081362"/>
        <a:ext cx="2161397" cy="1707864"/>
      </dsp:txXfrm>
    </dsp:sp>
    <dsp:sp modelId="{F72D4109-2DC7-461F-B6F8-D825B339E0E7}">
      <dsp:nvSpPr>
        <dsp:cNvPr id="0" name=""/>
        <dsp:cNvSpPr/>
      </dsp:nvSpPr>
      <dsp:spPr>
        <a:xfrm>
          <a:off x="7827905" y="4076265"/>
          <a:ext cx="1432505" cy="680299"/>
        </a:xfrm>
        <a:prstGeom prst="leftArrow">
          <a:avLst>
            <a:gd name="adj1" fmla="val 60000"/>
            <a:gd name="adj2" fmla="val 50000"/>
          </a:avLst>
        </a:prstGeom>
        <a:solidFill>
          <a:srgbClr val="D8FF69"/>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C31194F-A1CB-484E-A03F-F2F7AC99E326}">
      <dsp:nvSpPr>
        <dsp:cNvPr id="0" name=""/>
        <dsp:cNvSpPr/>
      </dsp:nvSpPr>
      <dsp:spPr>
        <a:xfrm>
          <a:off x="8126577" y="3509349"/>
          <a:ext cx="2267665" cy="1814132"/>
        </a:xfrm>
        <a:prstGeom prst="roundRect">
          <a:avLst>
            <a:gd name="adj" fmla="val 10000"/>
          </a:avLst>
        </a:prstGeom>
        <a:solidFill>
          <a:srgbClr val="D8F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Heat, emitted from our body to the environment.</a:t>
          </a:r>
          <a:endParaRPr lang="en-US" sz="1300" b="1" kern="1200" dirty="0">
            <a:solidFill>
              <a:schemeClr val="tx1"/>
            </a:solidFill>
            <a:latin typeface="+mn-lt"/>
          </a:endParaRPr>
        </a:p>
      </dsp:txBody>
      <dsp:txXfrm>
        <a:off x="8179711" y="3562483"/>
        <a:ext cx="2161397" cy="1707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44D40-4BB5-4A9B-8F46-A07F9077C097}">
      <dsp:nvSpPr>
        <dsp:cNvPr id="0" name=""/>
        <dsp:cNvSpPr/>
      </dsp:nvSpPr>
      <dsp:spPr>
        <a:xfrm>
          <a:off x="2290655" y="0"/>
          <a:ext cx="5404498" cy="5404498"/>
        </a:xfrm>
        <a:prstGeom prst="triangl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332356-3F68-41D6-9E46-8F90730659FA}">
      <dsp:nvSpPr>
        <dsp:cNvPr id="0" name=""/>
        <dsp:cNvSpPr/>
      </dsp:nvSpPr>
      <dsp:spPr>
        <a:xfrm>
          <a:off x="4507309" y="540977"/>
          <a:ext cx="4514704" cy="960565"/>
        </a:xfrm>
        <a:prstGeom prst="roundRect">
          <a:avLst/>
        </a:prstGeom>
        <a:solidFill>
          <a:srgbClr val="CCFF33">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sz="1200" b="1" kern="1200" dirty="0">
              <a:latin typeface="+mn-lt"/>
              <a:cs typeface="Calibri"/>
            </a:rPr>
            <a:t>●</a:t>
          </a:r>
          <a:r>
            <a:rPr lang="en-US" sz="1200" b="1" kern="1200" dirty="0">
              <a:latin typeface="+mn-lt"/>
              <a:cs typeface="Calibri"/>
            </a:rPr>
            <a:t> </a:t>
          </a:r>
          <a:r>
            <a:rPr lang="en-GB" sz="1200" b="1" i="0" kern="1200" dirty="0">
              <a:latin typeface="+mn-lt"/>
            </a:rPr>
            <a:t>The units of measurement of the energy present in food as well as the energy that the body needs, are the calorie (</a:t>
          </a:r>
          <a:r>
            <a:rPr lang="en-GB" sz="1200" b="1" i="0" kern="1200" dirty="0" err="1">
              <a:latin typeface="+mn-lt"/>
            </a:rPr>
            <a:t>cal</a:t>
          </a:r>
          <a:r>
            <a:rPr lang="en-GB" sz="1200" b="1" i="0" kern="1200" dirty="0">
              <a:latin typeface="+mn-lt"/>
            </a:rPr>
            <a:t>) and the joule (J).</a:t>
          </a:r>
          <a:endParaRPr lang="el-GR" sz="1200" b="1" kern="1200" dirty="0">
            <a:solidFill>
              <a:schemeClr val="tx1"/>
            </a:solidFill>
            <a:latin typeface="+mn-lt"/>
          </a:endParaRPr>
        </a:p>
      </dsp:txBody>
      <dsp:txXfrm>
        <a:off x="4554200" y="587868"/>
        <a:ext cx="4420922" cy="866783"/>
      </dsp:txXfrm>
    </dsp:sp>
    <dsp:sp modelId="{3C85615E-D6A0-465A-A756-3BDB105BA268}">
      <dsp:nvSpPr>
        <dsp:cNvPr id="0" name=""/>
        <dsp:cNvSpPr/>
      </dsp:nvSpPr>
      <dsp:spPr>
        <a:xfrm>
          <a:off x="4488357" y="1589559"/>
          <a:ext cx="4568487" cy="960565"/>
        </a:xfrm>
        <a:prstGeom prst="roundRect">
          <a:avLst/>
        </a:prstGeom>
        <a:solidFill>
          <a:srgbClr val="00EE6C">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sz="1200" b="1" kern="1200" dirty="0">
              <a:latin typeface="+mn-lt"/>
              <a:cs typeface="Calibri"/>
            </a:rPr>
            <a:t>●</a:t>
          </a:r>
          <a:r>
            <a:rPr lang="en-GB" sz="1200" b="1" kern="1200" dirty="0"/>
            <a:t> From a technical point of view, one calorie is the energy required to raise the temperature of one gram of water by one degree Celsius (equivalent to 1.8 degrees Fahrenheit).</a:t>
          </a:r>
          <a:r>
            <a:rPr lang="el-GR" sz="1200" b="1" kern="1200" dirty="0"/>
            <a:t> </a:t>
          </a:r>
          <a:endParaRPr lang="en-US" sz="1200" b="1" i="1" kern="1200" dirty="0">
            <a:solidFill>
              <a:schemeClr val="tx1"/>
            </a:solidFill>
            <a:latin typeface="+mn-lt"/>
          </a:endParaRPr>
        </a:p>
      </dsp:txBody>
      <dsp:txXfrm>
        <a:off x="4535248" y="1636450"/>
        <a:ext cx="4474705" cy="866783"/>
      </dsp:txXfrm>
    </dsp:sp>
    <dsp:sp modelId="{F739F1E8-24BF-445B-9039-0002B0B6B3A3}">
      <dsp:nvSpPr>
        <dsp:cNvPr id="0" name=""/>
        <dsp:cNvSpPr/>
      </dsp:nvSpPr>
      <dsp:spPr>
        <a:xfrm>
          <a:off x="4419310" y="2702249"/>
          <a:ext cx="4690701" cy="960565"/>
        </a:xfrm>
        <a:prstGeom prst="roundRect">
          <a:avLst/>
        </a:prstGeom>
        <a:solidFill>
          <a:srgbClr val="CCFF33">
            <a:alpha val="90000"/>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sz="1200" b="1" kern="1200" dirty="0">
              <a:latin typeface="+mn-lt"/>
              <a:cs typeface="Calibri"/>
            </a:rPr>
            <a:t>●</a:t>
          </a:r>
          <a:r>
            <a:rPr lang="en-GB" sz="1200" b="1" kern="1200" dirty="0">
              <a:latin typeface="+mn-lt"/>
              <a:cs typeface="Calibri"/>
            </a:rPr>
            <a:t> When referring to the energy content of food, usually a much larger unit, which is 1000 times greater than one calorie, is used, which is called kilocalorie (kcal). However, in a non-scientific context, kilocalories are often referred to as calories.</a:t>
          </a:r>
          <a:endParaRPr lang="el-GR" sz="1200" b="1" kern="1200" dirty="0">
            <a:latin typeface="+mn-lt"/>
          </a:endParaRPr>
        </a:p>
      </dsp:txBody>
      <dsp:txXfrm>
        <a:off x="4466201" y="2749140"/>
        <a:ext cx="4596919" cy="866783"/>
      </dsp:txXfrm>
    </dsp:sp>
    <dsp:sp modelId="{68E4904F-CC4A-4973-949D-426297008831}">
      <dsp:nvSpPr>
        <dsp:cNvPr id="0" name=""/>
        <dsp:cNvSpPr/>
      </dsp:nvSpPr>
      <dsp:spPr>
        <a:xfrm>
          <a:off x="4388748" y="3782884"/>
          <a:ext cx="4751826" cy="960565"/>
        </a:xfrm>
        <a:prstGeom prst="roundRect">
          <a:avLst/>
        </a:prstGeom>
        <a:solidFill>
          <a:srgbClr val="00EE6C">
            <a:alpha val="90000"/>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sz="1200" b="1" i="1" kern="1200" dirty="0">
              <a:latin typeface="+mn-lt"/>
              <a:cs typeface="Calibri"/>
            </a:rPr>
            <a:t>●</a:t>
          </a:r>
          <a:r>
            <a:rPr lang="en-US" sz="1200" b="1" i="1" kern="1200" dirty="0">
              <a:latin typeface="+mn-lt"/>
              <a:cs typeface="Calibri"/>
            </a:rPr>
            <a:t> </a:t>
          </a:r>
          <a:r>
            <a:rPr lang="en-GB" sz="1200" b="1" i="0" kern="1200" dirty="0"/>
            <a:t>For the conversion from kcal to </a:t>
          </a:r>
          <a:r>
            <a:rPr lang="en-GB" sz="1200" b="1" i="0" kern="1200" dirty="0" err="1"/>
            <a:t>kjoule</a:t>
          </a:r>
          <a:r>
            <a:rPr lang="en-GB" sz="1200" b="1" i="0" kern="1200" dirty="0"/>
            <a:t> and vice versa the following relationships apply:</a:t>
          </a:r>
          <a:endParaRPr lang="en-US" sz="1200" b="1" i="0" kern="1200" dirty="0"/>
        </a:p>
        <a:p>
          <a:pPr marL="0" lvl="0" indent="0" algn="ctr" defTabSz="533400">
            <a:lnSpc>
              <a:spcPct val="90000"/>
            </a:lnSpc>
            <a:spcBef>
              <a:spcPct val="0"/>
            </a:spcBef>
            <a:spcAft>
              <a:spcPct val="35000"/>
            </a:spcAft>
            <a:buNone/>
          </a:pPr>
          <a:r>
            <a:rPr lang="en-US" sz="1200" b="1" i="0" kern="1200" dirty="0"/>
            <a:t>l kcal = 4,2 </a:t>
          </a:r>
          <a:r>
            <a:rPr lang="en-US" sz="1200" b="1" i="0" kern="1200" dirty="0" err="1"/>
            <a:t>kj</a:t>
          </a:r>
          <a:r>
            <a:rPr lang="en-US" sz="1200" b="1" i="0" kern="1200" dirty="0"/>
            <a:t> and</a:t>
          </a:r>
          <a:r>
            <a:rPr lang="el-GR" sz="1200" b="1" i="0" kern="1200" dirty="0"/>
            <a:t> 1 </a:t>
          </a:r>
          <a:r>
            <a:rPr lang="en-US" sz="1200" b="1" i="0" kern="1200" dirty="0" err="1"/>
            <a:t>kj</a:t>
          </a:r>
          <a:r>
            <a:rPr lang="en-US" sz="1200" b="1" i="0" kern="1200" dirty="0"/>
            <a:t> = 0,24 kcal</a:t>
          </a:r>
          <a:endParaRPr lang="el-GR" sz="1200" b="1" kern="1200" dirty="0">
            <a:solidFill>
              <a:schemeClr val="tx1"/>
            </a:solidFill>
            <a:latin typeface="+mn-lt"/>
          </a:endParaRPr>
        </a:p>
      </dsp:txBody>
      <dsp:txXfrm>
        <a:off x="4435639" y="3829775"/>
        <a:ext cx="4658044" cy="8667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F4D6C-96B2-448F-A248-7B2102610F64}">
      <dsp:nvSpPr>
        <dsp:cNvPr id="0" name=""/>
        <dsp:cNvSpPr/>
      </dsp:nvSpPr>
      <dsp:spPr>
        <a:xfrm rot="21300000">
          <a:off x="20722" y="1597354"/>
          <a:ext cx="7550360" cy="805184"/>
        </a:xfrm>
        <a:prstGeom prst="mathMinus">
          <a:avLst/>
        </a:prstGeom>
        <a:solidFill>
          <a:srgbClr val="9966FF"/>
        </a:solidFill>
        <a:ln>
          <a:solidFill>
            <a:srgbClr val="00B050"/>
          </a:solid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92E72A5-57D6-4363-A50E-BF82CDC197CC}">
      <dsp:nvSpPr>
        <dsp:cNvPr id="0" name=""/>
        <dsp:cNvSpPr/>
      </dsp:nvSpPr>
      <dsp:spPr>
        <a:xfrm>
          <a:off x="911016" y="182522"/>
          <a:ext cx="2277541" cy="1460177"/>
        </a:xfrm>
        <a:prstGeom prst="downArrow">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E7F8A3D-4939-40B5-AA0B-9068B4DB1074}">
      <dsp:nvSpPr>
        <dsp:cNvPr id="0" name=""/>
        <dsp:cNvSpPr/>
      </dsp:nvSpPr>
      <dsp:spPr>
        <a:xfrm>
          <a:off x="3569387" y="0"/>
          <a:ext cx="3337916" cy="1533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B050"/>
              </a:solidFill>
              <a:latin typeface="+mn-lt"/>
            </a:rPr>
            <a:t>Calorific value of nutrients</a:t>
          </a:r>
          <a:endParaRPr lang="el-GR" sz="1400" b="1" kern="1200" dirty="0">
            <a:solidFill>
              <a:srgbClr val="00B050"/>
            </a:solidFill>
            <a:latin typeface="+mn-lt"/>
          </a:endParaRPr>
        </a:p>
        <a:p>
          <a:pPr marL="0" lvl="0" indent="0" algn="ctr" defTabSz="622300">
            <a:lnSpc>
              <a:spcPct val="90000"/>
            </a:lnSpc>
            <a:spcBef>
              <a:spcPct val="0"/>
            </a:spcBef>
            <a:spcAft>
              <a:spcPct val="35000"/>
            </a:spcAft>
            <a:buNone/>
          </a:pPr>
          <a:r>
            <a:rPr lang="el-GR" sz="1400" b="1" kern="1200" dirty="0">
              <a:solidFill>
                <a:srgbClr val="00B050"/>
              </a:solidFill>
              <a:latin typeface="+mn-lt"/>
              <a:cs typeface="Calibri"/>
            </a:rPr>
            <a:t>↓</a:t>
          </a:r>
          <a:endParaRPr lang="el-GR" sz="1400" b="1" kern="1200" dirty="0">
            <a:solidFill>
              <a:srgbClr val="00B050"/>
            </a:solidFill>
            <a:latin typeface="+mn-lt"/>
          </a:endParaRPr>
        </a:p>
        <a:p>
          <a:pPr marL="0" lvl="0" indent="0" algn="ctr" defTabSz="622300">
            <a:lnSpc>
              <a:spcPct val="90000"/>
            </a:lnSpc>
            <a:spcBef>
              <a:spcPct val="0"/>
            </a:spcBef>
            <a:spcAft>
              <a:spcPct val="35000"/>
            </a:spcAft>
            <a:buNone/>
          </a:pPr>
          <a:r>
            <a:rPr lang="el-GR" sz="1200" b="1" i="0" kern="1200" dirty="0">
              <a:solidFill>
                <a:srgbClr val="6600FF"/>
              </a:solidFill>
              <a:latin typeface="Calibri" panose="020F0502020204030204" pitchFamily="34" charset="0"/>
              <a:cs typeface="Calibri" panose="020F0502020204030204" pitchFamily="34" charset="0"/>
            </a:rPr>
            <a:t>• </a:t>
          </a:r>
          <a:r>
            <a:rPr lang="en-GB" sz="1200" b="1" i="0" kern="1200" dirty="0">
              <a:solidFill>
                <a:srgbClr val="6600FF"/>
              </a:solidFill>
              <a:latin typeface="Calibri" panose="020F0502020204030204" pitchFamily="34" charset="0"/>
              <a:cs typeface="Calibri" panose="020F0502020204030204" pitchFamily="34" charset="0"/>
            </a:rPr>
            <a:t>Carbohydrates</a:t>
          </a:r>
          <a:r>
            <a:rPr lang="el-GR" sz="1200" b="1" i="0" kern="1200" dirty="0">
              <a:solidFill>
                <a:srgbClr val="6600FF"/>
              </a:solidFill>
            </a:rPr>
            <a:t> </a:t>
          </a:r>
          <a:r>
            <a:rPr lang="el-GR" sz="1200" b="1" i="0" kern="1200" dirty="0">
              <a:solidFill>
                <a:schemeClr val="tx1"/>
              </a:solidFill>
            </a:rPr>
            <a:t>(4 Kcal/gr)</a:t>
          </a:r>
        </a:p>
        <a:p>
          <a:pPr marL="0" lvl="0" indent="0" algn="ctr" defTabSz="622300">
            <a:lnSpc>
              <a:spcPct val="90000"/>
            </a:lnSpc>
            <a:spcBef>
              <a:spcPct val="0"/>
            </a:spcBef>
            <a:spcAft>
              <a:spcPct val="35000"/>
            </a:spcAft>
            <a:buNone/>
          </a:pPr>
          <a:r>
            <a:rPr lang="el-GR" sz="1200" b="1" i="0" kern="1200" dirty="0">
              <a:solidFill>
                <a:srgbClr val="6600FF"/>
              </a:solidFill>
              <a:latin typeface="Calibri" panose="020F0502020204030204" pitchFamily="34" charset="0"/>
              <a:cs typeface="Calibri" panose="020F0502020204030204" pitchFamily="34" charset="0"/>
            </a:rPr>
            <a:t>• </a:t>
          </a:r>
          <a:r>
            <a:rPr lang="en-GB" sz="1200" b="1" i="0" kern="1200" dirty="0">
              <a:solidFill>
                <a:srgbClr val="6600FF"/>
              </a:solidFill>
              <a:latin typeface="Calibri" panose="020F0502020204030204" pitchFamily="34" charset="0"/>
              <a:cs typeface="Calibri" panose="020F0502020204030204" pitchFamily="34" charset="0"/>
            </a:rPr>
            <a:t>Protein</a:t>
          </a:r>
          <a:r>
            <a:rPr lang="el-GR" sz="1200" b="1" i="0" kern="1200" dirty="0">
              <a:solidFill>
                <a:srgbClr val="6600FF"/>
              </a:solidFill>
            </a:rPr>
            <a:t> </a:t>
          </a:r>
          <a:r>
            <a:rPr lang="el-GR" sz="1200" b="1" i="0" kern="1200" dirty="0">
              <a:solidFill>
                <a:schemeClr val="tx1"/>
              </a:solidFill>
            </a:rPr>
            <a:t>(4 Kcal/gr)</a:t>
          </a:r>
        </a:p>
        <a:p>
          <a:pPr marL="0" lvl="0" indent="0" algn="ctr" defTabSz="622300">
            <a:lnSpc>
              <a:spcPct val="90000"/>
            </a:lnSpc>
            <a:spcBef>
              <a:spcPct val="0"/>
            </a:spcBef>
            <a:spcAft>
              <a:spcPct val="35000"/>
            </a:spcAft>
            <a:buNone/>
          </a:pPr>
          <a:r>
            <a:rPr lang="el-GR" sz="1200" b="1" i="0" kern="1200" dirty="0">
              <a:solidFill>
                <a:srgbClr val="6600FF"/>
              </a:solidFill>
              <a:latin typeface="Calibri" panose="020F0502020204030204" pitchFamily="34" charset="0"/>
              <a:cs typeface="Calibri" panose="020F0502020204030204" pitchFamily="34" charset="0"/>
            </a:rPr>
            <a:t>• </a:t>
          </a:r>
          <a:r>
            <a:rPr lang="en-GB" sz="1200" b="1" i="0" kern="1200" dirty="0">
              <a:solidFill>
                <a:srgbClr val="6600FF"/>
              </a:solidFill>
              <a:latin typeface="Calibri" panose="020F0502020204030204" pitchFamily="34" charset="0"/>
              <a:cs typeface="Calibri" panose="020F0502020204030204" pitchFamily="34" charset="0"/>
            </a:rPr>
            <a:t>Fat</a:t>
          </a:r>
          <a:r>
            <a:rPr lang="el-GR" sz="1200" b="1" i="0" kern="1200" dirty="0">
              <a:solidFill>
                <a:srgbClr val="6600FF"/>
              </a:solidFill>
            </a:rPr>
            <a:t> </a:t>
          </a:r>
          <a:r>
            <a:rPr lang="el-GR" sz="1200" b="1" i="0" kern="1200" dirty="0">
              <a:solidFill>
                <a:schemeClr val="tx1"/>
              </a:solidFill>
            </a:rPr>
            <a:t>(9 Kcal/gr).</a:t>
          </a:r>
          <a:r>
            <a:rPr lang="el-GR" sz="1200" b="1" kern="1200" dirty="0">
              <a:solidFill>
                <a:schemeClr val="tx1"/>
              </a:solidFill>
            </a:rPr>
            <a:t> </a:t>
          </a:r>
        </a:p>
        <a:p>
          <a:pPr marL="0" lvl="0" indent="0" algn="ctr" defTabSz="622300">
            <a:lnSpc>
              <a:spcPct val="90000"/>
            </a:lnSpc>
            <a:spcBef>
              <a:spcPct val="0"/>
            </a:spcBef>
            <a:spcAft>
              <a:spcPct val="35000"/>
            </a:spcAft>
            <a:buNone/>
          </a:pPr>
          <a:r>
            <a:rPr lang="el-GR" sz="1200" b="1" i="0" kern="1200" dirty="0">
              <a:solidFill>
                <a:srgbClr val="6600FF"/>
              </a:solidFill>
              <a:latin typeface="Calibri" panose="020F0502020204030204" pitchFamily="34" charset="0"/>
              <a:cs typeface="Calibri" panose="020F0502020204030204" pitchFamily="34" charset="0"/>
            </a:rPr>
            <a:t>• </a:t>
          </a:r>
          <a:r>
            <a:rPr lang="en-GB" sz="1200" b="1" i="0" kern="1200" dirty="0">
              <a:solidFill>
                <a:srgbClr val="6600FF"/>
              </a:solidFill>
              <a:latin typeface="Calibri" panose="020F0502020204030204" pitchFamily="34" charset="0"/>
              <a:cs typeface="Calibri" panose="020F0502020204030204" pitchFamily="34" charset="0"/>
            </a:rPr>
            <a:t>Alcohol</a:t>
          </a:r>
          <a:r>
            <a:rPr lang="el-GR" sz="1200" b="1" kern="1200" dirty="0">
              <a:solidFill>
                <a:schemeClr val="tx1"/>
              </a:solidFill>
            </a:rPr>
            <a:t> </a:t>
          </a:r>
          <a:r>
            <a:rPr lang="el-GR" sz="1200" b="1" i="0" kern="1200" dirty="0">
              <a:solidFill>
                <a:schemeClr val="tx1"/>
              </a:solidFill>
            </a:rPr>
            <a:t>(7 Kcal/gr) (</a:t>
          </a:r>
          <a:r>
            <a:rPr lang="en-GB" sz="1200" b="1" i="0" kern="1200" dirty="0">
              <a:solidFill>
                <a:schemeClr val="tx1"/>
              </a:solidFill>
            </a:rPr>
            <a:t>it is not considered a nutrient, because the body does not need it for survival</a:t>
          </a:r>
          <a:r>
            <a:rPr lang="el-GR" sz="1200" b="1" kern="1200" dirty="0">
              <a:solidFill>
                <a:schemeClr val="tx1"/>
              </a:solidFill>
            </a:rPr>
            <a:t>).</a:t>
          </a:r>
          <a:endParaRPr lang="el-GR" sz="1200" b="1" kern="1200" dirty="0"/>
        </a:p>
      </dsp:txBody>
      <dsp:txXfrm>
        <a:off x="3569387" y="0"/>
        <a:ext cx="3337916" cy="1533186"/>
      </dsp:txXfrm>
    </dsp:sp>
    <dsp:sp modelId="{FB9E4B18-5519-49CE-A5AC-34B6A68D0FFF}">
      <dsp:nvSpPr>
        <dsp:cNvPr id="0" name=""/>
        <dsp:cNvSpPr/>
      </dsp:nvSpPr>
      <dsp:spPr>
        <a:xfrm>
          <a:off x="4403247" y="2007744"/>
          <a:ext cx="2277541" cy="1460177"/>
        </a:xfrm>
        <a:prstGeom prst="upArrow">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0789B12-AD13-423D-A681-AE00795D3A3B}">
      <dsp:nvSpPr>
        <dsp:cNvPr id="0" name=""/>
        <dsp:cNvSpPr/>
      </dsp:nvSpPr>
      <dsp:spPr>
        <a:xfrm>
          <a:off x="288731" y="2121205"/>
          <a:ext cx="4129456" cy="152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l-GR" sz="1200" b="1" kern="1200" dirty="0">
            <a:solidFill>
              <a:schemeClr val="tx1"/>
            </a:solidFill>
            <a:latin typeface="+mn-lt"/>
          </a:endParaRPr>
        </a:p>
        <a:p>
          <a:pPr marL="0" lvl="0" indent="0" algn="ctr" defTabSz="533400">
            <a:lnSpc>
              <a:spcPct val="90000"/>
            </a:lnSpc>
            <a:spcBef>
              <a:spcPct val="0"/>
            </a:spcBef>
            <a:spcAft>
              <a:spcPct val="35000"/>
            </a:spcAft>
            <a:buNone/>
          </a:pPr>
          <a:r>
            <a:rPr lang="en-GB" sz="1400" b="1" kern="1200" dirty="0">
              <a:solidFill>
                <a:srgbClr val="9900FF"/>
              </a:solidFill>
              <a:latin typeface="+mn-lt"/>
            </a:rPr>
            <a:t>Empty calories</a:t>
          </a:r>
          <a:endParaRPr lang="el-GR" sz="1400" b="1" kern="1200" dirty="0">
            <a:solidFill>
              <a:srgbClr val="9900FF"/>
            </a:solidFill>
            <a:latin typeface="+mn-lt"/>
          </a:endParaRPr>
        </a:p>
        <a:p>
          <a:pPr marL="0" lvl="0" indent="0" algn="ctr" defTabSz="533400">
            <a:lnSpc>
              <a:spcPct val="90000"/>
            </a:lnSpc>
            <a:spcBef>
              <a:spcPct val="0"/>
            </a:spcBef>
            <a:spcAft>
              <a:spcPct val="35000"/>
            </a:spcAft>
            <a:buNone/>
          </a:pPr>
          <a:r>
            <a:rPr lang="el-GR" sz="1200" b="1" kern="1200" dirty="0">
              <a:solidFill>
                <a:srgbClr val="00B050"/>
              </a:solidFill>
              <a:latin typeface="+mn-lt"/>
              <a:cs typeface="Calibri"/>
            </a:rPr>
            <a:t>↓</a:t>
          </a:r>
          <a:endParaRPr lang="el-GR" sz="1200" b="1" kern="1200" dirty="0">
            <a:solidFill>
              <a:srgbClr val="00B050"/>
            </a:solidFill>
            <a:latin typeface="+mn-lt"/>
          </a:endParaRPr>
        </a:p>
        <a:p>
          <a:pPr marL="0" lvl="0" indent="0" algn="ctr" defTabSz="533400">
            <a:lnSpc>
              <a:spcPct val="90000"/>
            </a:lnSpc>
            <a:spcBef>
              <a:spcPct val="0"/>
            </a:spcBef>
            <a:spcAft>
              <a:spcPct val="35000"/>
            </a:spcAft>
            <a:buNone/>
          </a:pPr>
          <a:r>
            <a:rPr lang="en-GB" sz="1200" b="1" i="0" kern="1200" dirty="0">
              <a:solidFill>
                <a:srgbClr val="00B050"/>
              </a:solidFill>
              <a:latin typeface="+mn-lt"/>
            </a:rPr>
            <a:t>Vitamins, minerals/trace elements</a:t>
          </a:r>
          <a:r>
            <a:rPr lang="el-GR" sz="1200" b="1" i="0" kern="1200" dirty="0">
              <a:solidFill>
                <a:schemeClr val="tx1"/>
              </a:solidFill>
              <a:latin typeface="+mn-lt"/>
            </a:rPr>
            <a:t> </a:t>
          </a:r>
          <a:r>
            <a:rPr lang="en-GB" sz="1200" b="1" i="0" kern="1200" dirty="0">
              <a:solidFill>
                <a:schemeClr val="tx1"/>
              </a:solidFill>
              <a:latin typeface="+mn-lt"/>
            </a:rPr>
            <a:t>and </a:t>
          </a:r>
          <a:r>
            <a:rPr lang="en-GB" sz="1200" b="1" i="0" kern="1200" dirty="0">
              <a:solidFill>
                <a:srgbClr val="00B050"/>
              </a:solidFill>
              <a:latin typeface="+mn-lt"/>
            </a:rPr>
            <a:t>water, </a:t>
          </a:r>
          <a:r>
            <a:rPr lang="en-GB" sz="1200" b="1" i="0" kern="1200" dirty="0">
              <a:solidFill>
                <a:schemeClr val="tx1"/>
              </a:solidFill>
              <a:latin typeface="+mn-lt"/>
            </a:rPr>
            <a:t>do not give us energy.</a:t>
          </a:r>
          <a:endParaRPr lang="el-GR" sz="1200" kern="1200" dirty="0">
            <a:solidFill>
              <a:schemeClr val="tx1"/>
            </a:solidFill>
          </a:endParaRPr>
        </a:p>
        <a:p>
          <a:pPr marL="0" lvl="0" indent="0" algn="ctr" defTabSz="533400">
            <a:lnSpc>
              <a:spcPct val="90000"/>
            </a:lnSpc>
            <a:spcBef>
              <a:spcPct val="0"/>
            </a:spcBef>
            <a:spcAft>
              <a:spcPct val="35000"/>
            </a:spcAft>
            <a:buNone/>
          </a:pPr>
          <a:endParaRPr lang="el-GR" sz="2200" b="1" kern="1200" dirty="0"/>
        </a:p>
      </dsp:txBody>
      <dsp:txXfrm>
        <a:off x="288731" y="2121205"/>
        <a:ext cx="4129456" cy="1525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00E12-33C3-4195-9A91-5F471075FE9D}">
      <dsp:nvSpPr>
        <dsp:cNvPr id="0" name=""/>
        <dsp:cNvSpPr/>
      </dsp:nvSpPr>
      <dsp:spPr>
        <a:xfrm>
          <a:off x="0" y="0"/>
          <a:ext cx="7664802" cy="1156763"/>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l-GR" sz="1500" b="1" kern="1200" dirty="0">
              <a:solidFill>
                <a:schemeClr val="tx1"/>
              </a:solidFill>
            </a:rPr>
            <a:t>→ </a:t>
          </a:r>
          <a:r>
            <a:rPr lang="en-GB" sz="1500" b="1" kern="1200" dirty="0">
              <a:solidFill>
                <a:schemeClr val="tx1"/>
              </a:solidFill>
            </a:rPr>
            <a:t>Each food contains a certain amount of energy, which depends on its composition of nutrients.</a:t>
          </a:r>
          <a:r>
            <a:rPr lang="el-GR" sz="1500" b="1" kern="1200" dirty="0">
              <a:solidFill>
                <a:schemeClr val="tx1"/>
              </a:solidFill>
            </a:rPr>
            <a:t> </a:t>
          </a:r>
        </a:p>
      </dsp:txBody>
      <dsp:txXfrm>
        <a:off x="33880" y="33880"/>
        <a:ext cx="6318818" cy="1089003"/>
      </dsp:txXfrm>
    </dsp:sp>
    <dsp:sp modelId="{525CC4E6-45B6-4C26-AE6A-7D2A92D1D65B}">
      <dsp:nvSpPr>
        <dsp:cNvPr id="0" name=""/>
        <dsp:cNvSpPr/>
      </dsp:nvSpPr>
      <dsp:spPr>
        <a:xfrm>
          <a:off x="641927" y="1367083"/>
          <a:ext cx="7664802" cy="1156763"/>
        </a:xfrm>
        <a:prstGeom prst="roundRect">
          <a:avLst>
            <a:gd name="adj" fmla="val 10000"/>
          </a:avLst>
        </a:prstGeom>
        <a:solidFill>
          <a:srgbClr val="81FF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l-GR" sz="1500" b="1" kern="1200" dirty="0">
              <a:solidFill>
                <a:schemeClr val="tx1"/>
              </a:solidFill>
            </a:rPr>
            <a:t>→ </a:t>
          </a:r>
          <a:r>
            <a:rPr lang="en-GB" sz="1500" b="1" kern="1200" dirty="0">
              <a:solidFill>
                <a:schemeClr val="tx1"/>
              </a:solidFill>
            </a:rPr>
            <a:t>Therefore, if the composition of a food in carbohydrates, fat and protein is known, then the energy (calories) of a certain amount of food can be easily calculated.</a:t>
          </a:r>
          <a:endParaRPr lang="el-GR" sz="1500" b="1" kern="1200" dirty="0">
            <a:solidFill>
              <a:schemeClr val="tx1"/>
            </a:solidFill>
          </a:endParaRPr>
        </a:p>
      </dsp:txBody>
      <dsp:txXfrm>
        <a:off x="675807" y="1400963"/>
        <a:ext cx="6203219" cy="1089003"/>
      </dsp:txXfrm>
    </dsp:sp>
    <dsp:sp modelId="{F2DD5377-870A-4D1D-A797-00705EF30A25}">
      <dsp:nvSpPr>
        <dsp:cNvPr id="0" name=""/>
        <dsp:cNvSpPr/>
      </dsp:nvSpPr>
      <dsp:spPr>
        <a:xfrm>
          <a:off x="1274273" y="2734167"/>
          <a:ext cx="7664802" cy="1156763"/>
        </a:xfrm>
        <a:prstGeom prst="roundRect">
          <a:avLst>
            <a:gd name="adj" fmla="val 10000"/>
          </a:avLst>
        </a:prstGeom>
        <a:solidFill>
          <a:srgbClr val="FF99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l-GR" sz="1500" b="1" kern="1200" dirty="0">
              <a:solidFill>
                <a:schemeClr val="tx1"/>
              </a:solidFill>
            </a:rPr>
            <a:t>→</a:t>
          </a:r>
          <a:r>
            <a:rPr lang="en-GB" sz="1500" b="1" kern="1200" dirty="0">
              <a:solidFill>
                <a:schemeClr val="tx1"/>
              </a:solidFill>
            </a:rPr>
            <a:t> This corresponds to the total amount of energy from carbohydrates, fat and protein contained in the amount of food.</a:t>
          </a:r>
          <a:endParaRPr lang="en-US" sz="1500" kern="1200" dirty="0">
            <a:solidFill>
              <a:schemeClr val="tx1"/>
            </a:solidFill>
          </a:endParaRPr>
        </a:p>
      </dsp:txBody>
      <dsp:txXfrm>
        <a:off x="1308153" y="2768047"/>
        <a:ext cx="6212800" cy="1089003"/>
      </dsp:txXfrm>
    </dsp:sp>
    <dsp:sp modelId="{BF6E17AD-6E84-40FF-BC2E-1C46EB5D11AF}">
      <dsp:nvSpPr>
        <dsp:cNvPr id="0" name=""/>
        <dsp:cNvSpPr/>
      </dsp:nvSpPr>
      <dsp:spPr>
        <a:xfrm>
          <a:off x="1916200" y="4101251"/>
          <a:ext cx="7664802" cy="1156763"/>
        </a:xfrm>
        <a:prstGeom prst="roundRect">
          <a:avLst>
            <a:gd name="adj" fmla="val 10000"/>
          </a:avLst>
        </a:prstGeom>
        <a:solidFill>
          <a:srgbClr val="B9B9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l-GR" sz="1500" b="1" kern="1200" dirty="0">
              <a:solidFill>
                <a:schemeClr val="tx1"/>
              </a:solidFill>
            </a:rPr>
            <a:t>→</a:t>
          </a:r>
          <a:r>
            <a:rPr lang="en-GB" sz="1500" b="1" kern="1200" dirty="0">
              <a:solidFill>
                <a:schemeClr val="tx1"/>
              </a:solidFill>
            </a:rPr>
            <a:t> For example, if a food contains 5 g. of carbohydrates or protein, it provides 20 calories from carbohydrates or protein [5g x 4 (kcal / g)], while a food with 5 g. of fat provides 45 calories [5g x 9 (kcal / g)]</a:t>
          </a:r>
          <a:endParaRPr lang="el-GR" sz="1500" b="1" kern="1200" dirty="0">
            <a:solidFill>
              <a:schemeClr val="tx1"/>
            </a:solidFill>
          </a:endParaRPr>
        </a:p>
      </dsp:txBody>
      <dsp:txXfrm>
        <a:off x="1950080" y="4135131"/>
        <a:ext cx="6203219" cy="1089003"/>
      </dsp:txXfrm>
    </dsp:sp>
    <dsp:sp modelId="{A3E96BF6-A9A8-486E-8A0F-90102A0DE7AC}">
      <dsp:nvSpPr>
        <dsp:cNvPr id="0" name=""/>
        <dsp:cNvSpPr/>
      </dsp:nvSpPr>
      <dsp:spPr>
        <a:xfrm>
          <a:off x="6912906" y="885975"/>
          <a:ext cx="751896" cy="751896"/>
        </a:xfrm>
        <a:prstGeom prst="downArrow">
          <a:avLst>
            <a:gd name="adj1" fmla="val 55000"/>
            <a:gd name="adj2" fmla="val 45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l-GR" sz="3400" kern="1200"/>
        </a:p>
      </dsp:txBody>
      <dsp:txXfrm>
        <a:off x="7082083" y="885975"/>
        <a:ext cx="413542" cy="565802"/>
      </dsp:txXfrm>
    </dsp:sp>
    <dsp:sp modelId="{AADAEE17-F899-4136-8D3E-56C4EDA39D5C}">
      <dsp:nvSpPr>
        <dsp:cNvPr id="0" name=""/>
        <dsp:cNvSpPr/>
      </dsp:nvSpPr>
      <dsp:spPr>
        <a:xfrm>
          <a:off x="7554833" y="2253059"/>
          <a:ext cx="751896" cy="751896"/>
        </a:xfrm>
        <a:prstGeom prst="downArrow">
          <a:avLst>
            <a:gd name="adj1" fmla="val 55000"/>
            <a:gd name="adj2" fmla="val 45000"/>
          </a:avLst>
        </a:prstGeom>
        <a:solidFill>
          <a:srgbClr val="81FFFF">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l-GR" sz="3400" kern="1200"/>
        </a:p>
      </dsp:txBody>
      <dsp:txXfrm>
        <a:off x="7724010" y="2253059"/>
        <a:ext cx="413542" cy="565802"/>
      </dsp:txXfrm>
    </dsp:sp>
    <dsp:sp modelId="{3CD4C12B-3B9D-49FC-B397-3BA04D9C7356}">
      <dsp:nvSpPr>
        <dsp:cNvPr id="0" name=""/>
        <dsp:cNvSpPr/>
      </dsp:nvSpPr>
      <dsp:spPr>
        <a:xfrm>
          <a:off x="8187179" y="3620143"/>
          <a:ext cx="751896" cy="751896"/>
        </a:xfrm>
        <a:prstGeom prst="downArrow">
          <a:avLst>
            <a:gd name="adj1" fmla="val 55000"/>
            <a:gd name="adj2" fmla="val 45000"/>
          </a:avLst>
        </a:prstGeom>
        <a:solidFill>
          <a:srgbClr val="FF99FF">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356356" y="3620143"/>
        <a:ext cx="413542" cy="565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9C7F3-EF62-437B-8E4F-EF1F798BEDAB}">
      <dsp:nvSpPr>
        <dsp:cNvPr id="0" name=""/>
        <dsp:cNvSpPr/>
      </dsp:nvSpPr>
      <dsp:spPr>
        <a:xfrm>
          <a:off x="1584673" y="2027545"/>
          <a:ext cx="2967782" cy="1979511"/>
        </a:xfrm>
        <a:prstGeom prst="rect">
          <a:avLst/>
        </a:prstGeom>
        <a:solidFill>
          <a:srgbClr val="9966FF"/>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en-GB" sz="1400" b="1" i="0" kern="1200" dirty="0"/>
            <a:t>Large quantities of the following are required:</a:t>
          </a:r>
          <a:endParaRPr lang="el-GR" sz="1400" b="1" i="0" kern="1200" dirty="0"/>
        </a:p>
        <a:p>
          <a:pPr marL="0" lvl="0" indent="0" algn="just" defTabSz="622300">
            <a:lnSpc>
              <a:spcPct val="90000"/>
            </a:lnSpc>
            <a:spcBef>
              <a:spcPct val="0"/>
            </a:spcBef>
            <a:spcAft>
              <a:spcPct val="35000"/>
            </a:spcAft>
            <a:buNone/>
          </a:pPr>
          <a:r>
            <a:rPr lang="el-GR" sz="1400" b="1" kern="1200" dirty="0"/>
            <a:t>→ </a:t>
          </a:r>
          <a:r>
            <a:rPr lang="en-GB" sz="1400" b="1" kern="1200" dirty="0"/>
            <a:t>Protein</a:t>
          </a:r>
          <a:endParaRPr lang="el-GR" sz="1400" b="1" kern="1200" dirty="0"/>
        </a:p>
        <a:p>
          <a:pPr marL="0" lvl="0" indent="0" algn="just" defTabSz="622300">
            <a:lnSpc>
              <a:spcPct val="90000"/>
            </a:lnSpc>
            <a:spcBef>
              <a:spcPct val="0"/>
            </a:spcBef>
            <a:spcAft>
              <a:spcPct val="35000"/>
            </a:spcAft>
            <a:buNone/>
          </a:pPr>
          <a:r>
            <a:rPr lang="el-GR" sz="1400" b="1" kern="1200" dirty="0"/>
            <a:t>→ </a:t>
          </a:r>
          <a:r>
            <a:rPr lang="en-GB" sz="1400" b="1" kern="1200" dirty="0"/>
            <a:t>Carbohydrates</a:t>
          </a:r>
          <a:endParaRPr lang="el-GR" sz="1400" b="1" kern="1200" dirty="0"/>
        </a:p>
        <a:p>
          <a:pPr marL="0" lvl="0" indent="0" algn="just" defTabSz="622300">
            <a:lnSpc>
              <a:spcPct val="90000"/>
            </a:lnSpc>
            <a:spcBef>
              <a:spcPct val="0"/>
            </a:spcBef>
            <a:spcAft>
              <a:spcPct val="35000"/>
            </a:spcAft>
            <a:buNone/>
          </a:pPr>
          <a:r>
            <a:rPr lang="el-GR" sz="1400" b="1" kern="1200" dirty="0"/>
            <a:t>→ </a:t>
          </a:r>
          <a:r>
            <a:rPr lang="en-GB" sz="1400" b="1" kern="1200" dirty="0"/>
            <a:t>Fat</a:t>
          </a:r>
          <a:endParaRPr lang="el-GR" sz="1400" b="1" kern="1200" dirty="0"/>
        </a:p>
        <a:p>
          <a:pPr marL="0" lvl="0" indent="0" algn="just" defTabSz="622300">
            <a:lnSpc>
              <a:spcPct val="90000"/>
            </a:lnSpc>
            <a:spcBef>
              <a:spcPct val="0"/>
            </a:spcBef>
            <a:spcAft>
              <a:spcPct val="35000"/>
            </a:spcAft>
            <a:buNone/>
          </a:pPr>
          <a:r>
            <a:rPr lang="el-GR" sz="1400" b="1" kern="1200" dirty="0"/>
            <a:t>→ </a:t>
          </a:r>
          <a:r>
            <a:rPr lang="en-GB" sz="1400" b="1" kern="1200" dirty="0"/>
            <a:t>Water</a:t>
          </a:r>
          <a:endParaRPr lang="el-GR" sz="1400" b="1" kern="1200" dirty="0"/>
        </a:p>
      </dsp:txBody>
      <dsp:txXfrm>
        <a:off x="2059518" y="2027545"/>
        <a:ext cx="2492937" cy="1979511"/>
      </dsp:txXfrm>
    </dsp:sp>
    <dsp:sp modelId="{E72E8B20-280B-45F9-850A-78ED5F1313CC}">
      <dsp:nvSpPr>
        <dsp:cNvPr id="0" name=""/>
        <dsp:cNvSpPr/>
      </dsp:nvSpPr>
      <dsp:spPr>
        <a:xfrm>
          <a:off x="1855" y="1236137"/>
          <a:ext cx="1978521" cy="197852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rPr>
            <a:t>Macronutrients</a:t>
          </a:r>
          <a:endParaRPr lang="el-GR" sz="1600" b="1" kern="1200" dirty="0">
            <a:solidFill>
              <a:schemeClr val="bg1"/>
            </a:solidFill>
          </a:endParaRPr>
        </a:p>
      </dsp:txBody>
      <dsp:txXfrm>
        <a:off x="291603" y="1525885"/>
        <a:ext cx="1399025" cy="1399025"/>
      </dsp:txXfrm>
    </dsp:sp>
    <dsp:sp modelId="{26089C6A-197D-4D86-8FE4-8F03D06F1E6E}">
      <dsp:nvSpPr>
        <dsp:cNvPr id="0" name=""/>
        <dsp:cNvSpPr/>
      </dsp:nvSpPr>
      <dsp:spPr>
        <a:xfrm>
          <a:off x="6530977" y="2027545"/>
          <a:ext cx="2967782" cy="1979511"/>
        </a:xfrm>
        <a:prstGeom prst="rect">
          <a:avLst/>
        </a:prstGeom>
        <a:solidFill>
          <a:srgbClr val="FF0000">
            <a:alpha val="89804"/>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en-GB" sz="1400" b="1" i="0" kern="1200" dirty="0"/>
            <a:t>Smaller quantities of the following are required:</a:t>
          </a:r>
          <a:endParaRPr lang="el-GR" sz="1400" b="1" i="0" kern="1200" dirty="0"/>
        </a:p>
        <a:p>
          <a:pPr marL="0" lvl="0" indent="0" algn="just" defTabSz="622300">
            <a:lnSpc>
              <a:spcPct val="90000"/>
            </a:lnSpc>
            <a:spcBef>
              <a:spcPct val="0"/>
            </a:spcBef>
            <a:spcAft>
              <a:spcPct val="35000"/>
            </a:spcAft>
            <a:buNone/>
          </a:pPr>
          <a:r>
            <a:rPr lang="el-GR" sz="1400" b="1" kern="1200" dirty="0"/>
            <a:t>→ </a:t>
          </a:r>
          <a:r>
            <a:rPr lang="en-GB" sz="1400" b="1" kern="1200" dirty="0"/>
            <a:t>Vitamins</a:t>
          </a:r>
          <a:endParaRPr lang="el-GR" sz="1400" b="1" kern="1200" dirty="0"/>
        </a:p>
        <a:p>
          <a:pPr marL="0" lvl="0" indent="0" algn="just" defTabSz="622300">
            <a:lnSpc>
              <a:spcPct val="90000"/>
            </a:lnSpc>
            <a:spcBef>
              <a:spcPct val="0"/>
            </a:spcBef>
            <a:spcAft>
              <a:spcPct val="35000"/>
            </a:spcAft>
            <a:buNone/>
          </a:pPr>
          <a:r>
            <a:rPr lang="el-GR" sz="1400" b="1" kern="1200" dirty="0"/>
            <a:t>→ </a:t>
          </a:r>
          <a:r>
            <a:rPr lang="en-GB" sz="1400" b="1" kern="1200" dirty="0"/>
            <a:t>Minerals</a:t>
          </a:r>
          <a:endParaRPr lang="el-GR" sz="1400" b="1" kern="1200" dirty="0"/>
        </a:p>
      </dsp:txBody>
      <dsp:txXfrm>
        <a:off x="7005822" y="2027545"/>
        <a:ext cx="2492937" cy="1979511"/>
      </dsp:txXfrm>
    </dsp:sp>
    <dsp:sp modelId="{4C3802A2-021B-4326-8AE3-3393E0F8F257}">
      <dsp:nvSpPr>
        <dsp:cNvPr id="0" name=""/>
        <dsp:cNvSpPr/>
      </dsp:nvSpPr>
      <dsp:spPr>
        <a:xfrm>
          <a:off x="4948160" y="1236137"/>
          <a:ext cx="1978521" cy="1978521"/>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rPr>
            <a:t>Micronutrients</a:t>
          </a:r>
          <a:endParaRPr lang="el-GR" sz="1600" b="1" kern="1200" dirty="0">
            <a:solidFill>
              <a:schemeClr val="bg1"/>
            </a:solidFill>
          </a:endParaRPr>
        </a:p>
      </dsp:txBody>
      <dsp:txXfrm>
        <a:off x="5237908" y="1525885"/>
        <a:ext cx="1399025" cy="13990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44E4-DE29-462A-B494-93A3C499B19A}">
      <dsp:nvSpPr>
        <dsp:cNvPr id="0" name=""/>
        <dsp:cNvSpPr/>
      </dsp:nvSpPr>
      <dsp:spPr>
        <a:xfrm>
          <a:off x="0" y="0"/>
          <a:ext cx="11049918" cy="2397739"/>
        </a:xfrm>
        <a:prstGeom prst="roundRect">
          <a:avLst>
            <a:gd name="adj" fmla="val 10000"/>
          </a:avLst>
        </a:prstGeom>
        <a:solidFill>
          <a:schemeClr val="bg1">
            <a:alpha val="90000"/>
          </a:schemeClr>
        </a:solidFill>
        <a:ln>
          <a:solidFill>
            <a:schemeClr val="bg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5CCA039-A035-49FF-AD46-B6E7BAAD15A1}">
      <dsp:nvSpPr>
        <dsp:cNvPr id="0" name=""/>
        <dsp:cNvSpPr/>
      </dsp:nvSpPr>
      <dsp:spPr>
        <a:xfrm>
          <a:off x="332765" y="319698"/>
          <a:ext cx="1597598" cy="17583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3000" r="-10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4D0FBA-5366-406E-9533-8ED2CCDA5B16}">
      <dsp:nvSpPr>
        <dsp:cNvPr id="0" name=""/>
        <dsp:cNvSpPr/>
      </dsp:nvSpPr>
      <dsp:spPr>
        <a:xfrm rot="10800000">
          <a:off x="332765" y="2397739"/>
          <a:ext cx="1597598" cy="2930569"/>
        </a:xfrm>
        <a:prstGeom prst="round2SameRect">
          <a:avLst>
            <a:gd name="adj1" fmla="val 10500"/>
            <a:gd name="adj2" fmla="val 0"/>
          </a:avLst>
        </a:prstGeom>
        <a:solidFill>
          <a:srgbClr val="FF66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Proteins</a:t>
          </a:r>
          <a:endParaRPr lang="el-GR" sz="1500" b="1" kern="1200" dirty="0">
            <a:solidFill>
              <a:schemeClr val="tx1"/>
            </a:solidFill>
          </a:endParaRPr>
        </a:p>
        <a:p>
          <a:pPr marL="0" lvl="0" indent="0" algn="ctr" defTabSz="666750">
            <a:lnSpc>
              <a:spcPct val="90000"/>
            </a:lnSpc>
            <a:spcBef>
              <a:spcPct val="0"/>
            </a:spcBef>
            <a:spcAft>
              <a:spcPct val="35000"/>
            </a:spcAft>
            <a:buNone/>
          </a:pPr>
          <a:r>
            <a:rPr lang="en-GB" sz="1100" b="1" kern="1200" dirty="0">
              <a:solidFill>
                <a:schemeClr val="tx1"/>
              </a:solidFill>
            </a:rPr>
            <a:t>• They provide energy.
(1gr → 4kcal)
•They build cells &amp; tissues.
• They synthesize hormones, enzymes
&amp;
  antibodies</a:t>
          </a:r>
          <a:r>
            <a:rPr lang="en-US" sz="1100" b="1" kern="1200" dirty="0">
              <a:solidFill>
                <a:schemeClr val="tx1"/>
              </a:solidFill>
            </a:rPr>
            <a:t>.</a:t>
          </a:r>
        </a:p>
      </dsp:txBody>
      <dsp:txXfrm rot="10800000">
        <a:off x="381897" y="2397739"/>
        <a:ext cx="1499334" cy="2881437"/>
      </dsp:txXfrm>
    </dsp:sp>
    <dsp:sp modelId="{2828A954-F769-4319-BBD1-C5F37CCBCC48}">
      <dsp:nvSpPr>
        <dsp:cNvPr id="0" name=""/>
        <dsp:cNvSpPr/>
      </dsp:nvSpPr>
      <dsp:spPr>
        <a:xfrm>
          <a:off x="2090123" y="319698"/>
          <a:ext cx="1597598" cy="175834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8000" r="-4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C552CDA-A0CA-4699-89B0-F5EA83D54BFD}">
      <dsp:nvSpPr>
        <dsp:cNvPr id="0" name=""/>
        <dsp:cNvSpPr/>
      </dsp:nvSpPr>
      <dsp:spPr>
        <a:xfrm rot="10800000">
          <a:off x="2090123" y="2397739"/>
          <a:ext cx="1597598" cy="2930569"/>
        </a:xfrm>
        <a:prstGeom prst="round2SameRect">
          <a:avLst>
            <a:gd name="adj1" fmla="val 10500"/>
            <a:gd name="adj2" fmla="val 0"/>
          </a:avLst>
        </a:prstGeom>
        <a:solidFill>
          <a:srgbClr val="FFF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Carbohydrates</a:t>
          </a:r>
        </a:p>
        <a:p>
          <a:pPr marL="0" lvl="0" indent="0" algn="ctr" defTabSz="666750">
            <a:lnSpc>
              <a:spcPct val="90000"/>
            </a:lnSpc>
            <a:spcBef>
              <a:spcPct val="0"/>
            </a:spcBef>
            <a:spcAft>
              <a:spcPct val="35000"/>
            </a:spcAft>
            <a:buNone/>
          </a:pPr>
          <a:r>
            <a:rPr lang="el-GR" sz="1100" b="1" kern="1200" dirty="0">
              <a:solidFill>
                <a:schemeClr val="tx1"/>
              </a:solidFill>
              <a:latin typeface="+mn-lt"/>
              <a:cs typeface="Calibri" panose="020F0502020204030204" pitchFamily="34" charset="0"/>
            </a:rPr>
            <a:t>• </a:t>
          </a:r>
          <a:r>
            <a:rPr lang="en-GB" sz="1100" b="1" kern="1200" dirty="0">
              <a:solidFill>
                <a:schemeClr val="tx1"/>
              </a:solidFill>
              <a:latin typeface="+mn-lt"/>
              <a:cs typeface="Calibri" panose="020F0502020204030204" pitchFamily="34" charset="0"/>
            </a:rPr>
            <a:t>They provide energy</a:t>
          </a:r>
          <a:r>
            <a:rPr lang="en-US" sz="1100" b="1" kern="1200" dirty="0">
              <a:solidFill>
                <a:schemeClr val="tx1"/>
              </a:solidFill>
              <a:latin typeface="+mn-lt"/>
            </a:rPr>
            <a:t>.</a:t>
          </a:r>
          <a:endParaRPr lang="el-GR" sz="1100" b="1" kern="1200" dirty="0">
            <a:solidFill>
              <a:schemeClr val="tx1"/>
            </a:solidFill>
            <a:latin typeface="+mn-lt"/>
          </a:endParaRPr>
        </a:p>
        <a:p>
          <a:pPr marL="0" lvl="0" indent="0" algn="ctr" defTabSz="666750">
            <a:lnSpc>
              <a:spcPct val="90000"/>
            </a:lnSpc>
            <a:spcBef>
              <a:spcPct val="0"/>
            </a:spcBef>
            <a:spcAft>
              <a:spcPct val="35000"/>
            </a:spcAft>
            <a:buNone/>
          </a:pPr>
          <a:r>
            <a:rPr lang="el-GR" sz="1100" b="1" kern="1200" dirty="0">
              <a:solidFill>
                <a:schemeClr val="tx1"/>
              </a:solidFill>
              <a:latin typeface="+mn-lt"/>
            </a:rPr>
            <a:t>(1</a:t>
          </a:r>
          <a:r>
            <a:rPr lang="en-US" sz="1100" b="1" kern="1200" dirty="0">
              <a:solidFill>
                <a:schemeClr val="tx1"/>
              </a:solidFill>
              <a:latin typeface="+mn-lt"/>
            </a:rPr>
            <a:t>gr → 4kcal)</a:t>
          </a:r>
        </a:p>
      </dsp:txBody>
      <dsp:txXfrm rot="10800000">
        <a:off x="2139255" y="2397739"/>
        <a:ext cx="1499334" cy="2881437"/>
      </dsp:txXfrm>
    </dsp:sp>
    <dsp:sp modelId="{B3F4E8D0-94AB-42B8-A0B6-9015BCAFD6BA}">
      <dsp:nvSpPr>
        <dsp:cNvPr id="0" name=""/>
        <dsp:cNvSpPr/>
      </dsp:nvSpPr>
      <dsp:spPr>
        <a:xfrm>
          <a:off x="3847481" y="319698"/>
          <a:ext cx="1597598" cy="175834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77C2919-BEFD-4BD6-BFE5-5ADC9FDFD530}">
      <dsp:nvSpPr>
        <dsp:cNvPr id="0" name=""/>
        <dsp:cNvSpPr/>
      </dsp:nvSpPr>
      <dsp:spPr>
        <a:xfrm rot="10800000">
          <a:off x="3847481" y="2397739"/>
          <a:ext cx="1597598" cy="2930569"/>
        </a:xfrm>
        <a:prstGeom prst="round2SameRect">
          <a:avLst>
            <a:gd name="adj1" fmla="val 10500"/>
            <a:gd name="adj2" fmla="val 0"/>
          </a:avLst>
        </a:prstGeom>
        <a:solidFill>
          <a:srgbClr val="99FF3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Fats</a:t>
          </a:r>
        </a:p>
        <a:p>
          <a:pPr marL="0" lvl="0" indent="0" algn="ctr" defTabSz="666750">
            <a:lnSpc>
              <a:spcPct val="90000"/>
            </a:lnSpc>
            <a:spcBef>
              <a:spcPct val="0"/>
            </a:spcBef>
            <a:spcAft>
              <a:spcPct val="35000"/>
            </a:spcAft>
            <a:buNone/>
          </a:pPr>
          <a:r>
            <a:rPr lang="el-GR" sz="1100" b="1" kern="1200" dirty="0">
              <a:solidFill>
                <a:schemeClr val="tx1"/>
              </a:solidFill>
              <a:latin typeface="+mn-lt"/>
              <a:cs typeface="Calibri" panose="020F0502020204030204" pitchFamily="34" charset="0"/>
            </a:rPr>
            <a:t>• </a:t>
          </a:r>
          <a:r>
            <a:rPr lang="en-GB" sz="1100" b="1" kern="1200" dirty="0">
              <a:solidFill>
                <a:schemeClr val="tx1"/>
              </a:solidFill>
              <a:latin typeface="+mn-lt"/>
            </a:rPr>
            <a:t>They provide energy.
(1gr → 9kcal)
• They protect the various organs of the body.
• They help keep the body temperature constant.</a:t>
          </a:r>
          <a:endParaRPr lang="en-US" sz="1100" b="1" kern="1200" dirty="0">
            <a:solidFill>
              <a:schemeClr val="tx1"/>
            </a:solidFill>
            <a:latin typeface="+mn-lt"/>
          </a:endParaRPr>
        </a:p>
      </dsp:txBody>
      <dsp:txXfrm rot="10800000">
        <a:off x="3896613" y="2397739"/>
        <a:ext cx="1499334" cy="2881437"/>
      </dsp:txXfrm>
    </dsp:sp>
    <dsp:sp modelId="{E00D0E2B-BACF-4496-90DC-BE5F5AF9F98A}">
      <dsp:nvSpPr>
        <dsp:cNvPr id="0" name=""/>
        <dsp:cNvSpPr/>
      </dsp:nvSpPr>
      <dsp:spPr>
        <a:xfrm>
          <a:off x="5604838" y="319698"/>
          <a:ext cx="1597598" cy="175834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6D174E0-C158-454A-82EE-E06D1E5DF978}">
      <dsp:nvSpPr>
        <dsp:cNvPr id="0" name=""/>
        <dsp:cNvSpPr/>
      </dsp:nvSpPr>
      <dsp:spPr>
        <a:xfrm rot="10800000">
          <a:off x="5648900" y="2397739"/>
          <a:ext cx="1597598" cy="2930569"/>
        </a:xfrm>
        <a:prstGeom prst="round2SameRect">
          <a:avLst>
            <a:gd name="adj1" fmla="val 10500"/>
            <a:gd name="adj2" fmla="val 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Vitamins</a:t>
          </a:r>
        </a:p>
        <a:p>
          <a:pPr marL="0" lvl="0" indent="0" algn="ctr" defTabSz="666750">
            <a:lnSpc>
              <a:spcPct val="90000"/>
            </a:lnSpc>
            <a:spcBef>
              <a:spcPct val="0"/>
            </a:spcBef>
            <a:spcAft>
              <a:spcPct val="35000"/>
            </a:spcAft>
            <a:buNone/>
          </a:pPr>
          <a:r>
            <a:rPr lang="el-GR" sz="1100" b="1" kern="1200" dirty="0">
              <a:solidFill>
                <a:schemeClr val="tx1"/>
              </a:solidFill>
              <a:latin typeface="+mn-lt"/>
              <a:cs typeface="Calibri" panose="020F0502020204030204" pitchFamily="34" charset="0"/>
            </a:rPr>
            <a:t>•.</a:t>
          </a:r>
          <a:r>
            <a:rPr lang="en-GB" sz="1100" b="1" kern="1200" dirty="0">
              <a:solidFill>
                <a:schemeClr val="tx1"/>
              </a:solidFill>
              <a:latin typeface="+mn-lt"/>
              <a:cs typeface="Calibri" panose="020F0502020204030204" pitchFamily="34" charset="0"/>
            </a:rPr>
            <a:t> They are necessary for important body functions to be performed/ metabolic regulators.</a:t>
          </a:r>
          <a:r>
            <a:rPr lang="el-GR" sz="1100" b="1" kern="1200" dirty="0">
              <a:solidFill>
                <a:schemeClr val="tx1"/>
              </a:solidFill>
              <a:latin typeface="+mn-lt"/>
              <a:cs typeface="Calibri" panose="020F0502020204030204" pitchFamily="34" charset="0"/>
            </a:rPr>
            <a:t> </a:t>
          </a:r>
          <a:endParaRPr lang="en-US" sz="1100" b="1" kern="1200" dirty="0">
            <a:solidFill>
              <a:schemeClr val="tx1"/>
            </a:solidFill>
            <a:latin typeface="+mn-lt"/>
          </a:endParaRPr>
        </a:p>
      </dsp:txBody>
      <dsp:txXfrm rot="10800000">
        <a:off x="5698032" y="2397739"/>
        <a:ext cx="1499334" cy="2881437"/>
      </dsp:txXfrm>
    </dsp:sp>
    <dsp:sp modelId="{0C3BD0BB-BCED-4885-BFBD-3CF78466B39D}">
      <dsp:nvSpPr>
        <dsp:cNvPr id="0" name=""/>
        <dsp:cNvSpPr/>
      </dsp:nvSpPr>
      <dsp:spPr>
        <a:xfrm>
          <a:off x="7362196" y="319698"/>
          <a:ext cx="1597598" cy="175834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9000" r="-2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CB0B6F4-4A4A-4D64-A29C-5AEE84792DF3}">
      <dsp:nvSpPr>
        <dsp:cNvPr id="0" name=""/>
        <dsp:cNvSpPr/>
      </dsp:nvSpPr>
      <dsp:spPr>
        <a:xfrm rot="10800000">
          <a:off x="7362196" y="2397739"/>
          <a:ext cx="1597598" cy="2930569"/>
        </a:xfrm>
        <a:prstGeom prst="round2SameRect">
          <a:avLst>
            <a:gd name="adj1" fmla="val 10500"/>
            <a:gd name="adj2" fmla="val 0"/>
          </a:avLst>
        </a:prstGeom>
        <a:solidFill>
          <a:srgbClr val="9966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Minerals</a:t>
          </a:r>
        </a:p>
        <a:p>
          <a:pPr marL="0" lvl="0" indent="0" algn="ctr" defTabSz="666750">
            <a:lnSpc>
              <a:spcPct val="90000"/>
            </a:lnSpc>
            <a:spcBef>
              <a:spcPct val="0"/>
            </a:spcBef>
            <a:spcAft>
              <a:spcPct val="35000"/>
            </a:spcAft>
            <a:buNone/>
          </a:pPr>
          <a:r>
            <a:rPr lang="el-GR" sz="1100" b="1" kern="1200" dirty="0">
              <a:solidFill>
                <a:schemeClr val="tx1"/>
              </a:solidFill>
              <a:latin typeface="Calibri" panose="020F0502020204030204" pitchFamily="34" charset="0"/>
              <a:cs typeface="Calibri" panose="020F0502020204030204" pitchFamily="34" charset="0"/>
            </a:rPr>
            <a:t>• </a:t>
          </a:r>
          <a:r>
            <a:rPr lang="en-GB" sz="1100" b="1" kern="1200" dirty="0">
              <a:solidFill>
                <a:schemeClr val="tx1"/>
              </a:solidFill>
              <a:latin typeface="Calibri" panose="020F0502020204030204" pitchFamily="34" charset="0"/>
              <a:cs typeface="Calibri" panose="020F0502020204030204" pitchFamily="34" charset="0"/>
            </a:rPr>
            <a:t>They are necessary for important body functions to be performed / metabolic  regulators.
• They are responsible for  structural components</a:t>
          </a:r>
          <a:r>
            <a:rPr lang="el-GR" sz="1100" b="1" kern="1200" dirty="0">
              <a:solidFill>
                <a:schemeClr val="tx1"/>
              </a:solidFill>
              <a:latin typeface="Calibri" panose="020F0502020204030204" pitchFamily="34" charset="0"/>
              <a:cs typeface="Calibri" panose="020F0502020204030204" pitchFamily="34" charset="0"/>
            </a:rPr>
            <a:t>.</a:t>
          </a:r>
          <a:endParaRPr lang="en-US" sz="1100" b="1" kern="1200" dirty="0">
            <a:solidFill>
              <a:schemeClr val="tx1"/>
            </a:solidFill>
          </a:endParaRPr>
        </a:p>
        <a:p>
          <a:pPr marL="0" lvl="0" indent="0" algn="ctr" defTabSz="666750">
            <a:lnSpc>
              <a:spcPct val="90000"/>
            </a:lnSpc>
            <a:spcBef>
              <a:spcPct val="0"/>
            </a:spcBef>
            <a:spcAft>
              <a:spcPct val="35000"/>
            </a:spcAft>
            <a:buNone/>
          </a:pPr>
          <a:r>
            <a:rPr lang="el-GR" sz="1100" b="1" kern="1200" dirty="0">
              <a:solidFill>
                <a:schemeClr val="tx1"/>
              </a:solidFill>
            </a:rPr>
            <a:t> </a:t>
          </a:r>
          <a:endParaRPr lang="en-US" sz="1100" b="1" kern="1200" dirty="0">
            <a:solidFill>
              <a:schemeClr val="tx1"/>
            </a:solidFill>
          </a:endParaRPr>
        </a:p>
      </dsp:txBody>
      <dsp:txXfrm rot="10800000">
        <a:off x="7411328" y="2397739"/>
        <a:ext cx="1499334" cy="2881437"/>
      </dsp:txXfrm>
    </dsp:sp>
    <dsp:sp modelId="{78017264-A69B-4941-8A5C-953EF25557DB}">
      <dsp:nvSpPr>
        <dsp:cNvPr id="0" name=""/>
        <dsp:cNvSpPr/>
      </dsp:nvSpPr>
      <dsp:spPr>
        <a:xfrm>
          <a:off x="9119554" y="319698"/>
          <a:ext cx="1597598" cy="1758341"/>
        </a:xfrm>
        <a:prstGeom prst="roundRect">
          <a:avLst>
            <a:gd name="adj" fmla="val 10000"/>
          </a:avLst>
        </a:prstGeom>
        <a:blipFill>
          <a:blip xmlns:r="http://schemas.openxmlformats.org/officeDocument/2006/relationships" r:embed="rId6"/>
          <a:srcRect/>
          <a:stretch>
            <a:fillRect l="-30000" r="-3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414E833-21EC-4573-BB46-960FB51B6D47}">
      <dsp:nvSpPr>
        <dsp:cNvPr id="0" name=""/>
        <dsp:cNvSpPr/>
      </dsp:nvSpPr>
      <dsp:spPr>
        <a:xfrm rot="10800000">
          <a:off x="9119554" y="2397739"/>
          <a:ext cx="1597598" cy="2930569"/>
        </a:xfrm>
        <a:prstGeom prst="round2SameRect">
          <a:avLst>
            <a:gd name="adj1" fmla="val 10500"/>
            <a:gd name="adj2" fmla="val 0"/>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Water</a:t>
          </a:r>
        </a:p>
        <a:p>
          <a:pPr marL="0" lvl="0" indent="0" algn="ctr" defTabSz="666750">
            <a:lnSpc>
              <a:spcPct val="90000"/>
            </a:lnSpc>
            <a:spcBef>
              <a:spcPct val="0"/>
            </a:spcBef>
            <a:spcAft>
              <a:spcPct val="35000"/>
            </a:spcAft>
            <a:buNone/>
          </a:pPr>
          <a:r>
            <a:rPr lang="el-GR" sz="1100" b="1" kern="1200">
              <a:solidFill>
                <a:schemeClr val="tx1"/>
              </a:solidFill>
              <a:latin typeface="Calibri" panose="020F0502020204030204" pitchFamily="34" charset="0"/>
              <a:cs typeface="Calibri" panose="020F0502020204030204" pitchFamily="34" charset="0"/>
            </a:rPr>
            <a:t>• </a:t>
          </a:r>
          <a:r>
            <a:rPr lang="en-GB" sz="1100" b="1" kern="1200">
              <a:solidFill>
                <a:schemeClr val="tx1"/>
              </a:solidFill>
              <a:latin typeface="Calibri" panose="020F0502020204030204" pitchFamily="34" charset="0"/>
              <a:cs typeface="Calibri" panose="020F0502020204030204" pitchFamily="34" charset="0"/>
            </a:rPr>
            <a:t>Metabolic </a:t>
          </a:r>
          <a:r>
            <a:rPr lang="en-GB" sz="1100" b="1" kern="1200" dirty="0">
              <a:solidFill>
                <a:schemeClr val="tx1"/>
              </a:solidFill>
              <a:latin typeface="Calibri" panose="020F0502020204030204" pitchFamily="34" charset="0"/>
              <a:cs typeface="Calibri" panose="020F0502020204030204" pitchFamily="34" charset="0"/>
            </a:rPr>
            <a:t>regulator.
• Structural component</a:t>
          </a:r>
          <a:endParaRPr lang="en-US" sz="1100" b="1" kern="1200" dirty="0">
            <a:solidFill>
              <a:schemeClr val="tx1"/>
            </a:solidFill>
          </a:endParaRPr>
        </a:p>
      </dsp:txBody>
      <dsp:txXfrm rot="10800000">
        <a:off x="9168686" y="2397739"/>
        <a:ext cx="1499334" cy="28814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6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3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66EB-124E-483F-B57D-025451E0EF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B43DF7-16C7-45FB-A1FF-FC2AFAE2A4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72016F-FABF-4019-BFB3-44200C2342F6}"/>
              </a:ext>
            </a:extLst>
          </p:cNvPr>
          <p:cNvSpPr>
            <a:spLocks noGrp="1"/>
          </p:cNvSpPr>
          <p:nvPr>
            <p:ph type="dt" sz="half" idx="10"/>
          </p:nvPr>
        </p:nvSpPr>
        <p:spPr/>
        <p:txBody>
          <a:bodyPr/>
          <a:lstStyle/>
          <a:p>
            <a:fld id="{E072B9D7-AA5C-4CF2-B8B7-49B85BD6E8AE}" type="datetimeFigureOut">
              <a:rPr lang="en-GB" smtClean="0"/>
              <a:t>27/07/2021</a:t>
            </a:fld>
            <a:endParaRPr lang="en-GB"/>
          </a:p>
        </p:txBody>
      </p:sp>
      <p:sp>
        <p:nvSpPr>
          <p:cNvPr id="5" name="Footer Placeholder 4">
            <a:extLst>
              <a:ext uri="{FF2B5EF4-FFF2-40B4-BE49-F238E27FC236}">
                <a16:creationId xmlns:a16="http://schemas.microsoft.com/office/drawing/2014/main" id="{EB336940-0E9B-4DF8-A643-843FBDD330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929E8-A04B-4940-9CF0-5FC98C849507}"/>
              </a:ext>
            </a:extLst>
          </p:cNvPr>
          <p:cNvSpPr>
            <a:spLocks noGrp="1"/>
          </p:cNvSpPr>
          <p:nvPr>
            <p:ph type="sldNum" sz="quarter" idx="12"/>
          </p:nvPr>
        </p:nvSpPr>
        <p:spPr/>
        <p:txBody>
          <a:bodyPr/>
          <a:lstStyle/>
          <a:p>
            <a:fld id="{CF2EEAE7-FAF1-47D7-A611-FA7E1EB7D986}" type="slidenum">
              <a:rPr lang="en-GB" smtClean="0"/>
              <a:t>‹#›</a:t>
            </a:fld>
            <a:endParaRPr lang="en-GB"/>
          </a:p>
        </p:txBody>
      </p:sp>
    </p:spTree>
    <p:extLst>
      <p:ext uri="{BB962C8B-B14F-4D97-AF65-F5344CB8AC3E}">
        <p14:creationId xmlns:p14="http://schemas.microsoft.com/office/powerpoint/2010/main" val="122058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CE8DC-7AC1-4C53-937B-4E49AF6AAC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4CC660-0593-44F2-9BC8-154D27FE7E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4FB2FE-F6F2-4200-A97C-181C6EAF048A}"/>
              </a:ext>
            </a:extLst>
          </p:cNvPr>
          <p:cNvSpPr>
            <a:spLocks noGrp="1"/>
          </p:cNvSpPr>
          <p:nvPr>
            <p:ph type="dt" sz="half" idx="10"/>
          </p:nvPr>
        </p:nvSpPr>
        <p:spPr/>
        <p:txBody>
          <a:bodyPr/>
          <a:lstStyle/>
          <a:p>
            <a:fld id="{E072B9D7-AA5C-4CF2-B8B7-49B85BD6E8AE}" type="datetimeFigureOut">
              <a:rPr lang="en-GB" smtClean="0"/>
              <a:t>27/07/2021</a:t>
            </a:fld>
            <a:endParaRPr lang="en-GB"/>
          </a:p>
        </p:txBody>
      </p:sp>
      <p:sp>
        <p:nvSpPr>
          <p:cNvPr id="5" name="Footer Placeholder 4">
            <a:extLst>
              <a:ext uri="{FF2B5EF4-FFF2-40B4-BE49-F238E27FC236}">
                <a16:creationId xmlns:a16="http://schemas.microsoft.com/office/drawing/2014/main" id="{A6B57A95-D1D6-404C-965A-FF3B3DFE41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9195A1-43E8-46B0-AD36-F1677A4BCC66}"/>
              </a:ext>
            </a:extLst>
          </p:cNvPr>
          <p:cNvSpPr>
            <a:spLocks noGrp="1"/>
          </p:cNvSpPr>
          <p:nvPr>
            <p:ph type="sldNum" sz="quarter" idx="12"/>
          </p:nvPr>
        </p:nvSpPr>
        <p:spPr/>
        <p:txBody>
          <a:bodyPr/>
          <a:lstStyle/>
          <a:p>
            <a:fld id="{CF2EEAE7-FAF1-47D7-A611-FA7E1EB7D986}" type="slidenum">
              <a:rPr lang="en-GB" smtClean="0"/>
              <a:t>‹#›</a:t>
            </a:fld>
            <a:endParaRPr lang="en-GB"/>
          </a:p>
        </p:txBody>
      </p:sp>
    </p:spTree>
    <p:extLst>
      <p:ext uri="{BB962C8B-B14F-4D97-AF65-F5344CB8AC3E}">
        <p14:creationId xmlns:p14="http://schemas.microsoft.com/office/powerpoint/2010/main" val="217103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4CAFF9-3327-4BF1-9FDA-F25FEC39B6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C0257F-E611-4831-813D-032708F194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6375E5-E3E7-40C8-9CDA-DA5E9006EF81}"/>
              </a:ext>
            </a:extLst>
          </p:cNvPr>
          <p:cNvSpPr>
            <a:spLocks noGrp="1"/>
          </p:cNvSpPr>
          <p:nvPr>
            <p:ph type="dt" sz="half" idx="10"/>
          </p:nvPr>
        </p:nvSpPr>
        <p:spPr/>
        <p:txBody>
          <a:bodyPr/>
          <a:lstStyle/>
          <a:p>
            <a:fld id="{E072B9D7-AA5C-4CF2-B8B7-49B85BD6E8AE}" type="datetimeFigureOut">
              <a:rPr lang="en-GB" smtClean="0"/>
              <a:t>27/07/2021</a:t>
            </a:fld>
            <a:endParaRPr lang="en-GB"/>
          </a:p>
        </p:txBody>
      </p:sp>
      <p:sp>
        <p:nvSpPr>
          <p:cNvPr id="5" name="Footer Placeholder 4">
            <a:extLst>
              <a:ext uri="{FF2B5EF4-FFF2-40B4-BE49-F238E27FC236}">
                <a16:creationId xmlns:a16="http://schemas.microsoft.com/office/drawing/2014/main" id="{79261ADB-D5FD-4709-A4AB-7186995AA9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D1D781-946A-4437-99D7-082A289728BD}"/>
              </a:ext>
            </a:extLst>
          </p:cNvPr>
          <p:cNvSpPr>
            <a:spLocks noGrp="1"/>
          </p:cNvSpPr>
          <p:nvPr>
            <p:ph type="sldNum" sz="quarter" idx="12"/>
          </p:nvPr>
        </p:nvSpPr>
        <p:spPr/>
        <p:txBody>
          <a:bodyPr/>
          <a:lstStyle/>
          <a:p>
            <a:fld id="{CF2EEAE7-FAF1-47D7-A611-FA7E1EB7D986}" type="slidenum">
              <a:rPr lang="en-GB" smtClean="0"/>
              <a:t>‹#›</a:t>
            </a:fld>
            <a:endParaRPr lang="en-GB"/>
          </a:p>
        </p:txBody>
      </p:sp>
    </p:spTree>
    <p:extLst>
      <p:ext uri="{BB962C8B-B14F-4D97-AF65-F5344CB8AC3E}">
        <p14:creationId xmlns:p14="http://schemas.microsoft.com/office/powerpoint/2010/main" val="283907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DA19-F48C-4647-A178-07EA312CFB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AA6B38-4356-4DA7-9496-2EB7FFA170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2F740D-774E-401C-8214-B1747D2D083B}"/>
              </a:ext>
            </a:extLst>
          </p:cNvPr>
          <p:cNvSpPr>
            <a:spLocks noGrp="1"/>
          </p:cNvSpPr>
          <p:nvPr>
            <p:ph type="dt" sz="half" idx="10"/>
          </p:nvPr>
        </p:nvSpPr>
        <p:spPr/>
        <p:txBody>
          <a:bodyPr/>
          <a:lstStyle/>
          <a:p>
            <a:fld id="{E072B9D7-AA5C-4CF2-B8B7-49B85BD6E8AE}" type="datetimeFigureOut">
              <a:rPr lang="en-GB" smtClean="0"/>
              <a:t>27/07/2021</a:t>
            </a:fld>
            <a:endParaRPr lang="en-GB"/>
          </a:p>
        </p:txBody>
      </p:sp>
      <p:sp>
        <p:nvSpPr>
          <p:cNvPr id="5" name="Footer Placeholder 4">
            <a:extLst>
              <a:ext uri="{FF2B5EF4-FFF2-40B4-BE49-F238E27FC236}">
                <a16:creationId xmlns:a16="http://schemas.microsoft.com/office/drawing/2014/main" id="{DA349A62-336E-47DA-A6DD-A412F7C9D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65B09A-0592-4674-9F68-AC5EB32ACD85}"/>
              </a:ext>
            </a:extLst>
          </p:cNvPr>
          <p:cNvSpPr>
            <a:spLocks noGrp="1"/>
          </p:cNvSpPr>
          <p:nvPr>
            <p:ph type="sldNum" sz="quarter" idx="12"/>
          </p:nvPr>
        </p:nvSpPr>
        <p:spPr/>
        <p:txBody>
          <a:bodyPr/>
          <a:lstStyle/>
          <a:p>
            <a:fld id="{CF2EEAE7-FAF1-47D7-A611-FA7E1EB7D986}" type="slidenum">
              <a:rPr lang="en-GB" smtClean="0"/>
              <a:t>‹#›</a:t>
            </a:fld>
            <a:endParaRPr lang="en-GB"/>
          </a:p>
        </p:txBody>
      </p:sp>
    </p:spTree>
    <p:extLst>
      <p:ext uri="{BB962C8B-B14F-4D97-AF65-F5344CB8AC3E}">
        <p14:creationId xmlns:p14="http://schemas.microsoft.com/office/powerpoint/2010/main" val="239519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4680-CF7E-48A6-8AA6-ABE2C67DDF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D6262D-3E0D-4E29-BCC7-BFED2DC5D4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46D886-2DAE-497A-8C1C-C7F8D9CF2759}"/>
              </a:ext>
            </a:extLst>
          </p:cNvPr>
          <p:cNvSpPr>
            <a:spLocks noGrp="1"/>
          </p:cNvSpPr>
          <p:nvPr>
            <p:ph type="dt" sz="half" idx="10"/>
          </p:nvPr>
        </p:nvSpPr>
        <p:spPr/>
        <p:txBody>
          <a:bodyPr/>
          <a:lstStyle/>
          <a:p>
            <a:fld id="{E072B9D7-AA5C-4CF2-B8B7-49B85BD6E8AE}" type="datetimeFigureOut">
              <a:rPr lang="en-GB" smtClean="0"/>
              <a:t>27/07/2021</a:t>
            </a:fld>
            <a:endParaRPr lang="en-GB"/>
          </a:p>
        </p:txBody>
      </p:sp>
      <p:sp>
        <p:nvSpPr>
          <p:cNvPr id="5" name="Footer Placeholder 4">
            <a:extLst>
              <a:ext uri="{FF2B5EF4-FFF2-40B4-BE49-F238E27FC236}">
                <a16:creationId xmlns:a16="http://schemas.microsoft.com/office/drawing/2014/main" id="{A3D9B1B3-43C4-46FE-928A-9A656471B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449431-7F40-4BF8-BFFD-39E8E350DC53}"/>
              </a:ext>
            </a:extLst>
          </p:cNvPr>
          <p:cNvSpPr>
            <a:spLocks noGrp="1"/>
          </p:cNvSpPr>
          <p:nvPr>
            <p:ph type="sldNum" sz="quarter" idx="12"/>
          </p:nvPr>
        </p:nvSpPr>
        <p:spPr/>
        <p:txBody>
          <a:bodyPr/>
          <a:lstStyle/>
          <a:p>
            <a:fld id="{CF2EEAE7-FAF1-47D7-A611-FA7E1EB7D986}" type="slidenum">
              <a:rPr lang="en-GB" smtClean="0"/>
              <a:t>‹#›</a:t>
            </a:fld>
            <a:endParaRPr lang="en-GB"/>
          </a:p>
        </p:txBody>
      </p:sp>
    </p:spTree>
    <p:extLst>
      <p:ext uri="{BB962C8B-B14F-4D97-AF65-F5344CB8AC3E}">
        <p14:creationId xmlns:p14="http://schemas.microsoft.com/office/powerpoint/2010/main" val="255587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6745-C646-4DE8-B333-0BA8062078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D1F0EE-FAC8-4F14-9699-102E1CFB0E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FBE1E5-D0A9-4039-A938-FA2114BEDF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664A66-F84E-4D89-8C95-F2DFF7C0EE88}"/>
              </a:ext>
            </a:extLst>
          </p:cNvPr>
          <p:cNvSpPr>
            <a:spLocks noGrp="1"/>
          </p:cNvSpPr>
          <p:nvPr>
            <p:ph type="dt" sz="half" idx="10"/>
          </p:nvPr>
        </p:nvSpPr>
        <p:spPr/>
        <p:txBody>
          <a:bodyPr/>
          <a:lstStyle/>
          <a:p>
            <a:fld id="{E072B9D7-AA5C-4CF2-B8B7-49B85BD6E8AE}" type="datetimeFigureOut">
              <a:rPr lang="en-GB" smtClean="0"/>
              <a:t>27/07/2021</a:t>
            </a:fld>
            <a:endParaRPr lang="en-GB"/>
          </a:p>
        </p:txBody>
      </p:sp>
      <p:sp>
        <p:nvSpPr>
          <p:cNvPr id="6" name="Footer Placeholder 5">
            <a:extLst>
              <a:ext uri="{FF2B5EF4-FFF2-40B4-BE49-F238E27FC236}">
                <a16:creationId xmlns:a16="http://schemas.microsoft.com/office/drawing/2014/main" id="{00D8FC09-46F1-4E7B-97EC-0593D6CD73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466F91-E291-40A3-935C-EB3E239C7F5B}"/>
              </a:ext>
            </a:extLst>
          </p:cNvPr>
          <p:cNvSpPr>
            <a:spLocks noGrp="1"/>
          </p:cNvSpPr>
          <p:nvPr>
            <p:ph type="sldNum" sz="quarter" idx="12"/>
          </p:nvPr>
        </p:nvSpPr>
        <p:spPr/>
        <p:txBody>
          <a:bodyPr/>
          <a:lstStyle/>
          <a:p>
            <a:fld id="{CF2EEAE7-FAF1-47D7-A611-FA7E1EB7D986}" type="slidenum">
              <a:rPr lang="en-GB" smtClean="0"/>
              <a:t>‹#›</a:t>
            </a:fld>
            <a:endParaRPr lang="en-GB"/>
          </a:p>
        </p:txBody>
      </p:sp>
    </p:spTree>
    <p:extLst>
      <p:ext uri="{BB962C8B-B14F-4D97-AF65-F5344CB8AC3E}">
        <p14:creationId xmlns:p14="http://schemas.microsoft.com/office/powerpoint/2010/main" val="230643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6139-C53B-47BC-8CDF-AF2B6F7027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1BC68E-5242-4705-B626-0BA85B01B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F7D146-524E-4010-8A51-2BE3BF02CB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3D1829-27FE-4CC3-9528-39FA72B943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102B46-9E51-46D2-ACE7-1EB7550649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AFEB51-8E66-46B5-BF11-C019A0086B4C}"/>
              </a:ext>
            </a:extLst>
          </p:cNvPr>
          <p:cNvSpPr>
            <a:spLocks noGrp="1"/>
          </p:cNvSpPr>
          <p:nvPr>
            <p:ph type="dt" sz="half" idx="10"/>
          </p:nvPr>
        </p:nvSpPr>
        <p:spPr/>
        <p:txBody>
          <a:bodyPr/>
          <a:lstStyle/>
          <a:p>
            <a:fld id="{E072B9D7-AA5C-4CF2-B8B7-49B85BD6E8AE}" type="datetimeFigureOut">
              <a:rPr lang="en-GB" smtClean="0"/>
              <a:t>27/07/2021</a:t>
            </a:fld>
            <a:endParaRPr lang="en-GB"/>
          </a:p>
        </p:txBody>
      </p:sp>
      <p:sp>
        <p:nvSpPr>
          <p:cNvPr id="8" name="Footer Placeholder 7">
            <a:extLst>
              <a:ext uri="{FF2B5EF4-FFF2-40B4-BE49-F238E27FC236}">
                <a16:creationId xmlns:a16="http://schemas.microsoft.com/office/drawing/2014/main" id="{C7A773B5-09B4-40EE-B8ED-AE7DF353AE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9941C1-D2E2-45CF-8F9B-FCC26EAFF183}"/>
              </a:ext>
            </a:extLst>
          </p:cNvPr>
          <p:cNvSpPr>
            <a:spLocks noGrp="1"/>
          </p:cNvSpPr>
          <p:nvPr>
            <p:ph type="sldNum" sz="quarter" idx="12"/>
          </p:nvPr>
        </p:nvSpPr>
        <p:spPr/>
        <p:txBody>
          <a:bodyPr/>
          <a:lstStyle/>
          <a:p>
            <a:fld id="{CF2EEAE7-FAF1-47D7-A611-FA7E1EB7D986}" type="slidenum">
              <a:rPr lang="en-GB" smtClean="0"/>
              <a:t>‹#›</a:t>
            </a:fld>
            <a:endParaRPr lang="en-GB"/>
          </a:p>
        </p:txBody>
      </p:sp>
    </p:spTree>
    <p:extLst>
      <p:ext uri="{BB962C8B-B14F-4D97-AF65-F5344CB8AC3E}">
        <p14:creationId xmlns:p14="http://schemas.microsoft.com/office/powerpoint/2010/main" val="16254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84C8-B60C-43EA-AA7C-0CC176BF46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B77576-6A62-4560-AB46-7E703D55AEEF}"/>
              </a:ext>
            </a:extLst>
          </p:cNvPr>
          <p:cNvSpPr>
            <a:spLocks noGrp="1"/>
          </p:cNvSpPr>
          <p:nvPr>
            <p:ph type="dt" sz="half" idx="10"/>
          </p:nvPr>
        </p:nvSpPr>
        <p:spPr/>
        <p:txBody>
          <a:bodyPr/>
          <a:lstStyle/>
          <a:p>
            <a:fld id="{E072B9D7-AA5C-4CF2-B8B7-49B85BD6E8AE}" type="datetimeFigureOut">
              <a:rPr lang="en-GB" smtClean="0"/>
              <a:t>27/07/2021</a:t>
            </a:fld>
            <a:endParaRPr lang="en-GB"/>
          </a:p>
        </p:txBody>
      </p:sp>
      <p:sp>
        <p:nvSpPr>
          <p:cNvPr id="4" name="Footer Placeholder 3">
            <a:extLst>
              <a:ext uri="{FF2B5EF4-FFF2-40B4-BE49-F238E27FC236}">
                <a16:creationId xmlns:a16="http://schemas.microsoft.com/office/drawing/2014/main" id="{8E809A66-E5D9-4217-B99D-CBEE968E03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EEDAD6-5563-481F-9C1E-FCBA464D0509}"/>
              </a:ext>
            </a:extLst>
          </p:cNvPr>
          <p:cNvSpPr>
            <a:spLocks noGrp="1"/>
          </p:cNvSpPr>
          <p:nvPr>
            <p:ph type="sldNum" sz="quarter" idx="12"/>
          </p:nvPr>
        </p:nvSpPr>
        <p:spPr/>
        <p:txBody>
          <a:bodyPr/>
          <a:lstStyle/>
          <a:p>
            <a:fld id="{CF2EEAE7-FAF1-47D7-A611-FA7E1EB7D986}" type="slidenum">
              <a:rPr lang="en-GB" smtClean="0"/>
              <a:t>‹#›</a:t>
            </a:fld>
            <a:endParaRPr lang="en-GB"/>
          </a:p>
        </p:txBody>
      </p:sp>
    </p:spTree>
    <p:extLst>
      <p:ext uri="{BB962C8B-B14F-4D97-AF65-F5344CB8AC3E}">
        <p14:creationId xmlns:p14="http://schemas.microsoft.com/office/powerpoint/2010/main" val="326457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6D63E5-016E-451D-A376-0BEA6E423AD2}"/>
              </a:ext>
            </a:extLst>
          </p:cNvPr>
          <p:cNvSpPr>
            <a:spLocks noGrp="1"/>
          </p:cNvSpPr>
          <p:nvPr>
            <p:ph type="dt" sz="half" idx="10"/>
          </p:nvPr>
        </p:nvSpPr>
        <p:spPr/>
        <p:txBody>
          <a:bodyPr/>
          <a:lstStyle/>
          <a:p>
            <a:fld id="{E072B9D7-AA5C-4CF2-B8B7-49B85BD6E8AE}" type="datetimeFigureOut">
              <a:rPr lang="en-GB" smtClean="0"/>
              <a:t>27/07/2021</a:t>
            </a:fld>
            <a:endParaRPr lang="en-GB"/>
          </a:p>
        </p:txBody>
      </p:sp>
      <p:sp>
        <p:nvSpPr>
          <p:cNvPr id="3" name="Footer Placeholder 2">
            <a:extLst>
              <a:ext uri="{FF2B5EF4-FFF2-40B4-BE49-F238E27FC236}">
                <a16:creationId xmlns:a16="http://schemas.microsoft.com/office/drawing/2014/main" id="{ED75D755-0822-43D9-BA06-D30D8720E8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0710D2-EF99-47A6-8B27-8D46AD6C622B}"/>
              </a:ext>
            </a:extLst>
          </p:cNvPr>
          <p:cNvSpPr>
            <a:spLocks noGrp="1"/>
          </p:cNvSpPr>
          <p:nvPr>
            <p:ph type="sldNum" sz="quarter" idx="12"/>
          </p:nvPr>
        </p:nvSpPr>
        <p:spPr/>
        <p:txBody>
          <a:bodyPr/>
          <a:lstStyle/>
          <a:p>
            <a:fld id="{CF2EEAE7-FAF1-47D7-A611-FA7E1EB7D986}" type="slidenum">
              <a:rPr lang="en-GB" smtClean="0"/>
              <a:t>‹#›</a:t>
            </a:fld>
            <a:endParaRPr lang="en-GB"/>
          </a:p>
        </p:txBody>
      </p:sp>
    </p:spTree>
    <p:extLst>
      <p:ext uri="{BB962C8B-B14F-4D97-AF65-F5344CB8AC3E}">
        <p14:creationId xmlns:p14="http://schemas.microsoft.com/office/powerpoint/2010/main" val="142018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6D20B-CEDD-4905-B416-70EE26E6E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4A4766-E3DC-4E96-BDF3-F3973429C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263E45-F088-48C1-887B-08B16AB1A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759D7-8EB9-43EF-9D10-DBF73C7ED70A}"/>
              </a:ext>
            </a:extLst>
          </p:cNvPr>
          <p:cNvSpPr>
            <a:spLocks noGrp="1"/>
          </p:cNvSpPr>
          <p:nvPr>
            <p:ph type="dt" sz="half" idx="10"/>
          </p:nvPr>
        </p:nvSpPr>
        <p:spPr/>
        <p:txBody>
          <a:bodyPr/>
          <a:lstStyle/>
          <a:p>
            <a:fld id="{E072B9D7-AA5C-4CF2-B8B7-49B85BD6E8AE}" type="datetimeFigureOut">
              <a:rPr lang="en-GB" smtClean="0"/>
              <a:t>27/07/2021</a:t>
            </a:fld>
            <a:endParaRPr lang="en-GB"/>
          </a:p>
        </p:txBody>
      </p:sp>
      <p:sp>
        <p:nvSpPr>
          <p:cNvPr id="6" name="Footer Placeholder 5">
            <a:extLst>
              <a:ext uri="{FF2B5EF4-FFF2-40B4-BE49-F238E27FC236}">
                <a16:creationId xmlns:a16="http://schemas.microsoft.com/office/drawing/2014/main" id="{3C0AF04C-F3C3-4257-975F-7A2A4FA7FF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C25C2-EC31-4F0B-8220-078A2CFC20CF}"/>
              </a:ext>
            </a:extLst>
          </p:cNvPr>
          <p:cNvSpPr>
            <a:spLocks noGrp="1"/>
          </p:cNvSpPr>
          <p:nvPr>
            <p:ph type="sldNum" sz="quarter" idx="12"/>
          </p:nvPr>
        </p:nvSpPr>
        <p:spPr/>
        <p:txBody>
          <a:bodyPr/>
          <a:lstStyle/>
          <a:p>
            <a:fld id="{CF2EEAE7-FAF1-47D7-A611-FA7E1EB7D986}" type="slidenum">
              <a:rPr lang="en-GB" smtClean="0"/>
              <a:t>‹#›</a:t>
            </a:fld>
            <a:endParaRPr lang="en-GB"/>
          </a:p>
        </p:txBody>
      </p:sp>
    </p:spTree>
    <p:extLst>
      <p:ext uri="{BB962C8B-B14F-4D97-AF65-F5344CB8AC3E}">
        <p14:creationId xmlns:p14="http://schemas.microsoft.com/office/powerpoint/2010/main" val="271714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981D-EEDC-4D65-8B53-AE2A169FF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F80B96-96F4-40A0-884A-B860676D6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5A0B6C-D9F9-4503-B653-7A76E4ED2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927FA-48A4-4B3A-9BD8-326D54D1F6F3}"/>
              </a:ext>
            </a:extLst>
          </p:cNvPr>
          <p:cNvSpPr>
            <a:spLocks noGrp="1"/>
          </p:cNvSpPr>
          <p:nvPr>
            <p:ph type="dt" sz="half" idx="10"/>
          </p:nvPr>
        </p:nvSpPr>
        <p:spPr/>
        <p:txBody>
          <a:bodyPr/>
          <a:lstStyle/>
          <a:p>
            <a:fld id="{E072B9D7-AA5C-4CF2-B8B7-49B85BD6E8AE}" type="datetimeFigureOut">
              <a:rPr lang="en-GB" smtClean="0"/>
              <a:t>27/07/2021</a:t>
            </a:fld>
            <a:endParaRPr lang="en-GB"/>
          </a:p>
        </p:txBody>
      </p:sp>
      <p:sp>
        <p:nvSpPr>
          <p:cNvPr id="6" name="Footer Placeholder 5">
            <a:extLst>
              <a:ext uri="{FF2B5EF4-FFF2-40B4-BE49-F238E27FC236}">
                <a16:creationId xmlns:a16="http://schemas.microsoft.com/office/drawing/2014/main" id="{C151E195-9B2C-431E-8C14-8FCBCFE786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2CE848-0C63-494E-BF25-D2417552AABD}"/>
              </a:ext>
            </a:extLst>
          </p:cNvPr>
          <p:cNvSpPr>
            <a:spLocks noGrp="1"/>
          </p:cNvSpPr>
          <p:nvPr>
            <p:ph type="sldNum" sz="quarter" idx="12"/>
          </p:nvPr>
        </p:nvSpPr>
        <p:spPr/>
        <p:txBody>
          <a:bodyPr/>
          <a:lstStyle/>
          <a:p>
            <a:fld id="{CF2EEAE7-FAF1-47D7-A611-FA7E1EB7D986}" type="slidenum">
              <a:rPr lang="en-GB" smtClean="0"/>
              <a:t>‹#›</a:t>
            </a:fld>
            <a:endParaRPr lang="en-GB"/>
          </a:p>
        </p:txBody>
      </p:sp>
    </p:spTree>
    <p:extLst>
      <p:ext uri="{BB962C8B-B14F-4D97-AF65-F5344CB8AC3E}">
        <p14:creationId xmlns:p14="http://schemas.microsoft.com/office/powerpoint/2010/main" val="69131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C50C3C-F828-4A5F-85C6-BB1D47169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2CA2C8-934B-43B6-AFC1-499112211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D6AE23-528A-47CD-99E6-094ADF71D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2B9D7-AA5C-4CF2-B8B7-49B85BD6E8AE}" type="datetimeFigureOut">
              <a:rPr lang="en-GB" smtClean="0"/>
              <a:t>27/07/2021</a:t>
            </a:fld>
            <a:endParaRPr lang="en-GB"/>
          </a:p>
        </p:txBody>
      </p:sp>
      <p:sp>
        <p:nvSpPr>
          <p:cNvPr id="5" name="Footer Placeholder 4">
            <a:extLst>
              <a:ext uri="{FF2B5EF4-FFF2-40B4-BE49-F238E27FC236}">
                <a16:creationId xmlns:a16="http://schemas.microsoft.com/office/drawing/2014/main" id="{52255338-5E4B-4C47-8A43-0DA73D04E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22EC1D-AF73-4368-A9C6-AC79684286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EEAE7-FAF1-47D7-A611-FA7E1EB7D986}" type="slidenum">
              <a:rPr lang="en-GB" smtClean="0"/>
              <a:t>‹#›</a:t>
            </a:fld>
            <a:endParaRPr lang="en-GB"/>
          </a:p>
        </p:txBody>
      </p:sp>
    </p:spTree>
    <p:extLst>
      <p:ext uri="{BB962C8B-B14F-4D97-AF65-F5344CB8AC3E}">
        <p14:creationId xmlns:p14="http://schemas.microsoft.com/office/powerpoint/2010/main" val="260117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461665"/>
          </a:xfrm>
          <a:prstGeom prst="rect">
            <a:avLst/>
          </a:prstGeom>
          <a:noFill/>
        </p:spPr>
        <p:txBody>
          <a:bodyPr wrap="square">
            <a:spAutoFit/>
          </a:bodyPr>
          <a:lstStyle/>
          <a:p>
            <a:pPr algn="ctr"/>
            <a:r>
              <a:rPr lang="en-GB" sz="2400" b="1" dirty="0">
                <a:solidFill>
                  <a:srgbClr val="00B050"/>
                </a:solidFill>
              </a:rPr>
              <a:t>Energy balance </a:t>
            </a:r>
            <a:r>
              <a:rPr lang="el-GR" sz="2400" b="1" dirty="0">
                <a:solidFill>
                  <a:srgbClr val="00B050"/>
                </a:solidFill>
              </a:rPr>
              <a:t>&amp; </a:t>
            </a:r>
            <a:r>
              <a:rPr lang="en-GB" sz="2400" b="1" dirty="0">
                <a:solidFill>
                  <a:srgbClr val="00B050"/>
                </a:solidFill>
              </a:rPr>
              <a:t>weight control</a:t>
            </a:r>
            <a:endParaRPr lang="en-US" sz="2400" b="1" dirty="0">
              <a:solidFill>
                <a:srgbClr val="00B050"/>
              </a:solidFill>
            </a:endParaRPr>
          </a:p>
        </p:txBody>
      </p:sp>
      <p:pic>
        <p:nvPicPr>
          <p:cNvPr id="13" name="Picture 12">
            <a:extLst>
              <a:ext uri="{FF2B5EF4-FFF2-40B4-BE49-F238E27FC236}">
                <a16:creationId xmlns:a16="http://schemas.microsoft.com/office/drawing/2014/main" id="{85E5C8E7-D70D-4A9D-8DCF-1BC60E061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979962" cy="713232"/>
          </a:xfrm>
          <a:prstGeom prst="rect">
            <a:avLst/>
          </a:prstGeom>
        </p:spPr>
      </p:pic>
      <p:sp>
        <p:nvSpPr>
          <p:cNvPr id="5" name="TextBox 4">
            <a:extLst>
              <a:ext uri="{FF2B5EF4-FFF2-40B4-BE49-F238E27FC236}">
                <a16:creationId xmlns:a16="http://schemas.microsoft.com/office/drawing/2014/main" id="{3000534A-F48F-4888-A54F-751F6BC470ED}"/>
              </a:ext>
            </a:extLst>
          </p:cNvPr>
          <p:cNvSpPr txBox="1"/>
          <p:nvPr/>
        </p:nvSpPr>
        <p:spPr>
          <a:xfrm>
            <a:off x="0" y="399657"/>
            <a:ext cx="12192000" cy="430887"/>
          </a:xfrm>
          <a:prstGeom prst="rect">
            <a:avLst/>
          </a:prstGeom>
          <a:noFill/>
        </p:spPr>
        <p:txBody>
          <a:bodyPr wrap="square">
            <a:spAutoFit/>
          </a:bodyPr>
          <a:lstStyle/>
          <a:p>
            <a:pPr algn="ctr"/>
            <a:r>
              <a:rPr lang="en-US" sz="2200" b="1" dirty="0">
                <a:solidFill>
                  <a:srgbClr val="6600FF"/>
                </a:solidFill>
              </a:rPr>
              <a:t>1.1. Energy requirements of the body</a:t>
            </a:r>
          </a:p>
        </p:txBody>
      </p:sp>
      <p:graphicFrame>
        <p:nvGraphicFramePr>
          <p:cNvPr id="6" name="4 - Διάγραμμα">
            <a:extLst>
              <a:ext uri="{FF2B5EF4-FFF2-40B4-BE49-F238E27FC236}">
                <a16:creationId xmlns:a16="http://schemas.microsoft.com/office/drawing/2014/main" id="{13B3E50C-2FCD-4F9A-9568-C1FCA8353CEF}"/>
              </a:ext>
            </a:extLst>
          </p:cNvPr>
          <p:cNvGraphicFramePr/>
          <p:nvPr>
            <p:extLst>
              <p:ext uri="{D42A27DB-BD31-4B8C-83A1-F6EECF244321}">
                <p14:modId xmlns:p14="http://schemas.microsoft.com/office/powerpoint/2010/main" val="721507119"/>
              </p:ext>
            </p:extLst>
          </p:nvPr>
        </p:nvGraphicFramePr>
        <p:xfrm>
          <a:off x="441437" y="950975"/>
          <a:ext cx="11290316" cy="5614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9154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461665"/>
          </a:xfrm>
          <a:prstGeom prst="rect">
            <a:avLst/>
          </a:prstGeom>
          <a:noFill/>
        </p:spPr>
        <p:txBody>
          <a:bodyPr wrap="square">
            <a:spAutoFit/>
          </a:bodyPr>
          <a:lstStyle/>
          <a:p>
            <a:pPr algn="ctr"/>
            <a:r>
              <a:rPr lang="en-GB" sz="2400" b="1" dirty="0">
                <a:solidFill>
                  <a:srgbClr val="00B050"/>
                </a:solidFill>
              </a:rPr>
              <a:t>Energy balance and weight control</a:t>
            </a: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769441"/>
          </a:xfrm>
          <a:prstGeom prst="rect">
            <a:avLst/>
          </a:prstGeom>
          <a:noFill/>
        </p:spPr>
        <p:txBody>
          <a:bodyPr wrap="square">
            <a:spAutoFit/>
          </a:bodyPr>
          <a:lstStyle/>
          <a:p>
            <a:pPr algn="ctr"/>
            <a:r>
              <a:rPr lang="en-US" sz="2200" b="1" dirty="0">
                <a:solidFill>
                  <a:srgbClr val="6600FF"/>
                </a:solidFill>
              </a:rPr>
              <a:t>1.2. </a:t>
            </a:r>
            <a:r>
              <a:rPr lang="en-GB" sz="2200" b="1" dirty="0">
                <a:solidFill>
                  <a:srgbClr val="6600FF"/>
                </a:solidFill>
              </a:rPr>
              <a:t>Forms of energy and its transformations in the body</a:t>
            </a:r>
            <a:br>
              <a:rPr lang="el-GR" sz="2200" b="1" dirty="0">
                <a:solidFill>
                  <a:srgbClr val="6600FF"/>
                </a:solidFill>
              </a:rPr>
            </a:br>
            <a:endParaRPr lang="en-US" sz="2200" b="1" dirty="0">
              <a:solidFill>
                <a:srgbClr val="6600FF"/>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graphicFrame>
        <p:nvGraphicFramePr>
          <p:cNvPr id="8" name="6 - Διάγραμμα">
            <a:extLst>
              <a:ext uri="{FF2B5EF4-FFF2-40B4-BE49-F238E27FC236}">
                <a16:creationId xmlns:a16="http://schemas.microsoft.com/office/drawing/2014/main" id="{CDEDA8DA-31F7-480C-AC7B-C2C03D765DC2}"/>
              </a:ext>
            </a:extLst>
          </p:cNvPr>
          <p:cNvGraphicFramePr/>
          <p:nvPr>
            <p:extLst>
              <p:ext uri="{D42A27DB-BD31-4B8C-83A1-F6EECF244321}">
                <p14:modId xmlns:p14="http://schemas.microsoft.com/office/powerpoint/2010/main" val="2425855459"/>
              </p:ext>
            </p:extLst>
          </p:nvPr>
        </p:nvGraphicFramePr>
        <p:xfrm>
          <a:off x="374904" y="1033272"/>
          <a:ext cx="11503152" cy="5610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825954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33866"/>
            <a:ext cx="12192000" cy="830997"/>
          </a:xfrm>
          <a:prstGeom prst="rect">
            <a:avLst/>
          </a:prstGeom>
          <a:noFill/>
        </p:spPr>
        <p:txBody>
          <a:bodyPr wrap="square">
            <a:spAutoFit/>
          </a:bodyPr>
          <a:lstStyle/>
          <a:p>
            <a:pPr algn="ctr"/>
            <a:r>
              <a:rPr lang="en-GB" sz="2400" b="1" dirty="0">
                <a:solidFill>
                  <a:srgbClr val="00B050"/>
                </a:solidFill>
              </a:rPr>
              <a:t>Energy balance and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769441"/>
          </a:xfrm>
          <a:prstGeom prst="rect">
            <a:avLst/>
          </a:prstGeom>
          <a:noFill/>
        </p:spPr>
        <p:txBody>
          <a:bodyPr wrap="square">
            <a:spAutoFit/>
          </a:bodyPr>
          <a:lstStyle/>
          <a:p>
            <a:pPr algn="ctr"/>
            <a:r>
              <a:rPr lang="en-US" sz="2200" b="1" dirty="0">
                <a:solidFill>
                  <a:srgbClr val="6600FF"/>
                </a:solidFill>
              </a:rPr>
              <a:t>1.3. </a:t>
            </a:r>
            <a:r>
              <a:rPr lang="en-GB" sz="2200" b="1" dirty="0">
                <a:solidFill>
                  <a:srgbClr val="6600FF"/>
                </a:solidFill>
                <a:effectLst/>
              </a:rPr>
              <a:t>Units of energy measurement</a:t>
            </a:r>
            <a:r>
              <a:rPr lang="en-US" sz="2200" b="1" dirty="0">
                <a:solidFill>
                  <a:srgbClr val="6600FF"/>
                </a:solidFill>
              </a:rPr>
              <a:t> </a:t>
            </a:r>
            <a:br>
              <a:rPr lang="el-GR" sz="2200" b="1" dirty="0">
                <a:solidFill>
                  <a:srgbClr val="6600FF"/>
                </a:solidFill>
              </a:rPr>
            </a:br>
            <a:endParaRPr lang="en-US" sz="2200" b="1" dirty="0">
              <a:solidFill>
                <a:srgbClr val="6600FF"/>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graphicFrame>
        <p:nvGraphicFramePr>
          <p:cNvPr id="6" name="4 - Διάγραμμα">
            <a:extLst>
              <a:ext uri="{FF2B5EF4-FFF2-40B4-BE49-F238E27FC236}">
                <a16:creationId xmlns:a16="http://schemas.microsoft.com/office/drawing/2014/main" id="{630C43FA-199A-4FC4-BEF1-A493D1DBBFC8}"/>
              </a:ext>
            </a:extLst>
          </p:cNvPr>
          <p:cNvGraphicFramePr/>
          <p:nvPr>
            <p:extLst>
              <p:ext uri="{D42A27DB-BD31-4B8C-83A1-F6EECF244321}">
                <p14:modId xmlns:p14="http://schemas.microsoft.com/office/powerpoint/2010/main" val="2218005861"/>
              </p:ext>
            </p:extLst>
          </p:nvPr>
        </p:nvGraphicFramePr>
        <p:xfrm>
          <a:off x="341523" y="1128504"/>
          <a:ext cx="11446525" cy="5404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5744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and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769441"/>
          </a:xfrm>
          <a:prstGeom prst="rect">
            <a:avLst/>
          </a:prstGeom>
          <a:noFill/>
        </p:spPr>
        <p:txBody>
          <a:bodyPr wrap="square">
            <a:spAutoFit/>
          </a:bodyPr>
          <a:lstStyle/>
          <a:p>
            <a:pPr algn="ctr"/>
            <a:r>
              <a:rPr lang="en-US" sz="2200" b="1" dirty="0">
                <a:solidFill>
                  <a:srgbClr val="6600FF"/>
                </a:solidFill>
              </a:rPr>
              <a:t>1.</a:t>
            </a:r>
            <a:r>
              <a:rPr lang="el-GR" sz="2200" b="1" dirty="0">
                <a:solidFill>
                  <a:srgbClr val="6600FF"/>
                </a:solidFill>
              </a:rPr>
              <a:t>4</a:t>
            </a:r>
            <a:r>
              <a:rPr lang="en-US" sz="2200" b="1" dirty="0">
                <a:solidFill>
                  <a:srgbClr val="6600FF"/>
                </a:solidFill>
              </a:rPr>
              <a:t>. </a:t>
            </a:r>
            <a:r>
              <a:rPr lang="en-GB" sz="2200" b="1" dirty="0">
                <a:solidFill>
                  <a:srgbClr val="6600FF"/>
                </a:solidFill>
              </a:rPr>
              <a:t>Energy of food nutrients (Food energy)</a:t>
            </a:r>
            <a:r>
              <a:rPr lang="en-US" sz="2200" b="1" dirty="0">
                <a:solidFill>
                  <a:srgbClr val="6600FF"/>
                </a:solidFill>
              </a:rPr>
              <a:t> </a:t>
            </a:r>
            <a:br>
              <a:rPr lang="el-GR" sz="2200" b="1" dirty="0">
                <a:solidFill>
                  <a:srgbClr val="6600FF"/>
                </a:solidFill>
              </a:rPr>
            </a:br>
            <a:endParaRPr lang="en-US" sz="2200" b="1" dirty="0">
              <a:solidFill>
                <a:srgbClr val="6600FF"/>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graphicFrame>
        <p:nvGraphicFramePr>
          <p:cNvPr id="8" name="4 - Διάγραμμα">
            <a:extLst>
              <a:ext uri="{FF2B5EF4-FFF2-40B4-BE49-F238E27FC236}">
                <a16:creationId xmlns:a16="http://schemas.microsoft.com/office/drawing/2014/main" id="{CB7827CD-2F79-4A69-AD61-7871FAF005BC}"/>
              </a:ext>
            </a:extLst>
          </p:cNvPr>
          <p:cNvGraphicFramePr/>
          <p:nvPr>
            <p:extLst>
              <p:ext uri="{D42A27DB-BD31-4B8C-83A1-F6EECF244321}">
                <p14:modId xmlns:p14="http://schemas.microsoft.com/office/powerpoint/2010/main" val="3135104488"/>
              </p:ext>
            </p:extLst>
          </p:nvPr>
        </p:nvGraphicFramePr>
        <p:xfrm>
          <a:off x="2300097" y="3030028"/>
          <a:ext cx="7591806" cy="3650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5 - Στρογγυλεμένο ορθογώνιο">
            <a:extLst>
              <a:ext uri="{FF2B5EF4-FFF2-40B4-BE49-F238E27FC236}">
                <a16:creationId xmlns:a16="http://schemas.microsoft.com/office/drawing/2014/main" id="{3476F2AD-89D7-494F-BA86-CEB943C9F065}"/>
              </a:ext>
            </a:extLst>
          </p:cNvPr>
          <p:cNvSpPr/>
          <p:nvPr/>
        </p:nvSpPr>
        <p:spPr>
          <a:xfrm>
            <a:off x="2596896" y="1024128"/>
            <a:ext cx="7050024" cy="1618273"/>
          </a:xfrm>
          <a:prstGeom prst="roundRect">
            <a:avLst/>
          </a:prstGeom>
          <a:noFill/>
          <a:ln w="79375">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E56162B1-BC8B-4B44-958C-C2190868EC9F}"/>
              </a:ext>
            </a:extLst>
          </p:cNvPr>
          <p:cNvSpPr txBox="1"/>
          <p:nvPr/>
        </p:nvSpPr>
        <p:spPr>
          <a:xfrm>
            <a:off x="2596896" y="876937"/>
            <a:ext cx="7050024" cy="1661993"/>
          </a:xfrm>
          <a:prstGeom prst="rect">
            <a:avLst/>
          </a:prstGeom>
          <a:noFill/>
        </p:spPr>
        <p:txBody>
          <a:bodyPr wrap="square">
            <a:spAutoFit/>
          </a:bodyPr>
          <a:lstStyle/>
          <a:p>
            <a:pPr algn="just"/>
            <a:endParaRPr lang="el-GR" sz="1700" b="1" dirty="0">
              <a:solidFill>
                <a:schemeClr val="tx1"/>
              </a:solidFill>
              <a:latin typeface="+mn-lt"/>
            </a:endParaRPr>
          </a:p>
          <a:p>
            <a:pPr algn="ctr"/>
            <a:r>
              <a:rPr lang="en-GB" sz="1700" b="1" dirty="0">
                <a:solidFill>
                  <a:schemeClr val="tx1"/>
                </a:solidFill>
                <a:latin typeface="+mn-lt"/>
              </a:rPr>
              <a:t>The amount of energy that the body absorbs through food intake, is the body's fuel. Each food contains a certain amount of energy, which depends on its composition of nutrients, which are substances that the body can not synthesize, but needs, to function properly.</a:t>
            </a:r>
            <a:r>
              <a:rPr lang="el-GR" sz="1700" b="1" dirty="0">
                <a:solidFill>
                  <a:schemeClr val="tx1"/>
                </a:solidFill>
                <a:latin typeface="+mn-lt"/>
              </a:rPr>
              <a:t>    </a:t>
            </a:r>
          </a:p>
          <a:p>
            <a:pPr lvl="0" algn="ctr"/>
            <a:r>
              <a:rPr lang="el-GR" sz="1700" b="1" dirty="0">
                <a:solidFill>
                  <a:schemeClr val="tx1"/>
                </a:solidFill>
                <a:latin typeface="+mn-lt"/>
              </a:rPr>
              <a:t> </a:t>
            </a:r>
            <a:endParaRPr lang="en-US" sz="1700" dirty="0"/>
          </a:p>
        </p:txBody>
      </p:sp>
      <p:sp>
        <p:nvSpPr>
          <p:cNvPr id="2" name="Arrow: Right 1">
            <a:extLst>
              <a:ext uri="{FF2B5EF4-FFF2-40B4-BE49-F238E27FC236}">
                <a16:creationId xmlns:a16="http://schemas.microsoft.com/office/drawing/2014/main" id="{C4250398-2E8B-4D9E-B8A1-2AA03BA7B5DF}"/>
              </a:ext>
            </a:extLst>
          </p:cNvPr>
          <p:cNvSpPr/>
          <p:nvPr/>
        </p:nvSpPr>
        <p:spPr>
          <a:xfrm>
            <a:off x="2718023" y="1218624"/>
            <a:ext cx="187287" cy="2228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788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and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769441"/>
          </a:xfrm>
          <a:prstGeom prst="rect">
            <a:avLst/>
          </a:prstGeom>
          <a:noFill/>
        </p:spPr>
        <p:txBody>
          <a:bodyPr wrap="square">
            <a:spAutoFit/>
          </a:bodyPr>
          <a:lstStyle/>
          <a:p>
            <a:pPr algn="ctr"/>
            <a:r>
              <a:rPr lang="en-US" sz="2200" b="1" dirty="0">
                <a:solidFill>
                  <a:srgbClr val="6600FF"/>
                </a:solidFill>
              </a:rPr>
              <a:t>1.</a:t>
            </a:r>
            <a:r>
              <a:rPr lang="el-GR" sz="2200" b="1" dirty="0">
                <a:solidFill>
                  <a:srgbClr val="6600FF"/>
                </a:solidFill>
              </a:rPr>
              <a:t>4</a:t>
            </a:r>
            <a:r>
              <a:rPr lang="en-US" sz="2200" b="1" dirty="0">
                <a:solidFill>
                  <a:srgbClr val="6600FF"/>
                </a:solidFill>
              </a:rPr>
              <a:t>. </a:t>
            </a:r>
            <a:r>
              <a:rPr lang="en-GB" sz="2200" b="1" dirty="0">
                <a:solidFill>
                  <a:srgbClr val="6600FF"/>
                </a:solidFill>
              </a:rPr>
              <a:t>Energy of food nutrients</a:t>
            </a:r>
            <a:br>
              <a:rPr lang="el-GR" sz="2200" b="1" dirty="0">
                <a:solidFill>
                  <a:srgbClr val="6600FF"/>
                </a:solidFill>
              </a:rPr>
            </a:br>
            <a:endParaRPr lang="en-US" sz="2200" b="1" dirty="0">
              <a:solidFill>
                <a:srgbClr val="6600FF"/>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graphicFrame>
        <p:nvGraphicFramePr>
          <p:cNvPr id="8" name="4 - Διάγραμμα">
            <a:extLst>
              <a:ext uri="{FF2B5EF4-FFF2-40B4-BE49-F238E27FC236}">
                <a16:creationId xmlns:a16="http://schemas.microsoft.com/office/drawing/2014/main" id="{8B2D9D68-6EC8-49D3-BCFE-96CDAA74091D}"/>
              </a:ext>
            </a:extLst>
          </p:cNvPr>
          <p:cNvGraphicFramePr/>
          <p:nvPr>
            <p:extLst>
              <p:ext uri="{D42A27DB-BD31-4B8C-83A1-F6EECF244321}">
                <p14:modId xmlns:p14="http://schemas.microsoft.com/office/powerpoint/2010/main" val="2221878172"/>
              </p:ext>
            </p:extLst>
          </p:nvPr>
        </p:nvGraphicFramePr>
        <p:xfrm>
          <a:off x="1391797" y="1184713"/>
          <a:ext cx="9581003" cy="5258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090047"/>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and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61665"/>
            <a:ext cx="12192000" cy="769441"/>
          </a:xfrm>
          <a:prstGeom prst="rect">
            <a:avLst/>
          </a:prstGeom>
          <a:noFill/>
        </p:spPr>
        <p:txBody>
          <a:bodyPr wrap="square">
            <a:spAutoFit/>
          </a:bodyPr>
          <a:lstStyle/>
          <a:p>
            <a:pPr algn="ctr"/>
            <a:r>
              <a:rPr lang="en-US" sz="2200" b="1" dirty="0">
                <a:solidFill>
                  <a:srgbClr val="6600FF"/>
                </a:solidFill>
              </a:rPr>
              <a:t>1.</a:t>
            </a:r>
            <a:r>
              <a:rPr lang="el-GR" sz="2200" b="1" dirty="0">
                <a:solidFill>
                  <a:srgbClr val="6600FF"/>
                </a:solidFill>
              </a:rPr>
              <a:t>4</a:t>
            </a:r>
            <a:r>
              <a:rPr lang="en-US" sz="2200" b="1" dirty="0">
                <a:solidFill>
                  <a:srgbClr val="6600FF"/>
                </a:solidFill>
              </a:rPr>
              <a:t>. Energy of food nutrients</a:t>
            </a:r>
            <a:br>
              <a:rPr lang="el-GR" sz="2200" b="1" dirty="0">
                <a:solidFill>
                  <a:srgbClr val="6600FF"/>
                </a:solidFill>
              </a:rPr>
            </a:br>
            <a:endParaRPr lang="en-US" sz="2200" b="1" dirty="0">
              <a:solidFill>
                <a:srgbClr val="6600FF"/>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pic>
        <p:nvPicPr>
          <p:cNvPr id="4" name="Picture 3">
            <a:extLst>
              <a:ext uri="{FF2B5EF4-FFF2-40B4-BE49-F238E27FC236}">
                <a16:creationId xmlns:a16="http://schemas.microsoft.com/office/drawing/2014/main" id="{5B75EADA-8480-4ED8-9C95-D2B1B8D29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2919">
            <a:off x="367264" y="1040730"/>
            <a:ext cx="4171460" cy="3127041"/>
          </a:xfrm>
          <a:prstGeom prst="rect">
            <a:avLst/>
          </a:prstGeom>
        </p:spPr>
      </p:pic>
      <p:pic>
        <p:nvPicPr>
          <p:cNvPr id="9" name="Picture 8">
            <a:extLst>
              <a:ext uri="{FF2B5EF4-FFF2-40B4-BE49-F238E27FC236}">
                <a16:creationId xmlns:a16="http://schemas.microsoft.com/office/drawing/2014/main" id="{D79F87CB-503B-4C70-B2E7-FA988FBF1E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449" y="3564291"/>
            <a:ext cx="4275873" cy="3076975"/>
          </a:xfrm>
          <a:prstGeom prst="rect">
            <a:avLst/>
          </a:prstGeom>
        </p:spPr>
      </p:pic>
      <p:pic>
        <p:nvPicPr>
          <p:cNvPr id="11" name="Picture 10">
            <a:extLst>
              <a:ext uri="{FF2B5EF4-FFF2-40B4-BE49-F238E27FC236}">
                <a16:creationId xmlns:a16="http://schemas.microsoft.com/office/drawing/2014/main" id="{AE586952-6D0C-4155-9A6F-A2170F9FD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35235">
            <a:off x="7143114" y="884217"/>
            <a:ext cx="4707156" cy="3026963"/>
          </a:xfrm>
          <a:prstGeom prst="rect">
            <a:avLst/>
          </a:prstGeom>
        </p:spPr>
      </p:pic>
    </p:spTree>
    <p:extLst>
      <p:ext uri="{BB962C8B-B14F-4D97-AF65-F5344CB8AC3E}">
        <p14:creationId xmlns:p14="http://schemas.microsoft.com/office/powerpoint/2010/main" val="2516404474"/>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and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1107996"/>
          </a:xfrm>
          <a:prstGeom prst="rect">
            <a:avLst/>
          </a:prstGeom>
          <a:noFill/>
        </p:spPr>
        <p:txBody>
          <a:bodyPr wrap="square">
            <a:spAutoFit/>
          </a:bodyPr>
          <a:lstStyle/>
          <a:p>
            <a:pPr algn="ctr"/>
            <a:r>
              <a:rPr lang="en-US" sz="2200" b="1" dirty="0">
                <a:solidFill>
                  <a:srgbClr val="6600FF"/>
                </a:solidFill>
              </a:rPr>
              <a:t>1.</a:t>
            </a:r>
            <a:r>
              <a:rPr lang="el-GR" sz="2200" b="1" dirty="0">
                <a:solidFill>
                  <a:srgbClr val="6600FF"/>
                </a:solidFill>
              </a:rPr>
              <a:t>4</a:t>
            </a:r>
            <a:r>
              <a:rPr lang="en-US" sz="2200" b="1" dirty="0">
                <a:solidFill>
                  <a:srgbClr val="6600FF"/>
                </a:solidFill>
              </a:rPr>
              <a:t>. </a:t>
            </a:r>
            <a:r>
              <a:rPr lang="en-GB" sz="2200" b="1" dirty="0">
                <a:solidFill>
                  <a:srgbClr val="6600FF"/>
                </a:solidFill>
              </a:rPr>
              <a:t>Energy of food nutrients</a:t>
            </a:r>
            <a:endParaRPr lang="en-US" sz="2200" b="1" dirty="0">
              <a:solidFill>
                <a:srgbClr val="6600FF"/>
              </a:solidFill>
            </a:endParaRPr>
          </a:p>
          <a:p>
            <a:pPr algn="ctr"/>
            <a:r>
              <a:rPr lang="en-US" sz="2000" b="1" dirty="0">
                <a:solidFill>
                  <a:srgbClr val="FF0000"/>
                </a:solidFill>
              </a:rPr>
              <a:t>1.4.1. </a:t>
            </a:r>
            <a:r>
              <a:rPr lang="en-GB" sz="2000" b="1" dirty="0">
                <a:solidFill>
                  <a:srgbClr val="FF0000"/>
                </a:solidFill>
              </a:rPr>
              <a:t>Macronutrients</a:t>
            </a:r>
            <a:r>
              <a:rPr lang="el-GR" sz="2000" b="1" dirty="0">
                <a:solidFill>
                  <a:srgbClr val="FF0000"/>
                </a:solidFill>
              </a:rPr>
              <a:t> &amp; </a:t>
            </a:r>
            <a:r>
              <a:rPr lang="en-GB" sz="2000" b="1" dirty="0">
                <a:solidFill>
                  <a:srgbClr val="FF0000"/>
                </a:solidFill>
              </a:rPr>
              <a:t>micronutrients</a:t>
            </a:r>
            <a:r>
              <a:rPr lang="en-US" sz="2000" b="1" dirty="0">
                <a:solidFill>
                  <a:srgbClr val="FF0000"/>
                </a:solidFill>
              </a:rPr>
              <a:t> </a:t>
            </a:r>
            <a:br>
              <a:rPr lang="el-GR" sz="2200" b="1" dirty="0">
                <a:solidFill>
                  <a:srgbClr val="FF0000"/>
                </a:solidFill>
              </a:rPr>
            </a:br>
            <a:endParaRPr lang="en-US" sz="2200" b="1" dirty="0">
              <a:solidFill>
                <a:srgbClr val="FF0000"/>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graphicFrame>
        <p:nvGraphicFramePr>
          <p:cNvPr id="6" name="5 - Διάγραμμα">
            <a:extLst>
              <a:ext uri="{FF2B5EF4-FFF2-40B4-BE49-F238E27FC236}">
                <a16:creationId xmlns:a16="http://schemas.microsoft.com/office/drawing/2014/main" id="{69FF0120-2695-4580-87E1-A4BD7DD48A12}"/>
              </a:ext>
            </a:extLst>
          </p:cNvPr>
          <p:cNvGraphicFramePr/>
          <p:nvPr>
            <p:extLst>
              <p:ext uri="{D42A27DB-BD31-4B8C-83A1-F6EECF244321}">
                <p14:modId xmlns:p14="http://schemas.microsoft.com/office/powerpoint/2010/main" val="1481070892"/>
              </p:ext>
            </p:extLst>
          </p:nvPr>
        </p:nvGraphicFramePr>
        <p:xfrm>
          <a:off x="1345692" y="1399142"/>
          <a:ext cx="9500616" cy="5243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9152687"/>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and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1138773"/>
          </a:xfrm>
          <a:prstGeom prst="rect">
            <a:avLst/>
          </a:prstGeom>
          <a:noFill/>
        </p:spPr>
        <p:txBody>
          <a:bodyPr wrap="square">
            <a:spAutoFit/>
          </a:bodyPr>
          <a:lstStyle/>
          <a:p>
            <a:pPr algn="ctr"/>
            <a:r>
              <a:rPr lang="en-US" sz="2200" b="1" dirty="0">
                <a:solidFill>
                  <a:srgbClr val="6600FF"/>
                </a:solidFill>
              </a:rPr>
              <a:t>1.</a:t>
            </a:r>
            <a:r>
              <a:rPr lang="el-GR" sz="2200" b="1" dirty="0">
                <a:solidFill>
                  <a:srgbClr val="6600FF"/>
                </a:solidFill>
              </a:rPr>
              <a:t>4</a:t>
            </a:r>
            <a:r>
              <a:rPr lang="en-US" sz="2200" b="1" dirty="0">
                <a:solidFill>
                  <a:srgbClr val="6600FF"/>
                </a:solidFill>
              </a:rPr>
              <a:t>. </a:t>
            </a:r>
            <a:r>
              <a:rPr lang="en-GB" sz="2000" b="1" dirty="0">
                <a:solidFill>
                  <a:srgbClr val="6600FF"/>
                </a:solidFill>
              </a:rPr>
              <a:t>Energy of food nutrients</a:t>
            </a:r>
            <a:endParaRPr lang="en-US" sz="2000" b="1" dirty="0">
              <a:solidFill>
                <a:srgbClr val="6600FF"/>
              </a:solidFill>
            </a:endParaRPr>
          </a:p>
          <a:p>
            <a:pPr algn="ctr"/>
            <a:r>
              <a:rPr lang="en-US" sz="2000" b="1" dirty="0">
                <a:solidFill>
                  <a:srgbClr val="FF0000"/>
                </a:solidFill>
              </a:rPr>
              <a:t>1.4.1. </a:t>
            </a:r>
            <a:r>
              <a:rPr lang="en-GB" sz="2400" b="1" dirty="0">
                <a:solidFill>
                  <a:srgbClr val="FF0000"/>
                </a:solidFill>
              </a:rPr>
              <a:t>Macronutrients</a:t>
            </a:r>
            <a:r>
              <a:rPr lang="el-GR" sz="2400" b="1" dirty="0">
                <a:solidFill>
                  <a:srgbClr val="FF0000"/>
                </a:solidFill>
              </a:rPr>
              <a:t> &amp; </a:t>
            </a:r>
            <a:r>
              <a:rPr lang="en-GB" sz="2400" b="1" dirty="0">
                <a:solidFill>
                  <a:srgbClr val="FF0000"/>
                </a:solidFill>
              </a:rPr>
              <a:t>micronutrients</a:t>
            </a:r>
            <a:r>
              <a:rPr lang="en-US" sz="2400" b="1" dirty="0">
                <a:solidFill>
                  <a:srgbClr val="FF0000"/>
                </a:solidFill>
              </a:rPr>
              <a:t> </a:t>
            </a:r>
            <a:br>
              <a:rPr lang="el-GR" sz="2200" b="1" dirty="0">
                <a:solidFill>
                  <a:srgbClr val="FF0000"/>
                </a:solidFill>
              </a:rPr>
            </a:br>
            <a:endParaRPr lang="en-US" sz="2200" b="1" dirty="0">
              <a:solidFill>
                <a:srgbClr val="FF0000"/>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pic>
        <p:nvPicPr>
          <p:cNvPr id="8" name="Picture 7">
            <a:extLst>
              <a:ext uri="{FF2B5EF4-FFF2-40B4-BE49-F238E27FC236}">
                <a16:creationId xmlns:a16="http://schemas.microsoft.com/office/drawing/2014/main" id="{70631F2B-C863-480A-B1B2-7B98A9850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320" y="1322088"/>
            <a:ext cx="9103360" cy="5120640"/>
          </a:xfrm>
          <a:prstGeom prst="rect">
            <a:avLst/>
          </a:prstGeom>
        </p:spPr>
      </p:pic>
    </p:spTree>
    <p:extLst>
      <p:ext uri="{BB962C8B-B14F-4D97-AF65-F5344CB8AC3E}">
        <p14:creationId xmlns:p14="http://schemas.microsoft.com/office/powerpoint/2010/main" val="1285607142"/>
      </p:ext>
    </p:extLst>
  </p:cSld>
  <p:clrMapOvr>
    <a:masterClrMapping/>
  </p:clrMapOvr>
  <mc:AlternateContent xmlns:mc="http://schemas.openxmlformats.org/markup-compatibility/2006" xmlns:p14="http://schemas.microsoft.com/office/powerpoint/2010/main">
    <mc:Choice Requires="p14">
      <p:transition spd="slow" p14:dur="15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461665"/>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1077218"/>
          </a:xfrm>
          <a:prstGeom prst="rect">
            <a:avLst/>
          </a:prstGeom>
          <a:noFill/>
        </p:spPr>
        <p:txBody>
          <a:bodyPr wrap="square">
            <a:spAutoFit/>
          </a:bodyPr>
          <a:lstStyle/>
          <a:p>
            <a:pPr algn="ctr"/>
            <a:r>
              <a:rPr lang="en-US" sz="2200" b="1" dirty="0">
                <a:solidFill>
                  <a:srgbClr val="6600FF"/>
                </a:solidFill>
              </a:rPr>
              <a:t>1.</a:t>
            </a:r>
            <a:r>
              <a:rPr lang="el-GR" sz="2200" b="1" dirty="0">
                <a:solidFill>
                  <a:srgbClr val="6600FF"/>
                </a:solidFill>
              </a:rPr>
              <a:t>4</a:t>
            </a:r>
            <a:r>
              <a:rPr lang="en-US" sz="2200" b="1" dirty="0">
                <a:solidFill>
                  <a:srgbClr val="6600FF"/>
                </a:solidFill>
              </a:rPr>
              <a:t>. </a:t>
            </a:r>
            <a:r>
              <a:rPr lang="en-GB" sz="2000" b="1" dirty="0">
                <a:solidFill>
                  <a:srgbClr val="6600FF"/>
                </a:solidFill>
              </a:rPr>
              <a:t>Energy of food nutrients</a:t>
            </a:r>
            <a:endParaRPr lang="en-US" sz="2000" b="1" dirty="0">
              <a:solidFill>
                <a:srgbClr val="6600FF"/>
              </a:solidFill>
            </a:endParaRPr>
          </a:p>
          <a:p>
            <a:pPr algn="ctr"/>
            <a:r>
              <a:rPr lang="en-US" sz="2000" b="1" dirty="0">
                <a:solidFill>
                  <a:srgbClr val="FF0000"/>
                </a:solidFill>
              </a:rPr>
              <a:t>1.4.</a:t>
            </a:r>
            <a:r>
              <a:rPr lang="el-GR" sz="2000" b="1" dirty="0">
                <a:solidFill>
                  <a:srgbClr val="FF0000"/>
                </a:solidFill>
              </a:rPr>
              <a:t>2</a:t>
            </a:r>
            <a:r>
              <a:rPr lang="en-US" sz="2000" b="1" dirty="0">
                <a:solidFill>
                  <a:srgbClr val="FF0000"/>
                </a:solidFill>
              </a:rPr>
              <a:t>.</a:t>
            </a:r>
            <a:r>
              <a:rPr lang="el-GR" sz="2000" b="1" dirty="0">
                <a:solidFill>
                  <a:srgbClr val="FF0000"/>
                </a:solidFill>
              </a:rPr>
              <a:t> </a:t>
            </a:r>
            <a:r>
              <a:rPr lang="en-GB" sz="2000" b="1" dirty="0">
                <a:solidFill>
                  <a:srgbClr val="FF0000"/>
                </a:solidFill>
              </a:rPr>
              <a:t>The role of nutrients</a:t>
            </a:r>
            <a:br>
              <a:rPr lang="el-GR" sz="2200" b="1" dirty="0">
                <a:solidFill>
                  <a:srgbClr val="FF0000"/>
                </a:solidFill>
              </a:rPr>
            </a:br>
            <a:endParaRPr lang="en-US" sz="2200" b="1" dirty="0">
              <a:solidFill>
                <a:srgbClr val="FF0000"/>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graphicFrame>
        <p:nvGraphicFramePr>
          <p:cNvPr id="2" name="Diagram 1">
            <a:extLst>
              <a:ext uri="{FF2B5EF4-FFF2-40B4-BE49-F238E27FC236}">
                <a16:creationId xmlns:a16="http://schemas.microsoft.com/office/drawing/2014/main" id="{AD66D789-C4AC-43F2-901C-7F6B2DCC4309}"/>
              </a:ext>
            </a:extLst>
          </p:cNvPr>
          <p:cNvGraphicFramePr/>
          <p:nvPr>
            <p:extLst>
              <p:ext uri="{D42A27DB-BD31-4B8C-83A1-F6EECF244321}">
                <p14:modId xmlns:p14="http://schemas.microsoft.com/office/powerpoint/2010/main" val="3255236812"/>
              </p:ext>
            </p:extLst>
          </p:nvPr>
        </p:nvGraphicFramePr>
        <p:xfrm>
          <a:off x="528810" y="1346811"/>
          <a:ext cx="11049918" cy="5328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2213308"/>
      </p:ext>
    </p:extLst>
  </p:cSld>
  <p:clrMapOvr>
    <a:masterClrMapping/>
  </p:clrMapOvr>
  <mc:AlternateContent xmlns:mc="http://schemas.openxmlformats.org/markup-compatibility/2006" xmlns:p14="http://schemas.microsoft.com/office/powerpoint/2010/main">
    <mc:Choice Requires="p14">
      <p:transition spd="slow" p14:dur="1500">
        <p14:pan dir="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877</Words>
  <Application>Microsoft Office PowerPoint</Application>
  <PresentationFormat>Widescreen</PresentationFormat>
  <Paragraphs>77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5573</dc:creator>
  <cp:lastModifiedBy>5573</cp:lastModifiedBy>
  <cp:revision>1</cp:revision>
  <dcterms:created xsi:type="dcterms:W3CDTF">2021-07-22T13:24:39Z</dcterms:created>
  <dcterms:modified xsi:type="dcterms:W3CDTF">2021-07-27T12:36:49Z</dcterms:modified>
</cp:coreProperties>
</file>