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70" r:id="rId4"/>
    <p:sldId id="271" r:id="rId5"/>
    <p:sldId id="272" r:id="rId6"/>
    <p:sldId id="273" r:id="rId7"/>
    <p:sldId id="275" r:id="rId8"/>
    <p:sldId id="277" r:id="rId9"/>
    <p:sldId id="276" r:id="rId10"/>
    <p:sldId id="278" r:id="rId11"/>
    <p:sldId id="279" r:id="rId12"/>
    <p:sldId id="280" r:id="rId13"/>
    <p:sldId id="28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44D17C-9C95-4EF5-A9FD-6C45254823AB}" v="3524" dt="2021-07-26T18:47:34.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eopatra Kalogerakou" userId="9a13bf3d7431439f" providerId="LiveId" clId="{4A44D17C-9C95-4EF5-A9FD-6C45254823AB}"/>
    <pc:docChg chg="undo redo custSel modSld">
      <pc:chgData name="Cleopatra Kalogerakou" userId="9a13bf3d7431439f" providerId="LiveId" clId="{4A44D17C-9C95-4EF5-A9FD-6C45254823AB}" dt="2021-07-26T18:47:34.527" v="5186" actId="20577"/>
      <pc:docMkLst>
        <pc:docMk/>
      </pc:docMkLst>
      <pc:sldChg chg="modSp mod">
        <pc:chgData name="Cleopatra Kalogerakou" userId="9a13bf3d7431439f" providerId="LiveId" clId="{4A44D17C-9C95-4EF5-A9FD-6C45254823AB}" dt="2021-07-23T17:34:36.570" v="431" actId="20577"/>
        <pc:sldMkLst>
          <pc:docMk/>
          <pc:sldMk cId="2476798562" sldId="267"/>
        </pc:sldMkLst>
        <pc:spChg chg="mod">
          <ac:chgData name="Cleopatra Kalogerakou" userId="9a13bf3d7431439f" providerId="LiveId" clId="{4A44D17C-9C95-4EF5-A9FD-6C45254823AB}" dt="2021-07-23T17:18:53.003" v="65" actId="20577"/>
          <ac:spMkLst>
            <pc:docMk/>
            <pc:sldMk cId="2476798562" sldId="267"/>
            <ac:spMk id="3" creationId="{47EBCFCC-61E2-478C-82A9-E1BAB384D9FC}"/>
          </ac:spMkLst>
        </pc:spChg>
        <pc:spChg chg="mod">
          <ac:chgData name="Cleopatra Kalogerakou" userId="9a13bf3d7431439f" providerId="LiveId" clId="{4A44D17C-9C95-4EF5-A9FD-6C45254823AB}" dt="2021-07-23T17:23:47.262" v="130" actId="6549"/>
          <ac:spMkLst>
            <pc:docMk/>
            <pc:sldMk cId="2476798562" sldId="267"/>
            <ac:spMk id="5" creationId="{3000534A-F48F-4888-A54F-751F6BC470ED}"/>
          </ac:spMkLst>
        </pc:spChg>
        <pc:graphicFrameChg chg="mod">
          <ac:chgData name="Cleopatra Kalogerakou" userId="9a13bf3d7431439f" providerId="LiveId" clId="{4A44D17C-9C95-4EF5-A9FD-6C45254823AB}" dt="2021-07-23T17:34:36.570" v="431" actId="20577"/>
          <ac:graphicFrameMkLst>
            <pc:docMk/>
            <pc:sldMk cId="2476798562" sldId="267"/>
            <ac:graphicFrameMk id="6" creationId="{51F805CA-C389-4BC2-8EE1-C75CBAB15317}"/>
          </ac:graphicFrameMkLst>
        </pc:graphicFrameChg>
      </pc:sldChg>
      <pc:sldChg chg="modSp mod">
        <pc:chgData name="Cleopatra Kalogerakou" userId="9a13bf3d7431439f" providerId="LiveId" clId="{4A44D17C-9C95-4EF5-A9FD-6C45254823AB}" dt="2021-07-23T17:40:05.213" v="531" actId="20577"/>
        <pc:sldMkLst>
          <pc:docMk/>
          <pc:sldMk cId="5402464" sldId="269"/>
        </pc:sldMkLst>
        <pc:spChg chg="mod">
          <ac:chgData name="Cleopatra Kalogerakou" userId="9a13bf3d7431439f" providerId="LiveId" clId="{4A44D17C-9C95-4EF5-A9FD-6C45254823AB}" dt="2021-07-23T17:19:15.080" v="67" actId="6549"/>
          <ac:spMkLst>
            <pc:docMk/>
            <pc:sldMk cId="5402464" sldId="269"/>
            <ac:spMk id="3" creationId="{47EBCFCC-61E2-478C-82A9-E1BAB384D9FC}"/>
          </ac:spMkLst>
        </pc:spChg>
        <pc:spChg chg="mod">
          <ac:chgData name="Cleopatra Kalogerakou" userId="9a13bf3d7431439f" providerId="LiveId" clId="{4A44D17C-9C95-4EF5-A9FD-6C45254823AB}" dt="2021-07-23T17:35:39.546" v="503" actId="20577"/>
          <ac:spMkLst>
            <pc:docMk/>
            <pc:sldMk cId="5402464" sldId="269"/>
            <ac:spMk id="5" creationId="{3000534A-F48F-4888-A54F-751F6BC470ED}"/>
          </ac:spMkLst>
        </pc:spChg>
        <pc:graphicFrameChg chg="mod">
          <ac:chgData name="Cleopatra Kalogerakou" userId="9a13bf3d7431439f" providerId="LiveId" clId="{4A44D17C-9C95-4EF5-A9FD-6C45254823AB}" dt="2021-07-23T17:40:05.213" v="531" actId="20577"/>
          <ac:graphicFrameMkLst>
            <pc:docMk/>
            <pc:sldMk cId="5402464" sldId="269"/>
            <ac:graphicFrameMk id="6" creationId="{15C10D1A-339A-4068-92A1-F4411C0A588C}"/>
          </ac:graphicFrameMkLst>
        </pc:graphicFrameChg>
      </pc:sldChg>
      <pc:sldChg chg="modSp mod">
        <pc:chgData name="Cleopatra Kalogerakou" userId="9a13bf3d7431439f" providerId="LiveId" clId="{4A44D17C-9C95-4EF5-A9FD-6C45254823AB}" dt="2021-07-24T13:07:07.163" v="5126" actId="20577"/>
        <pc:sldMkLst>
          <pc:docMk/>
          <pc:sldMk cId="1242819452" sldId="270"/>
        </pc:sldMkLst>
        <pc:spChg chg="mod">
          <ac:chgData name="Cleopatra Kalogerakou" userId="9a13bf3d7431439f" providerId="LiveId" clId="{4A44D17C-9C95-4EF5-A9FD-6C45254823AB}" dt="2021-07-23T17:19:30.537" v="70" actId="20577"/>
          <ac:spMkLst>
            <pc:docMk/>
            <pc:sldMk cId="1242819452" sldId="270"/>
            <ac:spMk id="3" creationId="{47EBCFCC-61E2-478C-82A9-E1BAB384D9FC}"/>
          </ac:spMkLst>
        </pc:spChg>
        <pc:spChg chg="mod">
          <ac:chgData name="Cleopatra Kalogerakou" userId="9a13bf3d7431439f" providerId="LiveId" clId="{4A44D17C-9C95-4EF5-A9FD-6C45254823AB}" dt="2021-07-23T17:49:15.779" v="976" actId="20577"/>
          <ac:spMkLst>
            <pc:docMk/>
            <pc:sldMk cId="1242819452" sldId="270"/>
            <ac:spMk id="5" creationId="{3000534A-F48F-4888-A54F-751F6BC470ED}"/>
          </ac:spMkLst>
        </pc:spChg>
        <pc:graphicFrameChg chg="mod modGraphic">
          <ac:chgData name="Cleopatra Kalogerakou" userId="9a13bf3d7431439f" providerId="LiveId" clId="{4A44D17C-9C95-4EF5-A9FD-6C45254823AB}" dt="2021-07-24T13:07:07.163" v="5126" actId="20577"/>
          <ac:graphicFrameMkLst>
            <pc:docMk/>
            <pc:sldMk cId="1242819452" sldId="270"/>
            <ac:graphicFrameMk id="6" creationId="{EE16BB09-3D9C-4FC3-98B3-DF6A907C1082}"/>
          </ac:graphicFrameMkLst>
        </pc:graphicFrameChg>
      </pc:sldChg>
      <pc:sldChg chg="modSp mod">
        <pc:chgData name="Cleopatra Kalogerakou" userId="9a13bf3d7431439f" providerId="LiveId" clId="{4A44D17C-9C95-4EF5-A9FD-6C45254823AB}" dt="2021-07-23T19:01:49.733" v="2593" actId="20577"/>
        <pc:sldMkLst>
          <pc:docMk/>
          <pc:sldMk cId="2898223860" sldId="271"/>
        </pc:sldMkLst>
        <pc:spChg chg="mod">
          <ac:chgData name="Cleopatra Kalogerakou" userId="9a13bf3d7431439f" providerId="LiveId" clId="{4A44D17C-9C95-4EF5-A9FD-6C45254823AB}" dt="2021-07-23T17:19:41.095" v="72" actId="6549"/>
          <ac:spMkLst>
            <pc:docMk/>
            <pc:sldMk cId="2898223860" sldId="271"/>
            <ac:spMk id="3" creationId="{47EBCFCC-61E2-478C-82A9-E1BAB384D9FC}"/>
          </ac:spMkLst>
        </pc:spChg>
        <pc:spChg chg="mod">
          <ac:chgData name="Cleopatra Kalogerakou" userId="9a13bf3d7431439f" providerId="LiveId" clId="{4A44D17C-9C95-4EF5-A9FD-6C45254823AB}" dt="2021-07-23T18:54:30.104" v="2318" actId="20577"/>
          <ac:spMkLst>
            <pc:docMk/>
            <pc:sldMk cId="2898223860" sldId="271"/>
            <ac:spMk id="5" creationId="{3000534A-F48F-4888-A54F-751F6BC470ED}"/>
          </ac:spMkLst>
        </pc:spChg>
        <pc:spChg chg="mod">
          <ac:chgData name="Cleopatra Kalogerakou" userId="9a13bf3d7431439f" providerId="LiveId" clId="{4A44D17C-9C95-4EF5-A9FD-6C45254823AB}" dt="2021-07-23T18:59:40.427" v="2439" actId="20577"/>
          <ac:spMkLst>
            <pc:docMk/>
            <pc:sldMk cId="2898223860" sldId="271"/>
            <ac:spMk id="8" creationId="{01B571EF-8088-4639-9B69-68BDCAAFFB14}"/>
          </ac:spMkLst>
        </pc:spChg>
        <pc:spChg chg="mod">
          <ac:chgData name="Cleopatra Kalogerakou" userId="9a13bf3d7431439f" providerId="LiveId" clId="{4A44D17C-9C95-4EF5-A9FD-6C45254823AB}" dt="2021-07-23T19:00:17.396" v="2519" actId="20577"/>
          <ac:spMkLst>
            <pc:docMk/>
            <pc:sldMk cId="2898223860" sldId="271"/>
            <ac:spMk id="10" creationId="{4D4B34AE-7202-4B16-ABD5-F0B58FBE56B7}"/>
          </ac:spMkLst>
        </pc:spChg>
        <pc:graphicFrameChg chg="modGraphic">
          <ac:chgData name="Cleopatra Kalogerakou" userId="9a13bf3d7431439f" providerId="LiveId" clId="{4A44D17C-9C95-4EF5-A9FD-6C45254823AB}" dt="2021-07-23T19:01:49.733" v="2593" actId="20577"/>
          <ac:graphicFrameMkLst>
            <pc:docMk/>
            <pc:sldMk cId="2898223860" sldId="271"/>
            <ac:graphicFrameMk id="4" creationId="{0FA2DB9C-F189-4232-B683-3B233AF1DD52}"/>
          </ac:graphicFrameMkLst>
        </pc:graphicFrameChg>
      </pc:sldChg>
      <pc:sldChg chg="modSp mod">
        <pc:chgData name="Cleopatra Kalogerakou" userId="9a13bf3d7431439f" providerId="LiveId" clId="{4A44D17C-9C95-4EF5-A9FD-6C45254823AB}" dt="2021-07-26T18:47:34.527" v="5186" actId="20577"/>
        <pc:sldMkLst>
          <pc:docMk/>
          <pc:sldMk cId="2882773744" sldId="272"/>
        </pc:sldMkLst>
        <pc:spChg chg="mod">
          <ac:chgData name="Cleopatra Kalogerakou" userId="9a13bf3d7431439f" providerId="LiveId" clId="{4A44D17C-9C95-4EF5-A9FD-6C45254823AB}" dt="2021-07-23T17:19:51.075" v="74" actId="6549"/>
          <ac:spMkLst>
            <pc:docMk/>
            <pc:sldMk cId="2882773744" sldId="272"/>
            <ac:spMk id="3" creationId="{47EBCFCC-61E2-478C-82A9-E1BAB384D9FC}"/>
          </ac:spMkLst>
        </pc:spChg>
        <pc:spChg chg="mod">
          <ac:chgData name="Cleopatra Kalogerakou" userId="9a13bf3d7431439f" providerId="LiveId" clId="{4A44D17C-9C95-4EF5-A9FD-6C45254823AB}" dt="2021-07-23T19:02:08.706" v="2630" actId="20577"/>
          <ac:spMkLst>
            <pc:docMk/>
            <pc:sldMk cId="2882773744" sldId="272"/>
            <ac:spMk id="5" creationId="{3000534A-F48F-4888-A54F-751F6BC470ED}"/>
          </ac:spMkLst>
        </pc:spChg>
        <pc:graphicFrameChg chg="mod">
          <ac:chgData name="Cleopatra Kalogerakou" userId="9a13bf3d7431439f" providerId="LiveId" clId="{4A44D17C-9C95-4EF5-A9FD-6C45254823AB}" dt="2021-07-26T18:47:34.527" v="5186" actId="20577"/>
          <ac:graphicFrameMkLst>
            <pc:docMk/>
            <pc:sldMk cId="2882773744" sldId="272"/>
            <ac:graphicFrameMk id="4" creationId="{82DAD4CF-3576-4B2C-9315-BD33951A0F2C}"/>
          </ac:graphicFrameMkLst>
        </pc:graphicFrameChg>
      </pc:sldChg>
      <pc:sldChg chg="modSp mod">
        <pc:chgData name="Cleopatra Kalogerakou" userId="9a13bf3d7431439f" providerId="LiveId" clId="{4A44D17C-9C95-4EF5-A9FD-6C45254823AB}" dt="2021-07-23T19:32:31.679" v="3078" actId="20577"/>
        <pc:sldMkLst>
          <pc:docMk/>
          <pc:sldMk cId="1005476547" sldId="273"/>
        </pc:sldMkLst>
        <pc:spChg chg="mod">
          <ac:chgData name="Cleopatra Kalogerakou" userId="9a13bf3d7431439f" providerId="LiveId" clId="{4A44D17C-9C95-4EF5-A9FD-6C45254823AB}" dt="2021-07-23T17:20:02.407" v="76" actId="6549"/>
          <ac:spMkLst>
            <pc:docMk/>
            <pc:sldMk cId="1005476547" sldId="273"/>
            <ac:spMk id="3" creationId="{47EBCFCC-61E2-478C-82A9-E1BAB384D9FC}"/>
          </ac:spMkLst>
        </pc:spChg>
        <pc:spChg chg="mod">
          <ac:chgData name="Cleopatra Kalogerakou" userId="9a13bf3d7431439f" providerId="LiveId" clId="{4A44D17C-9C95-4EF5-A9FD-6C45254823AB}" dt="2021-07-23T19:25:06.769" v="2762" actId="20577"/>
          <ac:spMkLst>
            <pc:docMk/>
            <pc:sldMk cId="1005476547" sldId="273"/>
            <ac:spMk id="5" creationId="{3000534A-F48F-4888-A54F-751F6BC470ED}"/>
          </ac:spMkLst>
        </pc:spChg>
        <pc:spChg chg="mod">
          <ac:chgData name="Cleopatra Kalogerakou" userId="9a13bf3d7431439f" providerId="LiveId" clId="{4A44D17C-9C95-4EF5-A9FD-6C45254823AB}" dt="2021-07-23T19:26:50.088" v="2804" actId="20577"/>
          <ac:spMkLst>
            <pc:docMk/>
            <pc:sldMk cId="1005476547" sldId="273"/>
            <ac:spMk id="8" creationId="{BB27E83B-C051-4DDF-B95C-679FB5ADDA9C}"/>
          </ac:spMkLst>
        </pc:spChg>
        <pc:graphicFrameChg chg="modGraphic">
          <ac:chgData name="Cleopatra Kalogerakou" userId="9a13bf3d7431439f" providerId="LiveId" clId="{4A44D17C-9C95-4EF5-A9FD-6C45254823AB}" dt="2021-07-23T19:32:31.679" v="3078" actId="20577"/>
          <ac:graphicFrameMkLst>
            <pc:docMk/>
            <pc:sldMk cId="1005476547" sldId="273"/>
            <ac:graphicFrameMk id="4" creationId="{02A568B8-694C-4CE3-A7F6-074BD52339C3}"/>
          </ac:graphicFrameMkLst>
        </pc:graphicFrameChg>
      </pc:sldChg>
      <pc:sldChg chg="modSp mod">
        <pc:chgData name="Cleopatra Kalogerakou" userId="9a13bf3d7431439f" providerId="LiveId" clId="{4A44D17C-9C95-4EF5-A9FD-6C45254823AB}" dt="2021-07-23T19:32:50.377" v="3115" actId="20577"/>
        <pc:sldMkLst>
          <pc:docMk/>
          <pc:sldMk cId="3131158352" sldId="275"/>
        </pc:sldMkLst>
        <pc:spChg chg="mod">
          <ac:chgData name="Cleopatra Kalogerakou" userId="9a13bf3d7431439f" providerId="LiveId" clId="{4A44D17C-9C95-4EF5-A9FD-6C45254823AB}" dt="2021-07-23T17:20:14.518" v="78" actId="6549"/>
          <ac:spMkLst>
            <pc:docMk/>
            <pc:sldMk cId="3131158352" sldId="275"/>
            <ac:spMk id="3" creationId="{47EBCFCC-61E2-478C-82A9-E1BAB384D9FC}"/>
          </ac:spMkLst>
        </pc:spChg>
        <pc:spChg chg="mod">
          <ac:chgData name="Cleopatra Kalogerakou" userId="9a13bf3d7431439f" providerId="LiveId" clId="{4A44D17C-9C95-4EF5-A9FD-6C45254823AB}" dt="2021-07-23T19:32:50.377" v="3115" actId="20577"/>
          <ac:spMkLst>
            <pc:docMk/>
            <pc:sldMk cId="3131158352" sldId="275"/>
            <ac:spMk id="5" creationId="{3000534A-F48F-4888-A54F-751F6BC470ED}"/>
          </ac:spMkLst>
        </pc:spChg>
      </pc:sldChg>
      <pc:sldChg chg="modSp mod">
        <pc:chgData name="Cleopatra Kalogerakou" userId="9a13bf3d7431439f" providerId="LiveId" clId="{4A44D17C-9C95-4EF5-A9FD-6C45254823AB}" dt="2021-07-24T14:52:54.534" v="5167" actId="20577"/>
        <pc:sldMkLst>
          <pc:docMk/>
          <pc:sldMk cId="4146188535" sldId="276"/>
        </pc:sldMkLst>
        <pc:spChg chg="mod">
          <ac:chgData name="Cleopatra Kalogerakou" userId="9a13bf3d7431439f" providerId="LiveId" clId="{4A44D17C-9C95-4EF5-A9FD-6C45254823AB}" dt="2021-07-23T17:20:48.839" v="82" actId="6549"/>
          <ac:spMkLst>
            <pc:docMk/>
            <pc:sldMk cId="4146188535" sldId="276"/>
            <ac:spMk id="3" creationId="{47EBCFCC-61E2-478C-82A9-E1BAB384D9FC}"/>
          </ac:spMkLst>
        </pc:spChg>
        <pc:spChg chg="mod">
          <ac:chgData name="Cleopatra Kalogerakou" userId="9a13bf3d7431439f" providerId="LiveId" clId="{4A44D17C-9C95-4EF5-A9FD-6C45254823AB}" dt="2021-07-24T14:52:27.341" v="5140" actId="20577"/>
          <ac:spMkLst>
            <pc:docMk/>
            <pc:sldMk cId="4146188535" sldId="276"/>
            <ac:spMk id="5" creationId="{3000534A-F48F-4888-A54F-751F6BC470ED}"/>
          </ac:spMkLst>
        </pc:spChg>
        <pc:spChg chg="mod">
          <ac:chgData name="Cleopatra Kalogerakou" userId="9a13bf3d7431439f" providerId="LiveId" clId="{4A44D17C-9C95-4EF5-A9FD-6C45254823AB}" dt="2021-07-24T14:52:54.534" v="5167" actId="20577"/>
          <ac:spMkLst>
            <pc:docMk/>
            <pc:sldMk cId="4146188535" sldId="276"/>
            <ac:spMk id="9" creationId="{0AF6566B-2481-46F1-B9C3-B351CCF77E17}"/>
          </ac:spMkLst>
        </pc:spChg>
        <pc:graphicFrameChg chg="mod">
          <ac:chgData name="Cleopatra Kalogerakou" userId="9a13bf3d7431439f" providerId="LiveId" clId="{4A44D17C-9C95-4EF5-A9FD-6C45254823AB}" dt="2021-07-24T14:52:43.779" v="5158" actId="20577"/>
          <ac:graphicFrameMkLst>
            <pc:docMk/>
            <pc:sldMk cId="4146188535" sldId="276"/>
            <ac:graphicFrameMk id="8" creationId="{E9F99A22-8C5C-4AF9-8C06-C6977E63563E}"/>
          </ac:graphicFrameMkLst>
        </pc:graphicFrameChg>
      </pc:sldChg>
      <pc:sldChg chg="modSp mod">
        <pc:chgData name="Cleopatra Kalogerakou" userId="9a13bf3d7431439f" providerId="LiveId" clId="{4A44D17C-9C95-4EF5-A9FD-6C45254823AB}" dt="2021-07-23T20:25:06.880" v="3501" actId="20577"/>
        <pc:sldMkLst>
          <pc:docMk/>
          <pc:sldMk cId="4080240817" sldId="277"/>
        </pc:sldMkLst>
        <pc:spChg chg="mod">
          <ac:chgData name="Cleopatra Kalogerakou" userId="9a13bf3d7431439f" providerId="LiveId" clId="{4A44D17C-9C95-4EF5-A9FD-6C45254823AB}" dt="2021-07-23T17:20:40.855" v="80" actId="6549"/>
          <ac:spMkLst>
            <pc:docMk/>
            <pc:sldMk cId="4080240817" sldId="277"/>
            <ac:spMk id="3" creationId="{47EBCFCC-61E2-478C-82A9-E1BAB384D9FC}"/>
          </ac:spMkLst>
        </pc:spChg>
        <pc:spChg chg="mod">
          <ac:chgData name="Cleopatra Kalogerakou" userId="9a13bf3d7431439f" providerId="LiveId" clId="{4A44D17C-9C95-4EF5-A9FD-6C45254823AB}" dt="2021-07-23T19:49:26.825" v="3152" actId="20577"/>
          <ac:spMkLst>
            <pc:docMk/>
            <pc:sldMk cId="4080240817" sldId="277"/>
            <ac:spMk id="5" creationId="{3000534A-F48F-4888-A54F-751F6BC470ED}"/>
          </ac:spMkLst>
        </pc:spChg>
        <pc:graphicFrameChg chg="mod">
          <ac:chgData name="Cleopatra Kalogerakou" userId="9a13bf3d7431439f" providerId="LiveId" clId="{4A44D17C-9C95-4EF5-A9FD-6C45254823AB}" dt="2021-07-23T20:25:06.880" v="3501" actId="20577"/>
          <ac:graphicFrameMkLst>
            <pc:docMk/>
            <pc:sldMk cId="4080240817" sldId="277"/>
            <ac:graphicFrameMk id="2" creationId="{DB7B2351-B451-4C33-B98B-8DD792F13D6A}"/>
          </ac:graphicFrameMkLst>
        </pc:graphicFrameChg>
      </pc:sldChg>
      <pc:sldChg chg="modSp mod">
        <pc:chgData name="Cleopatra Kalogerakou" userId="9a13bf3d7431439f" providerId="LiveId" clId="{4A44D17C-9C95-4EF5-A9FD-6C45254823AB}" dt="2021-07-24T14:53:21.316" v="5185" actId="20577"/>
        <pc:sldMkLst>
          <pc:docMk/>
          <pc:sldMk cId="2130021075" sldId="278"/>
        </pc:sldMkLst>
        <pc:spChg chg="mod">
          <ac:chgData name="Cleopatra Kalogerakou" userId="9a13bf3d7431439f" providerId="LiveId" clId="{4A44D17C-9C95-4EF5-A9FD-6C45254823AB}" dt="2021-07-23T17:20:57.077" v="84" actId="6549"/>
          <ac:spMkLst>
            <pc:docMk/>
            <pc:sldMk cId="2130021075" sldId="278"/>
            <ac:spMk id="3" creationId="{47EBCFCC-61E2-478C-82A9-E1BAB384D9FC}"/>
          </ac:spMkLst>
        </pc:spChg>
        <pc:spChg chg="mod">
          <ac:chgData name="Cleopatra Kalogerakou" userId="9a13bf3d7431439f" providerId="LiveId" clId="{4A44D17C-9C95-4EF5-A9FD-6C45254823AB}" dt="2021-07-23T20:42:50.663" v="3844" actId="20577"/>
          <ac:spMkLst>
            <pc:docMk/>
            <pc:sldMk cId="2130021075" sldId="278"/>
            <ac:spMk id="5" creationId="{3000534A-F48F-4888-A54F-751F6BC470ED}"/>
          </ac:spMkLst>
        </pc:spChg>
        <pc:spChg chg="mod">
          <ac:chgData name="Cleopatra Kalogerakou" userId="9a13bf3d7431439f" providerId="LiveId" clId="{4A44D17C-9C95-4EF5-A9FD-6C45254823AB}" dt="2021-07-24T14:53:07.779" v="5176" actId="20577"/>
          <ac:spMkLst>
            <pc:docMk/>
            <pc:sldMk cId="2130021075" sldId="278"/>
            <ac:spMk id="10" creationId="{6E22057A-ECD7-4E88-BDE7-CCAEB3983895}"/>
          </ac:spMkLst>
        </pc:spChg>
        <pc:spChg chg="mod">
          <ac:chgData name="Cleopatra Kalogerakou" userId="9a13bf3d7431439f" providerId="LiveId" clId="{4A44D17C-9C95-4EF5-A9FD-6C45254823AB}" dt="2021-07-24T14:53:21.316" v="5185" actId="20577"/>
          <ac:spMkLst>
            <pc:docMk/>
            <pc:sldMk cId="2130021075" sldId="278"/>
            <ac:spMk id="16" creationId="{5C9ADC70-7705-4FFE-AF9E-E7988C442D07}"/>
          </ac:spMkLst>
        </pc:spChg>
      </pc:sldChg>
      <pc:sldChg chg="modSp mod">
        <pc:chgData name="Cleopatra Kalogerakou" userId="9a13bf3d7431439f" providerId="LiveId" clId="{4A44D17C-9C95-4EF5-A9FD-6C45254823AB}" dt="2021-07-24T10:35:33.244" v="4185" actId="6549"/>
        <pc:sldMkLst>
          <pc:docMk/>
          <pc:sldMk cId="1051002984" sldId="279"/>
        </pc:sldMkLst>
        <pc:spChg chg="mod">
          <ac:chgData name="Cleopatra Kalogerakou" userId="9a13bf3d7431439f" providerId="LiveId" clId="{4A44D17C-9C95-4EF5-A9FD-6C45254823AB}" dt="2021-07-23T17:21:07.708" v="86" actId="6549"/>
          <ac:spMkLst>
            <pc:docMk/>
            <pc:sldMk cId="1051002984" sldId="279"/>
            <ac:spMk id="3" creationId="{47EBCFCC-61E2-478C-82A9-E1BAB384D9FC}"/>
          </ac:spMkLst>
        </pc:spChg>
        <pc:spChg chg="mod">
          <ac:chgData name="Cleopatra Kalogerakou" userId="9a13bf3d7431439f" providerId="LiveId" clId="{4A44D17C-9C95-4EF5-A9FD-6C45254823AB}" dt="2021-07-24T10:35:33.244" v="4185" actId="6549"/>
          <ac:spMkLst>
            <pc:docMk/>
            <pc:sldMk cId="1051002984" sldId="279"/>
            <ac:spMk id="5" creationId="{3000534A-F48F-4888-A54F-751F6BC470ED}"/>
          </ac:spMkLst>
        </pc:spChg>
      </pc:sldChg>
      <pc:sldChg chg="modSp mod">
        <pc:chgData name="Cleopatra Kalogerakou" userId="9a13bf3d7431439f" providerId="LiveId" clId="{4A44D17C-9C95-4EF5-A9FD-6C45254823AB}" dt="2021-07-24T11:01:00.236" v="5017" actId="20577"/>
        <pc:sldMkLst>
          <pc:docMk/>
          <pc:sldMk cId="2412652093" sldId="280"/>
        </pc:sldMkLst>
        <pc:spChg chg="mod">
          <ac:chgData name="Cleopatra Kalogerakou" userId="9a13bf3d7431439f" providerId="LiveId" clId="{4A44D17C-9C95-4EF5-A9FD-6C45254823AB}" dt="2021-07-23T17:21:18.422" v="88" actId="6549"/>
          <ac:spMkLst>
            <pc:docMk/>
            <pc:sldMk cId="2412652093" sldId="280"/>
            <ac:spMk id="3" creationId="{47EBCFCC-61E2-478C-82A9-E1BAB384D9FC}"/>
          </ac:spMkLst>
        </pc:spChg>
        <pc:spChg chg="mod">
          <ac:chgData name="Cleopatra Kalogerakou" userId="9a13bf3d7431439f" providerId="LiveId" clId="{4A44D17C-9C95-4EF5-A9FD-6C45254823AB}" dt="2021-07-24T10:39:05.961" v="4217" actId="20577"/>
          <ac:spMkLst>
            <pc:docMk/>
            <pc:sldMk cId="2412652093" sldId="280"/>
            <ac:spMk id="5" creationId="{3000534A-F48F-4888-A54F-751F6BC470ED}"/>
          </ac:spMkLst>
        </pc:spChg>
        <pc:graphicFrameChg chg="mod">
          <ac:chgData name="Cleopatra Kalogerakou" userId="9a13bf3d7431439f" providerId="LiveId" clId="{4A44D17C-9C95-4EF5-A9FD-6C45254823AB}" dt="2021-07-24T11:01:00.236" v="5017" actId="20577"/>
          <ac:graphicFrameMkLst>
            <pc:docMk/>
            <pc:sldMk cId="2412652093" sldId="280"/>
            <ac:graphicFrameMk id="8" creationId="{5A8ED5CC-36BE-492E-BFA6-AC542411C03F}"/>
          </ac:graphicFrameMkLst>
        </pc:graphicFrameChg>
      </pc:sldChg>
      <pc:sldChg chg="modSp mod">
        <pc:chgData name="Cleopatra Kalogerakou" userId="9a13bf3d7431439f" providerId="LiveId" clId="{4A44D17C-9C95-4EF5-A9FD-6C45254823AB}" dt="2021-07-24T11:02:01.237" v="5049" actId="20577"/>
        <pc:sldMkLst>
          <pc:docMk/>
          <pc:sldMk cId="3211317108" sldId="281"/>
        </pc:sldMkLst>
        <pc:spChg chg="mod">
          <ac:chgData name="Cleopatra Kalogerakou" userId="9a13bf3d7431439f" providerId="LiveId" clId="{4A44D17C-9C95-4EF5-A9FD-6C45254823AB}" dt="2021-07-23T17:21:29.267" v="90" actId="6549"/>
          <ac:spMkLst>
            <pc:docMk/>
            <pc:sldMk cId="3211317108" sldId="281"/>
            <ac:spMk id="3" creationId="{47EBCFCC-61E2-478C-82A9-E1BAB384D9FC}"/>
          </ac:spMkLst>
        </pc:spChg>
        <pc:spChg chg="mod">
          <ac:chgData name="Cleopatra Kalogerakou" userId="9a13bf3d7431439f" providerId="LiveId" clId="{4A44D17C-9C95-4EF5-A9FD-6C45254823AB}" dt="2021-07-24T11:02:01.237" v="5049" actId="20577"/>
          <ac:spMkLst>
            <pc:docMk/>
            <pc:sldMk cId="3211317108" sldId="281"/>
            <ac:spMk id="5" creationId="{3000534A-F48F-4888-A54F-751F6BC470ED}"/>
          </ac:spMkLst>
        </pc:spChg>
      </pc:sldChg>
      <pc:sldChg chg="modSp mod">
        <pc:chgData name="Cleopatra Kalogerakou" userId="9a13bf3d7431439f" providerId="LiveId" clId="{4A44D17C-9C95-4EF5-A9FD-6C45254823AB}" dt="2021-07-24T11:02:36.991" v="5081" actId="20577"/>
        <pc:sldMkLst>
          <pc:docMk/>
          <pc:sldMk cId="1693573680" sldId="282"/>
        </pc:sldMkLst>
        <pc:spChg chg="mod">
          <ac:chgData name="Cleopatra Kalogerakou" userId="9a13bf3d7431439f" providerId="LiveId" clId="{4A44D17C-9C95-4EF5-A9FD-6C45254823AB}" dt="2021-07-23T17:21:37.690" v="92" actId="6549"/>
          <ac:spMkLst>
            <pc:docMk/>
            <pc:sldMk cId="1693573680" sldId="282"/>
            <ac:spMk id="3" creationId="{47EBCFCC-61E2-478C-82A9-E1BAB384D9FC}"/>
          </ac:spMkLst>
        </pc:spChg>
        <pc:spChg chg="mod">
          <ac:chgData name="Cleopatra Kalogerakou" userId="9a13bf3d7431439f" providerId="LiveId" clId="{4A44D17C-9C95-4EF5-A9FD-6C45254823AB}" dt="2021-07-24T11:02:36.991" v="5081" actId="20577"/>
          <ac:spMkLst>
            <pc:docMk/>
            <pc:sldMk cId="1693573680" sldId="282"/>
            <ac:spMk id="5" creationId="{3000534A-F48F-4888-A54F-751F6BC470ED}"/>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1" Type="http://schemas.openxmlformats.org/officeDocument/2006/relationships/image" Target="../media/image3.jpeg"/></Relationships>
</file>

<file path=ppt/diagrams/_rels/data4.xml.rels><?xml version="1.0" encoding="UTF-8" standalone="yes"?>
<Relationships xmlns="http://schemas.openxmlformats.org/package/2006/relationships"><Relationship Id="rId1" Type="http://schemas.openxmlformats.org/officeDocument/2006/relationships/image" Target="../media/image4.jpg"/></Relationships>
</file>

<file path=ppt/diagrams/_rels/data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ata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ata7.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4.jpg"/></Relationships>
</file>

<file path=ppt/diagrams/_rels/drawing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613D1-0B0C-4361-919D-6C43E94C3E7B}" type="doc">
      <dgm:prSet loTypeId="urn:microsoft.com/office/officeart/2005/8/layout/hProcess9" loCatId="process" qsTypeId="urn:microsoft.com/office/officeart/2005/8/quickstyle/3d5" qsCatId="3D" csTypeId="urn:microsoft.com/office/officeart/2005/8/colors/accent1_2" csCatId="accent1" phldr="1"/>
      <dgm:spPr/>
    </dgm:pt>
    <dgm:pt modelId="{F0E8B295-B6C6-4477-AD44-96F905DDBB4A}">
      <dgm:prSet phldrT="[Κείμενο]" custT="1"/>
      <dgm:spPr>
        <a:solidFill>
          <a:srgbClr val="FF6600"/>
        </a:solidFill>
      </dgm:spPr>
      <dgm:t>
        <a:bodyPr/>
        <a:lstStyle/>
        <a:p>
          <a:r>
            <a:rPr lang="en-GB" sz="1400" b="1" dirty="0">
              <a:solidFill>
                <a:schemeClr val="tx1"/>
              </a:solidFill>
            </a:rPr>
            <a:t>To calculate the daily needs of both adults and adolescents in energy, it is necessary to know the 3 basic parameters that affect their energy requirements</a:t>
          </a:r>
          <a:r>
            <a:rPr lang="el-GR" sz="1400" b="1" dirty="0">
              <a:solidFill>
                <a:schemeClr val="tx1"/>
              </a:solidFill>
            </a:rPr>
            <a:t>.</a:t>
          </a:r>
        </a:p>
      </dgm:t>
    </dgm:pt>
    <dgm:pt modelId="{8096AE20-DC35-4F0A-B61A-B89B38907BA4}" type="parTrans" cxnId="{8E3CBF71-637C-49E4-8CD6-DBA4FA26EC70}">
      <dgm:prSet/>
      <dgm:spPr/>
      <dgm:t>
        <a:bodyPr/>
        <a:lstStyle/>
        <a:p>
          <a:endParaRPr lang="el-GR"/>
        </a:p>
      </dgm:t>
    </dgm:pt>
    <dgm:pt modelId="{9ED94B21-8760-44B5-B7DC-B58301AAFADA}" type="sibTrans" cxnId="{8E3CBF71-637C-49E4-8CD6-DBA4FA26EC70}">
      <dgm:prSet/>
      <dgm:spPr/>
      <dgm:t>
        <a:bodyPr/>
        <a:lstStyle/>
        <a:p>
          <a:endParaRPr lang="el-GR"/>
        </a:p>
      </dgm:t>
    </dgm:pt>
    <dgm:pt modelId="{4B3E93E7-8DC7-463D-A182-71F6ADEE730E}">
      <dgm:prSet phldrT="[Κείμενο]" custT="1"/>
      <dgm:spPr>
        <a:solidFill>
          <a:srgbClr val="3399FF"/>
        </a:solidFill>
      </dgm:spPr>
      <dgm:t>
        <a:bodyPr/>
        <a:lstStyle/>
        <a:p>
          <a:r>
            <a:rPr lang="el-GR" sz="1500" b="1" dirty="0">
              <a:solidFill>
                <a:schemeClr val="tx1"/>
              </a:solidFill>
            </a:rPr>
            <a:t>→</a:t>
          </a:r>
          <a:r>
            <a:rPr lang="en-GB" sz="1500" b="1" dirty="0">
              <a:solidFill>
                <a:schemeClr val="tx1"/>
              </a:solidFill>
            </a:rPr>
            <a:t> Basal metabolism</a:t>
          </a:r>
          <a:r>
            <a:rPr lang="el-GR" sz="1500" b="1" dirty="0">
              <a:solidFill>
                <a:schemeClr val="tx1"/>
              </a:solidFill>
            </a:rPr>
            <a:t> </a:t>
          </a:r>
        </a:p>
        <a:p>
          <a:r>
            <a:rPr lang="el-GR" sz="1500" b="1" dirty="0">
              <a:solidFill>
                <a:schemeClr val="tx1"/>
              </a:solidFill>
            </a:rPr>
            <a:t>60 – 65%</a:t>
          </a:r>
        </a:p>
      </dgm:t>
    </dgm:pt>
    <dgm:pt modelId="{05F6D1E4-DB76-4D15-88D1-536E3A99AEC4}" type="parTrans" cxnId="{270C13CA-8DCF-43A3-959B-C8AF93FAF408}">
      <dgm:prSet/>
      <dgm:spPr/>
      <dgm:t>
        <a:bodyPr/>
        <a:lstStyle/>
        <a:p>
          <a:endParaRPr lang="el-GR"/>
        </a:p>
      </dgm:t>
    </dgm:pt>
    <dgm:pt modelId="{B1E60DE2-59F6-431C-849E-D1821B18378C}" type="sibTrans" cxnId="{270C13CA-8DCF-43A3-959B-C8AF93FAF408}">
      <dgm:prSet/>
      <dgm:spPr/>
      <dgm:t>
        <a:bodyPr/>
        <a:lstStyle/>
        <a:p>
          <a:endParaRPr lang="el-GR"/>
        </a:p>
      </dgm:t>
    </dgm:pt>
    <dgm:pt modelId="{09622D34-C1E6-4776-8C78-BCD6980C6402}">
      <dgm:prSet custT="1"/>
      <dgm:spPr>
        <a:solidFill>
          <a:srgbClr val="66FFFF"/>
        </a:solidFill>
      </dgm:spPr>
      <dgm:t>
        <a:bodyPr/>
        <a:lstStyle/>
        <a:p>
          <a:r>
            <a:rPr lang="el-GR" sz="1500" b="1" dirty="0">
              <a:solidFill>
                <a:schemeClr val="tx1"/>
              </a:solidFill>
            </a:rPr>
            <a:t>→ </a:t>
          </a:r>
          <a:r>
            <a:rPr lang="en-GB" sz="1500" b="1" dirty="0">
              <a:solidFill>
                <a:schemeClr val="tx1"/>
              </a:solidFill>
            </a:rPr>
            <a:t>Thermogenic effect of food</a:t>
          </a:r>
          <a:endParaRPr lang="el-GR" sz="1500" b="1" dirty="0">
            <a:solidFill>
              <a:schemeClr val="tx1"/>
            </a:solidFill>
          </a:endParaRPr>
        </a:p>
        <a:p>
          <a:r>
            <a:rPr lang="el-GR" sz="1500" b="1" dirty="0">
              <a:solidFill>
                <a:schemeClr val="tx1"/>
              </a:solidFill>
            </a:rPr>
            <a:t>5 – 10%</a:t>
          </a:r>
        </a:p>
      </dgm:t>
    </dgm:pt>
    <dgm:pt modelId="{CA6271C7-1223-4B56-BDE8-E83B2C9F9A54}" type="parTrans" cxnId="{8CB877AF-4F62-4CE2-AC12-03590441F7D3}">
      <dgm:prSet/>
      <dgm:spPr/>
      <dgm:t>
        <a:bodyPr/>
        <a:lstStyle/>
        <a:p>
          <a:endParaRPr lang="el-GR"/>
        </a:p>
      </dgm:t>
    </dgm:pt>
    <dgm:pt modelId="{C4B568A0-A8C8-4B3B-A6BC-2F133C7143F0}" type="sibTrans" cxnId="{8CB877AF-4F62-4CE2-AC12-03590441F7D3}">
      <dgm:prSet/>
      <dgm:spPr/>
      <dgm:t>
        <a:bodyPr/>
        <a:lstStyle/>
        <a:p>
          <a:endParaRPr lang="el-GR"/>
        </a:p>
      </dgm:t>
    </dgm:pt>
    <dgm:pt modelId="{CFEAF69F-B665-4C5F-853A-82AFFC7D7480}">
      <dgm:prSet phldrT="[Κείμενο]" custT="1"/>
      <dgm:spPr>
        <a:solidFill>
          <a:srgbClr val="CC66FF"/>
        </a:solidFill>
      </dgm:spPr>
      <dgm:t>
        <a:bodyPr/>
        <a:lstStyle/>
        <a:p>
          <a:endParaRPr lang="el-GR" sz="1500" b="1" dirty="0">
            <a:solidFill>
              <a:schemeClr val="tx1"/>
            </a:solidFill>
          </a:endParaRPr>
        </a:p>
        <a:p>
          <a:r>
            <a:rPr lang="el-GR" sz="1500" b="1" dirty="0">
              <a:solidFill>
                <a:schemeClr val="tx1"/>
              </a:solidFill>
            </a:rPr>
            <a:t> → </a:t>
          </a:r>
          <a:r>
            <a:rPr lang="en-GB" sz="1500" b="1" dirty="0">
              <a:solidFill>
                <a:schemeClr val="tx1"/>
              </a:solidFill>
            </a:rPr>
            <a:t>Daily physical activity</a:t>
          </a:r>
          <a:endParaRPr lang="el-GR" sz="1500" b="1" dirty="0">
            <a:solidFill>
              <a:schemeClr val="tx1"/>
            </a:solidFill>
          </a:endParaRPr>
        </a:p>
        <a:p>
          <a:r>
            <a:rPr lang="el-GR" sz="1500" b="1" dirty="0">
              <a:solidFill>
                <a:schemeClr val="tx1"/>
              </a:solidFill>
            </a:rPr>
            <a:t>25 – 35%</a:t>
          </a:r>
        </a:p>
        <a:p>
          <a:endParaRPr lang="el-GR" sz="1500" b="1" dirty="0">
            <a:solidFill>
              <a:schemeClr val="tx1"/>
            </a:solidFill>
          </a:endParaRPr>
        </a:p>
      </dgm:t>
    </dgm:pt>
    <dgm:pt modelId="{8AC5DDAE-7A61-49A3-986C-90CD2B8A47E6}" type="sibTrans" cxnId="{B1543A46-2B7B-4F92-BFC5-97427702BF35}">
      <dgm:prSet/>
      <dgm:spPr/>
      <dgm:t>
        <a:bodyPr/>
        <a:lstStyle/>
        <a:p>
          <a:endParaRPr lang="el-GR"/>
        </a:p>
      </dgm:t>
    </dgm:pt>
    <dgm:pt modelId="{FDC07881-52D1-459D-BAAE-6FDA4EC3DB59}" type="parTrans" cxnId="{B1543A46-2B7B-4F92-BFC5-97427702BF35}">
      <dgm:prSet/>
      <dgm:spPr/>
      <dgm:t>
        <a:bodyPr/>
        <a:lstStyle/>
        <a:p>
          <a:endParaRPr lang="el-GR"/>
        </a:p>
      </dgm:t>
    </dgm:pt>
    <dgm:pt modelId="{13EF7A24-E651-45C6-895C-E7927400C870}" type="pres">
      <dgm:prSet presAssocID="{B04613D1-0B0C-4361-919D-6C43E94C3E7B}" presName="CompostProcess" presStyleCnt="0">
        <dgm:presLayoutVars>
          <dgm:dir/>
          <dgm:resizeHandles val="exact"/>
        </dgm:presLayoutVars>
      </dgm:prSet>
      <dgm:spPr/>
    </dgm:pt>
    <dgm:pt modelId="{997FC1AA-7F5A-49FD-B0F6-586FFE2F5B92}" type="pres">
      <dgm:prSet presAssocID="{B04613D1-0B0C-4361-919D-6C43E94C3E7B}" presName="arrow" presStyleLbl="bgShp" presStyleIdx="0" presStyleCnt="1"/>
      <dgm:spPr>
        <a:blipFill rotWithShape="0">
          <a:blip xmlns:r="http://schemas.openxmlformats.org/officeDocument/2006/relationships" r:embed="rId1"/>
          <a:stretch>
            <a:fillRect/>
          </a:stretch>
        </a:blipFill>
      </dgm:spPr>
    </dgm:pt>
    <dgm:pt modelId="{8D6EA01F-43B3-4B43-962B-A9B4A11192A9}" type="pres">
      <dgm:prSet presAssocID="{B04613D1-0B0C-4361-919D-6C43E94C3E7B}" presName="linearProcess" presStyleCnt="0"/>
      <dgm:spPr/>
    </dgm:pt>
    <dgm:pt modelId="{D480D1E1-C3D3-4019-96F9-63BEE56A6827}" type="pres">
      <dgm:prSet presAssocID="{F0E8B295-B6C6-4477-AD44-96F905DDBB4A}" presName="textNode" presStyleLbl="node1" presStyleIdx="0" presStyleCnt="4">
        <dgm:presLayoutVars>
          <dgm:bulletEnabled val="1"/>
        </dgm:presLayoutVars>
      </dgm:prSet>
      <dgm:spPr/>
    </dgm:pt>
    <dgm:pt modelId="{D687337E-B51B-4107-BA13-A4667B650919}" type="pres">
      <dgm:prSet presAssocID="{9ED94B21-8760-44B5-B7DC-B58301AAFADA}" presName="sibTrans" presStyleCnt="0"/>
      <dgm:spPr/>
    </dgm:pt>
    <dgm:pt modelId="{B3552347-0B06-40FF-9176-A1EAE0ADA9A0}" type="pres">
      <dgm:prSet presAssocID="{4B3E93E7-8DC7-463D-A182-71F6ADEE730E}" presName="textNode" presStyleLbl="node1" presStyleIdx="1" presStyleCnt="4">
        <dgm:presLayoutVars>
          <dgm:bulletEnabled val="1"/>
        </dgm:presLayoutVars>
      </dgm:prSet>
      <dgm:spPr/>
    </dgm:pt>
    <dgm:pt modelId="{AB5DEEF8-7884-4AE5-B492-7F87B589D50E}" type="pres">
      <dgm:prSet presAssocID="{B1E60DE2-59F6-431C-849E-D1821B18378C}" presName="sibTrans" presStyleCnt="0"/>
      <dgm:spPr/>
    </dgm:pt>
    <dgm:pt modelId="{BB3AC852-D93B-4408-8207-A09F52885948}" type="pres">
      <dgm:prSet presAssocID="{CFEAF69F-B665-4C5F-853A-82AFFC7D7480}" presName="textNode" presStyleLbl="node1" presStyleIdx="2" presStyleCnt="4">
        <dgm:presLayoutVars>
          <dgm:bulletEnabled val="1"/>
        </dgm:presLayoutVars>
      </dgm:prSet>
      <dgm:spPr/>
    </dgm:pt>
    <dgm:pt modelId="{39DB4F34-8856-4A6C-9CE0-D80F6E528E74}" type="pres">
      <dgm:prSet presAssocID="{8AC5DDAE-7A61-49A3-986C-90CD2B8A47E6}" presName="sibTrans" presStyleCnt="0"/>
      <dgm:spPr/>
    </dgm:pt>
    <dgm:pt modelId="{321C15CB-FC93-44D9-8845-C82954F2037A}" type="pres">
      <dgm:prSet presAssocID="{09622D34-C1E6-4776-8C78-BCD6980C6402}" presName="textNode" presStyleLbl="node1" presStyleIdx="3" presStyleCnt="4">
        <dgm:presLayoutVars>
          <dgm:bulletEnabled val="1"/>
        </dgm:presLayoutVars>
      </dgm:prSet>
      <dgm:spPr/>
    </dgm:pt>
  </dgm:ptLst>
  <dgm:cxnLst>
    <dgm:cxn modelId="{B1543A46-2B7B-4F92-BFC5-97427702BF35}" srcId="{B04613D1-0B0C-4361-919D-6C43E94C3E7B}" destId="{CFEAF69F-B665-4C5F-853A-82AFFC7D7480}" srcOrd="2" destOrd="0" parTransId="{FDC07881-52D1-459D-BAAE-6FDA4EC3DB59}" sibTransId="{8AC5DDAE-7A61-49A3-986C-90CD2B8A47E6}"/>
    <dgm:cxn modelId="{8E3CBF71-637C-49E4-8CD6-DBA4FA26EC70}" srcId="{B04613D1-0B0C-4361-919D-6C43E94C3E7B}" destId="{F0E8B295-B6C6-4477-AD44-96F905DDBB4A}" srcOrd="0" destOrd="0" parTransId="{8096AE20-DC35-4F0A-B61A-B89B38907BA4}" sibTransId="{9ED94B21-8760-44B5-B7DC-B58301AAFADA}"/>
    <dgm:cxn modelId="{18281458-03B7-468F-B3E6-987542DF0FCF}" type="presOf" srcId="{B04613D1-0B0C-4361-919D-6C43E94C3E7B}" destId="{13EF7A24-E651-45C6-895C-E7927400C870}" srcOrd="0" destOrd="0" presId="urn:microsoft.com/office/officeart/2005/8/layout/hProcess9"/>
    <dgm:cxn modelId="{98E39E7A-5A96-40E5-A7F1-071AB015DA41}" type="presOf" srcId="{09622D34-C1E6-4776-8C78-BCD6980C6402}" destId="{321C15CB-FC93-44D9-8845-C82954F2037A}" srcOrd="0" destOrd="0" presId="urn:microsoft.com/office/officeart/2005/8/layout/hProcess9"/>
    <dgm:cxn modelId="{5F353CA1-8C17-4BED-9197-ECC6AD2E5405}" type="presOf" srcId="{4B3E93E7-8DC7-463D-A182-71F6ADEE730E}" destId="{B3552347-0B06-40FF-9176-A1EAE0ADA9A0}" srcOrd="0" destOrd="0" presId="urn:microsoft.com/office/officeart/2005/8/layout/hProcess9"/>
    <dgm:cxn modelId="{8CB877AF-4F62-4CE2-AC12-03590441F7D3}" srcId="{B04613D1-0B0C-4361-919D-6C43E94C3E7B}" destId="{09622D34-C1E6-4776-8C78-BCD6980C6402}" srcOrd="3" destOrd="0" parTransId="{CA6271C7-1223-4B56-BDE8-E83B2C9F9A54}" sibTransId="{C4B568A0-A8C8-4B3B-A6BC-2F133C7143F0}"/>
    <dgm:cxn modelId="{270C13CA-8DCF-43A3-959B-C8AF93FAF408}" srcId="{B04613D1-0B0C-4361-919D-6C43E94C3E7B}" destId="{4B3E93E7-8DC7-463D-A182-71F6ADEE730E}" srcOrd="1" destOrd="0" parTransId="{05F6D1E4-DB76-4D15-88D1-536E3A99AEC4}" sibTransId="{B1E60DE2-59F6-431C-849E-D1821B18378C}"/>
    <dgm:cxn modelId="{21BD65CC-C929-455A-911A-83EDE672AB29}" type="presOf" srcId="{F0E8B295-B6C6-4477-AD44-96F905DDBB4A}" destId="{D480D1E1-C3D3-4019-96F9-63BEE56A6827}" srcOrd="0" destOrd="0" presId="urn:microsoft.com/office/officeart/2005/8/layout/hProcess9"/>
    <dgm:cxn modelId="{E40BC4F6-08E4-477E-A793-0F1DF28CC545}" type="presOf" srcId="{CFEAF69F-B665-4C5F-853A-82AFFC7D7480}" destId="{BB3AC852-D93B-4408-8207-A09F52885948}" srcOrd="0" destOrd="0" presId="urn:microsoft.com/office/officeart/2005/8/layout/hProcess9"/>
    <dgm:cxn modelId="{A8342CC3-005D-4CB3-A21F-36ECEFA28C62}" type="presParOf" srcId="{13EF7A24-E651-45C6-895C-E7927400C870}" destId="{997FC1AA-7F5A-49FD-B0F6-586FFE2F5B92}" srcOrd="0" destOrd="0" presId="urn:microsoft.com/office/officeart/2005/8/layout/hProcess9"/>
    <dgm:cxn modelId="{C7E41CC4-C9EE-42EB-B4CD-AEEC10BB2448}" type="presParOf" srcId="{13EF7A24-E651-45C6-895C-E7927400C870}" destId="{8D6EA01F-43B3-4B43-962B-A9B4A11192A9}" srcOrd="1" destOrd="0" presId="urn:microsoft.com/office/officeart/2005/8/layout/hProcess9"/>
    <dgm:cxn modelId="{49F65BE4-8ED4-4847-AE70-80A8F4D5DC9E}" type="presParOf" srcId="{8D6EA01F-43B3-4B43-962B-A9B4A11192A9}" destId="{D480D1E1-C3D3-4019-96F9-63BEE56A6827}" srcOrd="0" destOrd="0" presId="urn:microsoft.com/office/officeart/2005/8/layout/hProcess9"/>
    <dgm:cxn modelId="{0A486CE6-2E1C-4B3B-A0C4-FFA0AC0C641F}" type="presParOf" srcId="{8D6EA01F-43B3-4B43-962B-A9B4A11192A9}" destId="{D687337E-B51B-4107-BA13-A4667B650919}" srcOrd="1" destOrd="0" presId="urn:microsoft.com/office/officeart/2005/8/layout/hProcess9"/>
    <dgm:cxn modelId="{71AB63C5-556F-48BF-8D2B-B0F49B835913}" type="presParOf" srcId="{8D6EA01F-43B3-4B43-962B-A9B4A11192A9}" destId="{B3552347-0B06-40FF-9176-A1EAE0ADA9A0}" srcOrd="2" destOrd="0" presId="urn:microsoft.com/office/officeart/2005/8/layout/hProcess9"/>
    <dgm:cxn modelId="{DBD76B64-3A2E-4EA2-9AE9-5527A54B4F2C}" type="presParOf" srcId="{8D6EA01F-43B3-4B43-962B-A9B4A11192A9}" destId="{AB5DEEF8-7884-4AE5-B492-7F87B589D50E}" srcOrd="3" destOrd="0" presId="urn:microsoft.com/office/officeart/2005/8/layout/hProcess9"/>
    <dgm:cxn modelId="{15AA3A57-6BAD-4936-98CB-25F83B8A3864}" type="presParOf" srcId="{8D6EA01F-43B3-4B43-962B-A9B4A11192A9}" destId="{BB3AC852-D93B-4408-8207-A09F52885948}" srcOrd="4" destOrd="0" presId="urn:microsoft.com/office/officeart/2005/8/layout/hProcess9"/>
    <dgm:cxn modelId="{49A90E1B-7648-4A05-8FEA-0E92059668C6}" type="presParOf" srcId="{8D6EA01F-43B3-4B43-962B-A9B4A11192A9}" destId="{39DB4F34-8856-4A6C-9CE0-D80F6E528E74}" srcOrd="5" destOrd="0" presId="urn:microsoft.com/office/officeart/2005/8/layout/hProcess9"/>
    <dgm:cxn modelId="{9B77D2BD-8E43-4AA4-93A1-56A64EAA836B}" type="presParOf" srcId="{8D6EA01F-43B3-4B43-962B-A9B4A11192A9}" destId="{321C15CB-FC93-44D9-8845-C82954F2037A}"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E3945-4867-4EC4-AC6A-2FE01817AE52}" type="doc">
      <dgm:prSet loTypeId="urn:microsoft.com/office/officeart/2005/8/layout/pyramid2" loCatId="pyramid" qsTypeId="urn:microsoft.com/office/officeart/2005/8/quickstyle/3d7" qsCatId="3D" csTypeId="urn:microsoft.com/office/officeart/2005/8/colors/accent1_2" csCatId="accent1" phldr="1"/>
      <dgm:spPr/>
      <dgm:t>
        <a:bodyPr/>
        <a:lstStyle/>
        <a:p>
          <a:endParaRPr lang="el-GR"/>
        </a:p>
      </dgm:t>
    </dgm:pt>
    <dgm:pt modelId="{95372802-5C2A-4921-BC67-CC1A314AA4C3}">
      <dgm:prSet custT="1"/>
      <dgm:spPr>
        <a:solidFill>
          <a:srgbClr val="C78FFF">
            <a:alpha val="89804"/>
          </a:srgbClr>
        </a:solidFill>
      </dgm:spPr>
      <dgm:t>
        <a:bodyPr/>
        <a:lstStyle/>
        <a:p>
          <a:pPr algn="just"/>
          <a:r>
            <a:rPr lang="en-GB" sz="1200" b="1" dirty="0"/>
            <a:t>Basal metabolism: the energy (calories) that the body consumes when it is at rest.</a:t>
          </a:r>
          <a:endParaRPr lang="el-GR" sz="1200" b="1" dirty="0"/>
        </a:p>
      </dgm:t>
    </dgm:pt>
    <dgm:pt modelId="{D73B1CC3-958A-45F5-B392-D11FA4B31244}" type="sibTrans" cxnId="{8E216426-FBC4-429C-AB28-195C80DF867D}">
      <dgm:prSet/>
      <dgm:spPr/>
      <dgm:t>
        <a:bodyPr/>
        <a:lstStyle/>
        <a:p>
          <a:endParaRPr lang="el-GR"/>
        </a:p>
      </dgm:t>
    </dgm:pt>
    <dgm:pt modelId="{001DED95-0B32-43B3-BB4F-15A1B7CF4AE6}" type="parTrans" cxnId="{8E216426-FBC4-429C-AB28-195C80DF867D}">
      <dgm:prSet/>
      <dgm:spPr/>
      <dgm:t>
        <a:bodyPr/>
        <a:lstStyle/>
        <a:p>
          <a:endParaRPr lang="el-GR"/>
        </a:p>
      </dgm:t>
    </dgm:pt>
    <dgm:pt modelId="{C94CD29C-D0AC-4E98-A0C6-5481411572B0}">
      <dgm:prSet phldrT="[Κείμενο]" custT="1"/>
      <dgm:spPr>
        <a:solidFill>
          <a:srgbClr val="FFFF00"/>
        </a:solidFill>
      </dgm:spPr>
      <dgm:t>
        <a:bodyPr/>
        <a:lstStyle/>
        <a:p>
          <a:pPr algn="ctr"/>
          <a:r>
            <a:rPr lang="en-GB" sz="1600" b="1" dirty="0"/>
            <a:t>Basal metabolism</a:t>
          </a:r>
          <a:r>
            <a:rPr lang="el-GR" sz="1600" b="1" dirty="0"/>
            <a:t> (Β.Μ.)</a:t>
          </a:r>
        </a:p>
      </dgm:t>
    </dgm:pt>
    <dgm:pt modelId="{CBB0EFF8-8A43-48BE-8312-D0A9017628FB}" type="sibTrans" cxnId="{E28B859F-BE05-44A6-83F2-C6269CF67FF1}">
      <dgm:prSet/>
      <dgm:spPr/>
      <dgm:t>
        <a:bodyPr/>
        <a:lstStyle/>
        <a:p>
          <a:endParaRPr lang="el-GR"/>
        </a:p>
      </dgm:t>
    </dgm:pt>
    <dgm:pt modelId="{E42E830E-FB5D-413C-B838-65FD1A5D37FB}" type="parTrans" cxnId="{E28B859F-BE05-44A6-83F2-C6269CF67FF1}">
      <dgm:prSet/>
      <dgm:spPr/>
      <dgm:t>
        <a:bodyPr/>
        <a:lstStyle/>
        <a:p>
          <a:endParaRPr lang="el-GR"/>
        </a:p>
      </dgm:t>
    </dgm:pt>
    <dgm:pt modelId="{449753BE-F61D-4A37-A28D-F1125D55E54B}">
      <dgm:prSet custT="1"/>
      <dgm:spPr>
        <a:solidFill>
          <a:srgbClr val="FF3399">
            <a:alpha val="89804"/>
          </a:srgbClr>
        </a:solidFill>
      </dgm:spPr>
      <dgm:t>
        <a:bodyPr/>
        <a:lstStyle/>
        <a:p>
          <a:pPr algn="just"/>
          <a:r>
            <a:rPr lang="en-GB" sz="1200" b="1" dirty="0"/>
            <a:t>Basal metabolism: the minimum amount of energy required by the body to perform important functions, such as respiration, body temperature regulation, heart function, blood circulation, maintenance of muscle tone, and function of glands and cells.</a:t>
          </a:r>
          <a:endParaRPr lang="el-GR" sz="1200" b="1" dirty="0"/>
        </a:p>
      </dgm:t>
    </dgm:pt>
    <dgm:pt modelId="{2BBCD14B-8320-40E8-BE9F-557BE8427144}" type="sibTrans" cxnId="{9C77DADF-B287-4020-9309-AC13645D3E8C}">
      <dgm:prSet/>
      <dgm:spPr/>
      <dgm:t>
        <a:bodyPr/>
        <a:lstStyle/>
        <a:p>
          <a:endParaRPr lang="el-GR"/>
        </a:p>
      </dgm:t>
    </dgm:pt>
    <dgm:pt modelId="{14A06711-10C5-4A9A-B659-982E856A5A82}" type="parTrans" cxnId="{9C77DADF-B287-4020-9309-AC13645D3E8C}">
      <dgm:prSet/>
      <dgm:spPr/>
      <dgm:t>
        <a:bodyPr/>
        <a:lstStyle/>
        <a:p>
          <a:endParaRPr lang="el-GR"/>
        </a:p>
      </dgm:t>
    </dgm:pt>
    <dgm:pt modelId="{CDB828CB-2EAE-490A-941B-9F1FD0D42CE6}" type="pres">
      <dgm:prSet presAssocID="{511E3945-4867-4EC4-AC6A-2FE01817AE52}" presName="compositeShape" presStyleCnt="0">
        <dgm:presLayoutVars>
          <dgm:dir/>
          <dgm:resizeHandles/>
        </dgm:presLayoutVars>
      </dgm:prSet>
      <dgm:spPr/>
    </dgm:pt>
    <dgm:pt modelId="{AD044D40-4BB5-4A9B-8F46-A07F9077C097}" type="pres">
      <dgm:prSet presAssocID="{511E3945-4867-4EC4-AC6A-2FE01817AE52}" presName="pyramid" presStyleLbl="node1" presStyleIdx="0" presStyleCnt="1"/>
      <dgm:spPr>
        <a:blipFill rotWithShape="0">
          <a:blip xmlns:r="http://schemas.openxmlformats.org/officeDocument/2006/relationships" r:embed="rId1"/>
          <a:stretch>
            <a:fillRect/>
          </a:stretch>
        </a:blipFill>
      </dgm:spPr>
    </dgm:pt>
    <dgm:pt modelId="{3AC146FD-0C88-41A4-BDAD-6CBE64101345}" type="pres">
      <dgm:prSet presAssocID="{511E3945-4867-4EC4-AC6A-2FE01817AE52}" presName="theList" presStyleCnt="0"/>
      <dgm:spPr/>
    </dgm:pt>
    <dgm:pt modelId="{91332356-3F68-41D6-9E46-8F90730659FA}" type="pres">
      <dgm:prSet presAssocID="{C94CD29C-D0AC-4E98-A0C6-5481411572B0}" presName="aNode" presStyleLbl="fgAcc1" presStyleIdx="0" presStyleCnt="3">
        <dgm:presLayoutVars>
          <dgm:bulletEnabled val="1"/>
        </dgm:presLayoutVars>
      </dgm:prSet>
      <dgm:spPr/>
    </dgm:pt>
    <dgm:pt modelId="{25EC8019-1B18-45DF-B966-9A7A34B39360}" type="pres">
      <dgm:prSet presAssocID="{C94CD29C-D0AC-4E98-A0C6-5481411572B0}" presName="aSpace" presStyleCnt="0"/>
      <dgm:spPr/>
    </dgm:pt>
    <dgm:pt modelId="{3C85615E-D6A0-465A-A756-3BDB105BA268}" type="pres">
      <dgm:prSet presAssocID="{95372802-5C2A-4921-BC67-CC1A314AA4C3}" presName="aNode" presStyleLbl="fgAcc1" presStyleIdx="1" presStyleCnt="3" custLinFactNeighborX="226" custLinFactNeighborY="-26696">
        <dgm:presLayoutVars>
          <dgm:bulletEnabled val="1"/>
        </dgm:presLayoutVars>
      </dgm:prSet>
      <dgm:spPr/>
    </dgm:pt>
    <dgm:pt modelId="{1B7EF3EA-4199-4AD6-A3BF-0C7456B3AC3B}" type="pres">
      <dgm:prSet presAssocID="{95372802-5C2A-4921-BC67-CC1A314AA4C3}" presName="aSpace" presStyleCnt="0"/>
      <dgm:spPr/>
    </dgm:pt>
    <dgm:pt modelId="{F739F1E8-24BF-445B-9039-0002B0B6B3A3}" type="pres">
      <dgm:prSet presAssocID="{449753BE-F61D-4A37-A28D-F1125D55E54B}" presName="aNode" presStyleLbl="fgAcc1" presStyleIdx="2" presStyleCnt="3">
        <dgm:presLayoutVars>
          <dgm:bulletEnabled val="1"/>
        </dgm:presLayoutVars>
      </dgm:prSet>
      <dgm:spPr/>
    </dgm:pt>
    <dgm:pt modelId="{497B2F5A-72B2-451D-9A25-A766E6DCC753}" type="pres">
      <dgm:prSet presAssocID="{449753BE-F61D-4A37-A28D-F1125D55E54B}" presName="aSpace" presStyleCnt="0"/>
      <dgm:spPr/>
    </dgm:pt>
  </dgm:ptLst>
  <dgm:cxnLst>
    <dgm:cxn modelId="{69E1F20D-C74B-447D-8D2B-AD90046DCA9D}" type="presOf" srcId="{511E3945-4867-4EC4-AC6A-2FE01817AE52}" destId="{CDB828CB-2EAE-490A-941B-9F1FD0D42CE6}" srcOrd="0" destOrd="0" presId="urn:microsoft.com/office/officeart/2005/8/layout/pyramid2"/>
    <dgm:cxn modelId="{C5DE9125-6C49-4E96-857B-855753C620DC}" type="presOf" srcId="{C94CD29C-D0AC-4E98-A0C6-5481411572B0}" destId="{91332356-3F68-41D6-9E46-8F90730659FA}" srcOrd="0" destOrd="0" presId="urn:microsoft.com/office/officeart/2005/8/layout/pyramid2"/>
    <dgm:cxn modelId="{8E216426-FBC4-429C-AB28-195C80DF867D}" srcId="{511E3945-4867-4EC4-AC6A-2FE01817AE52}" destId="{95372802-5C2A-4921-BC67-CC1A314AA4C3}" srcOrd="1" destOrd="0" parTransId="{001DED95-0B32-43B3-BB4F-15A1B7CF4AE6}" sibTransId="{D73B1CC3-958A-45F5-B392-D11FA4B31244}"/>
    <dgm:cxn modelId="{E28B859F-BE05-44A6-83F2-C6269CF67FF1}" srcId="{511E3945-4867-4EC4-AC6A-2FE01817AE52}" destId="{C94CD29C-D0AC-4E98-A0C6-5481411572B0}" srcOrd="0" destOrd="0" parTransId="{E42E830E-FB5D-413C-B838-65FD1A5D37FB}" sibTransId="{CBB0EFF8-8A43-48BE-8312-D0A9017628FB}"/>
    <dgm:cxn modelId="{56A2B2C7-F254-4815-A5B9-DCB9F0234294}" type="presOf" srcId="{449753BE-F61D-4A37-A28D-F1125D55E54B}" destId="{F739F1E8-24BF-445B-9039-0002B0B6B3A3}" srcOrd="0" destOrd="0" presId="urn:microsoft.com/office/officeart/2005/8/layout/pyramid2"/>
    <dgm:cxn modelId="{9C77DADF-B287-4020-9309-AC13645D3E8C}" srcId="{511E3945-4867-4EC4-AC6A-2FE01817AE52}" destId="{449753BE-F61D-4A37-A28D-F1125D55E54B}" srcOrd="2" destOrd="0" parTransId="{14A06711-10C5-4A9A-B659-982E856A5A82}" sibTransId="{2BBCD14B-8320-40E8-BE9F-557BE8427144}"/>
    <dgm:cxn modelId="{B17FE2FF-F8CB-4338-B1D2-2490CD2D0CB2}" type="presOf" srcId="{95372802-5C2A-4921-BC67-CC1A314AA4C3}" destId="{3C85615E-D6A0-465A-A756-3BDB105BA268}" srcOrd="0" destOrd="0" presId="urn:microsoft.com/office/officeart/2005/8/layout/pyramid2"/>
    <dgm:cxn modelId="{9DAF8F8F-0C5E-4B71-8A87-080CC824F762}" type="presParOf" srcId="{CDB828CB-2EAE-490A-941B-9F1FD0D42CE6}" destId="{AD044D40-4BB5-4A9B-8F46-A07F9077C097}" srcOrd="0" destOrd="0" presId="urn:microsoft.com/office/officeart/2005/8/layout/pyramid2"/>
    <dgm:cxn modelId="{2E7E4206-2083-42C9-B57A-DBB37F463E9A}" type="presParOf" srcId="{CDB828CB-2EAE-490A-941B-9F1FD0D42CE6}" destId="{3AC146FD-0C88-41A4-BDAD-6CBE64101345}" srcOrd="1" destOrd="0" presId="urn:microsoft.com/office/officeart/2005/8/layout/pyramid2"/>
    <dgm:cxn modelId="{DC82EBE1-CD39-4563-9BFC-748B18EE231A}" type="presParOf" srcId="{3AC146FD-0C88-41A4-BDAD-6CBE64101345}" destId="{91332356-3F68-41D6-9E46-8F90730659FA}" srcOrd="0" destOrd="0" presId="urn:microsoft.com/office/officeart/2005/8/layout/pyramid2"/>
    <dgm:cxn modelId="{ED0E4C91-14CE-46E2-8B17-CEC28E9021EE}" type="presParOf" srcId="{3AC146FD-0C88-41A4-BDAD-6CBE64101345}" destId="{25EC8019-1B18-45DF-B966-9A7A34B39360}" srcOrd="1" destOrd="0" presId="urn:microsoft.com/office/officeart/2005/8/layout/pyramid2"/>
    <dgm:cxn modelId="{526079B5-98C7-4545-B1FD-BB59E02B1973}" type="presParOf" srcId="{3AC146FD-0C88-41A4-BDAD-6CBE64101345}" destId="{3C85615E-D6A0-465A-A756-3BDB105BA268}" srcOrd="2" destOrd="0" presId="urn:microsoft.com/office/officeart/2005/8/layout/pyramid2"/>
    <dgm:cxn modelId="{EA688BA8-1942-42BB-BC7C-9A1DC3C7376E}" type="presParOf" srcId="{3AC146FD-0C88-41A4-BDAD-6CBE64101345}" destId="{1B7EF3EA-4199-4AD6-A3BF-0C7456B3AC3B}" srcOrd="3" destOrd="0" presId="urn:microsoft.com/office/officeart/2005/8/layout/pyramid2"/>
    <dgm:cxn modelId="{EA9AB2C6-62EF-4361-9029-6E2BEB7E22D8}" type="presParOf" srcId="{3AC146FD-0C88-41A4-BDAD-6CBE64101345}" destId="{F739F1E8-24BF-445B-9039-0002B0B6B3A3}" srcOrd="4" destOrd="0" presId="urn:microsoft.com/office/officeart/2005/8/layout/pyramid2"/>
    <dgm:cxn modelId="{FE74B9CF-9218-4135-B87C-5AA89D27670C}" type="presParOf" srcId="{3AC146FD-0C88-41A4-BDAD-6CBE64101345}" destId="{497B2F5A-72B2-451D-9A25-A766E6DCC75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934CC8-1C39-4630-ABE9-4B584A4F531F}" type="doc">
      <dgm:prSet loTypeId="urn:microsoft.com/office/officeart/2005/8/layout/bProcess3" loCatId="process" qsTypeId="urn:microsoft.com/office/officeart/2005/8/quickstyle/3d5" qsCatId="3D" csTypeId="urn:microsoft.com/office/officeart/2005/8/colors/accent1_2" csCatId="accent1" phldr="1"/>
      <dgm:spPr/>
      <dgm:t>
        <a:bodyPr/>
        <a:lstStyle/>
        <a:p>
          <a:endParaRPr lang="el-GR"/>
        </a:p>
      </dgm:t>
    </dgm:pt>
    <dgm:pt modelId="{63BD5A9B-E41D-47B3-B68A-A0FD44D84EF2}">
      <dgm:prSet phldrT="[Κείμενο]" custT="1"/>
      <dgm:spPr>
        <a:solidFill>
          <a:srgbClr val="FF0000"/>
        </a:solidFill>
      </dgm:spPr>
      <dgm:t>
        <a:bodyPr/>
        <a:lstStyle/>
        <a:p>
          <a:r>
            <a:rPr lang="en-GB" sz="1600" b="1" dirty="0">
              <a:solidFill>
                <a:schemeClr val="tx1"/>
              </a:solidFill>
            </a:rPr>
            <a:t>Factors that affect basal metabolism:</a:t>
          </a:r>
          <a:endParaRPr lang="el-GR" sz="1600" b="1" dirty="0">
            <a:solidFill>
              <a:schemeClr val="tx1"/>
            </a:solidFill>
          </a:endParaRPr>
        </a:p>
      </dgm:t>
    </dgm:pt>
    <dgm:pt modelId="{F9B293DA-F3BC-4B07-B84C-131B10E208AB}" type="parTrans" cxnId="{5734F7F9-901A-4D31-B39C-46CAB7BA6A34}">
      <dgm:prSet/>
      <dgm:spPr/>
      <dgm:t>
        <a:bodyPr/>
        <a:lstStyle/>
        <a:p>
          <a:endParaRPr lang="el-GR"/>
        </a:p>
      </dgm:t>
    </dgm:pt>
    <dgm:pt modelId="{89154AA9-35B1-4C5A-A8D9-98332953F8AC}" type="sibTrans" cxnId="{5734F7F9-901A-4D31-B39C-46CAB7BA6A34}">
      <dgm:prSet/>
      <dgm:spPr/>
      <dgm:t>
        <a:bodyPr/>
        <a:lstStyle/>
        <a:p>
          <a:endParaRPr lang="el-GR"/>
        </a:p>
      </dgm:t>
    </dgm:pt>
    <dgm:pt modelId="{7685A606-9333-42AA-8A44-8A288996AD51}">
      <dgm:prSet phldrT="[Κείμενο]" custT="1"/>
      <dgm:spPr>
        <a:solidFill>
          <a:srgbClr val="99FF33"/>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Fever: Fever increases the basal metabolism. For every degree Celsius of rise in temperature, our basal metabolism increases by 12%.</a:t>
          </a:r>
          <a:endParaRPr lang="el-GR" sz="1200" b="1" dirty="0">
            <a:solidFill>
              <a:schemeClr val="tx1"/>
            </a:solidFill>
            <a:latin typeface="+mn-lt"/>
          </a:endParaRPr>
        </a:p>
      </dgm:t>
    </dgm:pt>
    <dgm:pt modelId="{4F1FD8D9-C617-4665-8903-EA099F8EA95D}" type="parTrans" cxnId="{E8EDF6CB-4CDE-43D2-9B74-58F9027556A5}">
      <dgm:prSet/>
      <dgm:spPr/>
      <dgm:t>
        <a:bodyPr/>
        <a:lstStyle/>
        <a:p>
          <a:endParaRPr lang="el-GR"/>
        </a:p>
      </dgm:t>
    </dgm:pt>
    <dgm:pt modelId="{8221CF8D-3507-4350-906F-FE47FD9C3A4B}" type="sibTrans" cxnId="{E8EDF6CB-4CDE-43D2-9B74-58F9027556A5}">
      <dgm:prSet/>
      <dgm:spPr/>
      <dgm:t>
        <a:bodyPr/>
        <a:lstStyle/>
        <a:p>
          <a:endParaRPr lang="el-GR"/>
        </a:p>
      </dgm:t>
    </dgm:pt>
    <dgm:pt modelId="{1730E3BE-A91D-45A5-918E-5C61C2DC28E3}">
      <dgm:prSet phldrT="[Κείμενο]" custT="1"/>
      <dgm:spPr>
        <a:solidFill>
          <a:srgbClr val="FF66FF"/>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Starvation / malnutrition: conditions such as chronic malnutrition or crash diets cause a decrease in basal metabolism</a:t>
          </a:r>
          <a:r>
            <a:rPr lang="el-GR" sz="1200" b="1" dirty="0">
              <a:solidFill>
                <a:schemeClr val="tx1"/>
              </a:solidFill>
            </a:rPr>
            <a:t>.</a:t>
          </a:r>
          <a:endParaRPr lang="el-GR" sz="1200" b="1" dirty="0">
            <a:solidFill>
              <a:schemeClr val="tx1"/>
            </a:solidFill>
            <a:latin typeface="+mn-lt"/>
          </a:endParaRPr>
        </a:p>
      </dgm:t>
    </dgm:pt>
    <dgm:pt modelId="{8A6E91DF-E245-4FBA-99D0-1B7423AD040F}" type="parTrans" cxnId="{AAEC755C-7D7A-4281-8EEE-BF4F1C679D32}">
      <dgm:prSet/>
      <dgm:spPr/>
      <dgm:t>
        <a:bodyPr/>
        <a:lstStyle/>
        <a:p>
          <a:endParaRPr lang="el-GR"/>
        </a:p>
      </dgm:t>
    </dgm:pt>
    <dgm:pt modelId="{A57FBC2A-0069-4AEA-82E2-8190366BEEF9}" type="sibTrans" cxnId="{AAEC755C-7D7A-4281-8EEE-BF4F1C679D32}">
      <dgm:prSet/>
      <dgm:spPr/>
      <dgm:t>
        <a:bodyPr/>
        <a:lstStyle/>
        <a:p>
          <a:endParaRPr lang="el-GR"/>
        </a:p>
      </dgm:t>
    </dgm:pt>
    <dgm:pt modelId="{33675695-1343-4CA6-A923-043CA19B6E56}">
      <dgm:prSet custT="1"/>
      <dgm:spPr>
        <a:solidFill>
          <a:srgbClr val="9999FF"/>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Ambient temperature: adaptation to very low or very high temperatures increases basal metabolism</a:t>
          </a:r>
          <a:r>
            <a:rPr lang="el-GR" sz="1200" b="1" dirty="0">
              <a:solidFill>
                <a:schemeClr val="tx1"/>
              </a:solidFill>
            </a:rPr>
            <a:t>.</a:t>
          </a:r>
          <a:endParaRPr lang="el-GR" sz="1200" b="1" dirty="0">
            <a:solidFill>
              <a:schemeClr val="tx1"/>
            </a:solidFill>
            <a:latin typeface="+mn-lt"/>
          </a:endParaRPr>
        </a:p>
      </dgm:t>
    </dgm:pt>
    <dgm:pt modelId="{B2EAEBD1-C8FB-4F0B-8B89-26880F18F419}" type="parTrans" cxnId="{5321E233-67BF-4659-873B-BB71F0053362}">
      <dgm:prSet/>
      <dgm:spPr/>
      <dgm:t>
        <a:bodyPr/>
        <a:lstStyle/>
        <a:p>
          <a:endParaRPr lang="el-GR"/>
        </a:p>
      </dgm:t>
    </dgm:pt>
    <dgm:pt modelId="{7B5630AE-5778-4228-9993-513835819707}" type="sibTrans" cxnId="{5321E233-67BF-4659-873B-BB71F0053362}">
      <dgm:prSet/>
      <dgm:spPr/>
      <dgm:t>
        <a:bodyPr/>
        <a:lstStyle/>
        <a:p>
          <a:endParaRPr lang="el-GR"/>
        </a:p>
      </dgm:t>
    </dgm:pt>
    <dgm:pt modelId="{B5463705-69AB-4E55-A9B9-E01D2DF266E8}">
      <dgm:prSet custT="1"/>
      <dgm:spPr>
        <a:solidFill>
          <a:srgbClr val="66FFFF"/>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Stress: hormones secreted in times of stress / tension result in an increase in basal metabolism</a:t>
          </a:r>
          <a:r>
            <a:rPr lang="el-GR" sz="1200" b="1" dirty="0">
              <a:solidFill>
                <a:schemeClr val="tx1"/>
              </a:solidFill>
            </a:rPr>
            <a:t>.</a:t>
          </a:r>
          <a:r>
            <a:rPr lang="el-GR" sz="1200" b="1" dirty="0">
              <a:solidFill>
                <a:schemeClr val="tx1"/>
              </a:solidFill>
              <a:latin typeface="+mn-lt"/>
              <a:cs typeface="Calibri" panose="020F0502020204030204" pitchFamily="34" charset="0"/>
            </a:rPr>
            <a:t> </a:t>
          </a:r>
          <a:endParaRPr lang="el-GR" sz="1200" b="1" dirty="0">
            <a:solidFill>
              <a:schemeClr val="tx1"/>
            </a:solidFill>
            <a:latin typeface="+mn-lt"/>
          </a:endParaRPr>
        </a:p>
      </dgm:t>
    </dgm:pt>
    <dgm:pt modelId="{6A75E217-BF28-4367-946B-98E5B4BB2A86}" type="parTrans" cxnId="{88A5B06A-3A6E-4062-8662-6A2B481D222A}">
      <dgm:prSet/>
      <dgm:spPr/>
      <dgm:t>
        <a:bodyPr/>
        <a:lstStyle/>
        <a:p>
          <a:endParaRPr lang="el-GR"/>
        </a:p>
      </dgm:t>
    </dgm:pt>
    <dgm:pt modelId="{A459C833-5877-4767-B5EF-8ECBE258F9A2}" type="sibTrans" cxnId="{88A5B06A-3A6E-4062-8662-6A2B481D222A}">
      <dgm:prSet/>
      <dgm:spPr/>
      <dgm:t>
        <a:bodyPr/>
        <a:lstStyle/>
        <a:p>
          <a:endParaRPr lang="el-GR"/>
        </a:p>
      </dgm:t>
    </dgm:pt>
    <dgm:pt modelId="{BC8C4E3A-1277-4D7C-AD58-3DD21306F5B5}">
      <dgm:prSet custT="1"/>
      <dgm:spPr>
        <a:solidFill>
          <a:srgbClr val="FFFF00"/>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Body surface area. Basal metabolism increases when there is greater heat loss from the body (people with larger body surface area e.g. tall people have a higher metabolic rate).</a:t>
          </a:r>
          <a:endParaRPr lang="en-US" sz="1200" b="1" dirty="0">
            <a:solidFill>
              <a:schemeClr val="tx1"/>
            </a:solidFill>
            <a:latin typeface="+mn-lt"/>
          </a:endParaRPr>
        </a:p>
      </dgm:t>
    </dgm:pt>
    <dgm:pt modelId="{1690057C-35D4-4854-8AFE-1817362A7D3F}" type="parTrans" cxnId="{BAF4FB7F-7526-4B28-86FB-0BD893796517}">
      <dgm:prSet/>
      <dgm:spPr/>
      <dgm:t>
        <a:bodyPr/>
        <a:lstStyle/>
        <a:p>
          <a:endParaRPr lang="en-US"/>
        </a:p>
      </dgm:t>
    </dgm:pt>
    <dgm:pt modelId="{2B7B2533-6080-4C95-913E-AE20CECEDA76}" type="sibTrans" cxnId="{BAF4FB7F-7526-4B28-86FB-0BD893796517}">
      <dgm:prSet/>
      <dgm:spPr/>
      <dgm:t>
        <a:bodyPr/>
        <a:lstStyle/>
        <a:p>
          <a:endParaRPr lang="en-US"/>
        </a:p>
      </dgm:t>
    </dgm:pt>
    <dgm:pt modelId="{E8B2C04B-4ED0-4BBE-8620-D92543F01591}">
      <dgm:prSet custT="1"/>
      <dgm:spPr>
        <a:solidFill>
          <a:srgbClr val="3399FF"/>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latin typeface="+mn-lt"/>
            </a:rPr>
            <a:t>Body composition: Basal metabolism depends on a person's muscle mass. The greater the muscle mass, the better the metabolism works.</a:t>
          </a:r>
          <a:r>
            <a:rPr lang="el-GR" sz="1200" b="1" dirty="0">
              <a:solidFill>
                <a:schemeClr val="tx1"/>
              </a:solidFill>
              <a:latin typeface="+mn-lt"/>
            </a:rPr>
            <a:t> </a:t>
          </a:r>
          <a:endParaRPr lang="en-US" sz="1200" b="1" dirty="0">
            <a:solidFill>
              <a:schemeClr val="tx1"/>
            </a:solidFill>
            <a:latin typeface="+mn-lt"/>
          </a:endParaRPr>
        </a:p>
      </dgm:t>
    </dgm:pt>
    <dgm:pt modelId="{51355E9A-4E8E-490C-B251-A7595B0661A4}" type="parTrans" cxnId="{F6A3F537-8A83-4F43-B695-B5FAABE40CF7}">
      <dgm:prSet/>
      <dgm:spPr/>
      <dgm:t>
        <a:bodyPr/>
        <a:lstStyle/>
        <a:p>
          <a:endParaRPr lang="en-US"/>
        </a:p>
      </dgm:t>
    </dgm:pt>
    <dgm:pt modelId="{9BBF2CC7-F662-40D7-8AE8-08C6E9E18795}" type="sibTrans" cxnId="{F6A3F537-8A83-4F43-B695-B5FAABE40CF7}">
      <dgm:prSet/>
      <dgm:spPr/>
      <dgm:t>
        <a:bodyPr/>
        <a:lstStyle/>
        <a:p>
          <a:endParaRPr lang="en-US"/>
        </a:p>
      </dgm:t>
    </dgm:pt>
    <dgm:pt modelId="{B5FF1E47-7B24-4C82-AE19-AA00F5E21ABF}">
      <dgm:prSet custT="1"/>
      <dgm:spPr>
        <a:solidFill>
          <a:srgbClr val="C78FFF"/>
        </a:solidFill>
      </dgm:spPr>
      <dgm:t>
        <a:bodyPr/>
        <a:lstStyle/>
        <a:p>
          <a:pPr algn="ctr"/>
          <a:r>
            <a:rPr lang="el-GR" sz="1200" b="1" dirty="0">
              <a:solidFill>
                <a:schemeClr val="tx1"/>
              </a:solidFill>
              <a:latin typeface="+mn-lt"/>
              <a:cs typeface="Calibri" panose="020F0502020204030204" pitchFamily="34" charset="0"/>
            </a:rPr>
            <a:t>→</a:t>
          </a:r>
          <a:r>
            <a:rPr lang="en-GB" sz="1200" b="1" dirty="0">
              <a:solidFill>
                <a:schemeClr val="tx1"/>
              </a:solidFill>
              <a:latin typeface="+mn-lt"/>
              <a:cs typeface="Calibri" panose="020F0502020204030204" pitchFamily="34" charset="0"/>
            </a:rPr>
            <a:t> </a:t>
          </a:r>
          <a:r>
            <a:rPr lang="en-GB" sz="1200" b="1" dirty="0">
              <a:solidFill>
                <a:schemeClr val="tx1"/>
              </a:solidFill>
              <a:latin typeface="+mn-lt"/>
            </a:rPr>
            <a:t>Age: Basal metabolism decreases in adults by 2-8% per decade of life and this is mainly due to the loss of muscle mass</a:t>
          </a:r>
          <a:r>
            <a:rPr lang="el-GR" sz="1200" b="1" dirty="0">
              <a:solidFill>
                <a:schemeClr val="tx1"/>
              </a:solidFill>
              <a:latin typeface="+mn-lt"/>
            </a:rPr>
            <a:t>. </a:t>
          </a:r>
          <a:endParaRPr lang="en-US" sz="1200" b="1" dirty="0">
            <a:solidFill>
              <a:schemeClr val="tx1"/>
            </a:solidFill>
            <a:latin typeface="+mn-lt"/>
          </a:endParaRPr>
        </a:p>
      </dgm:t>
    </dgm:pt>
    <dgm:pt modelId="{1575F6FA-FAAA-4D76-BE76-4EB98FD55DCD}" type="parTrans" cxnId="{6537A4AF-5BD3-4BF0-AA13-710AC0DE78B3}">
      <dgm:prSet/>
      <dgm:spPr/>
      <dgm:t>
        <a:bodyPr/>
        <a:lstStyle/>
        <a:p>
          <a:endParaRPr lang="en-US"/>
        </a:p>
      </dgm:t>
    </dgm:pt>
    <dgm:pt modelId="{32450931-C199-4E4C-85FB-FE54CE44A145}" type="sibTrans" cxnId="{6537A4AF-5BD3-4BF0-AA13-710AC0DE78B3}">
      <dgm:prSet/>
      <dgm:spPr/>
      <dgm:t>
        <a:bodyPr/>
        <a:lstStyle/>
        <a:p>
          <a:endParaRPr lang="en-US"/>
        </a:p>
      </dgm:t>
    </dgm:pt>
    <dgm:pt modelId="{802D2C8B-0B42-4B0D-9A93-778A7EA788F4}">
      <dgm:prSet custT="1"/>
      <dgm:spPr>
        <a:solidFill>
          <a:srgbClr val="F26200"/>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Growth: People who are in the </a:t>
          </a:r>
          <a:r>
            <a:rPr lang="en-GB" sz="1200" b="1">
              <a:solidFill>
                <a:schemeClr val="tx1"/>
              </a:solidFill>
            </a:rPr>
            <a:t>developmental period </a:t>
          </a:r>
          <a:r>
            <a:rPr lang="en-GB" sz="1200" b="1" dirty="0">
              <a:solidFill>
                <a:schemeClr val="tx1"/>
              </a:solidFill>
            </a:rPr>
            <a:t>have an increased basal metabolism. An increase in metabolism is observed during pregnancy.</a:t>
          </a:r>
          <a:endParaRPr lang="en-US" sz="1200" b="1" dirty="0">
            <a:solidFill>
              <a:schemeClr val="tx1"/>
            </a:solidFill>
            <a:latin typeface="+mn-lt"/>
          </a:endParaRPr>
        </a:p>
      </dgm:t>
    </dgm:pt>
    <dgm:pt modelId="{3BD42D0C-23DA-4089-9770-4ACAD7A03727}" type="parTrans" cxnId="{2B7919BB-2D55-4675-B0FF-5D0CC6DA42C3}">
      <dgm:prSet/>
      <dgm:spPr/>
      <dgm:t>
        <a:bodyPr/>
        <a:lstStyle/>
        <a:p>
          <a:endParaRPr lang="en-US"/>
        </a:p>
      </dgm:t>
    </dgm:pt>
    <dgm:pt modelId="{B2834C6C-2A3D-476D-9CFE-80790CC20D6E}" type="sibTrans" cxnId="{2B7919BB-2D55-4675-B0FF-5D0CC6DA42C3}">
      <dgm:prSet/>
      <dgm:spPr/>
      <dgm:t>
        <a:bodyPr/>
        <a:lstStyle/>
        <a:p>
          <a:endParaRPr lang="en-US"/>
        </a:p>
      </dgm:t>
    </dgm:pt>
    <dgm:pt modelId="{03C5C3C6-745A-4695-BBA1-C4A02B7C7271}">
      <dgm:prSet custT="1"/>
      <dgm:spPr>
        <a:solidFill>
          <a:srgbClr val="00FF99"/>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Thyroxine levels: Hormones produced by the thyroid gland, are the main regulators of basal metabolism</a:t>
          </a:r>
          <a:r>
            <a:rPr lang="el-GR" sz="1200" b="1" dirty="0">
              <a:solidFill>
                <a:schemeClr val="tx1"/>
              </a:solidFill>
            </a:rPr>
            <a:t>. </a:t>
          </a:r>
          <a:endParaRPr lang="en-US" sz="1200" b="1" dirty="0">
            <a:solidFill>
              <a:schemeClr val="tx1"/>
            </a:solidFill>
            <a:latin typeface="+mn-lt"/>
          </a:endParaRPr>
        </a:p>
      </dgm:t>
    </dgm:pt>
    <dgm:pt modelId="{302795ED-8062-4CF8-BADD-F52C9C482E6B}" type="parTrans" cxnId="{50D87CCB-BEE7-471D-9EBE-E903A3DCB97A}">
      <dgm:prSet/>
      <dgm:spPr/>
      <dgm:t>
        <a:bodyPr/>
        <a:lstStyle/>
        <a:p>
          <a:endParaRPr lang="en-US"/>
        </a:p>
      </dgm:t>
    </dgm:pt>
    <dgm:pt modelId="{D140FF6E-F133-429A-B961-BBCB34089575}" type="sibTrans" cxnId="{50D87CCB-BEE7-471D-9EBE-E903A3DCB97A}">
      <dgm:prSet/>
      <dgm:spPr/>
      <dgm:t>
        <a:bodyPr/>
        <a:lstStyle/>
        <a:p>
          <a:endParaRPr lang="en-US"/>
        </a:p>
      </dgm:t>
    </dgm:pt>
    <dgm:pt modelId="{6E4928E8-958F-4B86-A66D-78F31415485A}">
      <dgm:prSet custT="1"/>
      <dgm:spPr>
        <a:solidFill>
          <a:srgbClr val="00B050"/>
        </a:solidFill>
      </dgm:spPr>
      <dgm:t>
        <a:bodyPr/>
        <a:lstStyle/>
        <a:p>
          <a:pPr algn="ctr"/>
          <a:r>
            <a:rPr lang="el-GR" sz="1200" b="1" dirty="0">
              <a:solidFill>
                <a:schemeClr val="tx1"/>
              </a:solidFill>
              <a:latin typeface="+mn-lt"/>
              <a:cs typeface="Calibri" panose="020F0502020204030204" pitchFamily="34" charset="0"/>
            </a:rPr>
            <a:t>→ </a:t>
          </a:r>
          <a:r>
            <a:rPr lang="en-GB" sz="1200" b="1" dirty="0">
              <a:solidFill>
                <a:schemeClr val="tx1"/>
              </a:solidFill>
            </a:rPr>
            <a:t>Gender: Men have an increased basal metabolism compared to women due to their body composition.</a:t>
          </a:r>
          <a:r>
            <a:rPr lang="el-GR" sz="1200" b="1" dirty="0">
              <a:solidFill>
                <a:schemeClr val="tx1"/>
              </a:solidFill>
            </a:rPr>
            <a:t> </a:t>
          </a:r>
          <a:endParaRPr lang="en-US" sz="1200" b="1" dirty="0">
            <a:solidFill>
              <a:schemeClr val="tx1"/>
            </a:solidFill>
            <a:latin typeface="+mn-lt"/>
          </a:endParaRPr>
        </a:p>
      </dgm:t>
    </dgm:pt>
    <dgm:pt modelId="{A5F12095-0A5C-499C-9A55-724D7CA9885A}" type="sibTrans" cxnId="{83A0AE8F-FB86-43AB-83CE-C2BCC6A54536}">
      <dgm:prSet/>
      <dgm:spPr/>
      <dgm:t>
        <a:bodyPr/>
        <a:lstStyle/>
        <a:p>
          <a:endParaRPr lang="en-US"/>
        </a:p>
      </dgm:t>
    </dgm:pt>
    <dgm:pt modelId="{490D0CC3-8844-419E-919F-848CC806DFC1}" type="parTrans" cxnId="{83A0AE8F-FB86-43AB-83CE-C2BCC6A54536}">
      <dgm:prSet/>
      <dgm:spPr/>
      <dgm:t>
        <a:bodyPr/>
        <a:lstStyle/>
        <a:p>
          <a:endParaRPr lang="en-US"/>
        </a:p>
      </dgm:t>
    </dgm:pt>
    <dgm:pt modelId="{138805BC-2261-4DAF-B770-7C931607AF4F}" type="pres">
      <dgm:prSet presAssocID="{36934CC8-1C39-4630-ABE9-4B584A4F531F}" presName="Name0" presStyleCnt="0">
        <dgm:presLayoutVars>
          <dgm:dir/>
          <dgm:resizeHandles val="exact"/>
        </dgm:presLayoutVars>
      </dgm:prSet>
      <dgm:spPr/>
    </dgm:pt>
    <dgm:pt modelId="{E4FFFAD2-6170-44C6-8AE9-749036810FC5}" type="pres">
      <dgm:prSet presAssocID="{63BD5A9B-E41D-47B3-B68A-A0FD44D84EF2}" presName="node" presStyleLbl="node1" presStyleIdx="0" presStyleCnt="11">
        <dgm:presLayoutVars>
          <dgm:bulletEnabled val="1"/>
        </dgm:presLayoutVars>
      </dgm:prSet>
      <dgm:spPr/>
    </dgm:pt>
    <dgm:pt modelId="{C062F69D-8F1D-475B-9EBA-79463D114A7C}" type="pres">
      <dgm:prSet presAssocID="{89154AA9-35B1-4C5A-A8D9-98332953F8AC}" presName="sibTrans" presStyleLbl="sibTrans1D1" presStyleIdx="0" presStyleCnt="10"/>
      <dgm:spPr/>
    </dgm:pt>
    <dgm:pt modelId="{07E4F029-24F7-4403-8307-D8A71885F858}" type="pres">
      <dgm:prSet presAssocID="{89154AA9-35B1-4C5A-A8D9-98332953F8AC}" presName="connectorText" presStyleLbl="sibTrans1D1" presStyleIdx="0" presStyleCnt="10"/>
      <dgm:spPr/>
    </dgm:pt>
    <dgm:pt modelId="{FE0829AA-B599-4868-9E24-4FD67223D1FF}" type="pres">
      <dgm:prSet presAssocID="{B5FF1E47-7B24-4C82-AE19-AA00F5E21ABF}" presName="node" presStyleLbl="node1" presStyleIdx="1" presStyleCnt="11">
        <dgm:presLayoutVars>
          <dgm:bulletEnabled val="1"/>
        </dgm:presLayoutVars>
      </dgm:prSet>
      <dgm:spPr/>
    </dgm:pt>
    <dgm:pt modelId="{E39F7DD6-2F05-4014-8B08-E74B0BC76FA4}" type="pres">
      <dgm:prSet presAssocID="{32450931-C199-4E4C-85FB-FE54CE44A145}" presName="sibTrans" presStyleLbl="sibTrans1D1" presStyleIdx="1" presStyleCnt="10"/>
      <dgm:spPr/>
    </dgm:pt>
    <dgm:pt modelId="{9DE4FE1B-D86F-45EB-B8CC-6CC20C0C7140}" type="pres">
      <dgm:prSet presAssocID="{32450931-C199-4E4C-85FB-FE54CE44A145}" presName="connectorText" presStyleLbl="sibTrans1D1" presStyleIdx="1" presStyleCnt="10"/>
      <dgm:spPr/>
    </dgm:pt>
    <dgm:pt modelId="{2ABB8995-F37C-438F-BE2D-96A038956899}" type="pres">
      <dgm:prSet presAssocID="{E8B2C04B-4ED0-4BBE-8620-D92543F01591}" presName="node" presStyleLbl="node1" presStyleIdx="2" presStyleCnt="11">
        <dgm:presLayoutVars>
          <dgm:bulletEnabled val="1"/>
        </dgm:presLayoutVars>
      </dgm:prSet>
      <dgm:spPr/>
    </dgm:pt>
    <dgm:pt modelId="{805D9EEF-332B-40AC-89A5-F8AA0D412A0E}" type="pres">
      <dgm:prSet presAssocID="{9BBF2CC7-F662-40D7-8AE8-08C6E9E18795}" presName="sibTrans" presStyleLbl="sibTrans1D1" presStyleIdx="2" presStyleCnt="10"/>
      <dgm:spPr/>
    </dgm:pt>
    <dgm:pt modelId="{2C76A55F-CB55-475B-9275-B0A5F0CE229A}" type="pres">
      <dgm:prSet presAssocID="{9BBF2CC7-F662-40D7-8AE8-08C6E9E18795}" presName="connectorText" presStyleLbl="sibTrans1D1" presStyleIdx="2" presStyleCnt="10"/>
      <dgm:spPr/>
    </dgm:pt>
    <dgm:pt modelId="{67EC1989-8C33-4982-BA28-F800EA07284F}" type="pres">
      <dgm:prSet presAssocID="{6E4928E8-958F-4B86-A66D-78F31415485A}" presName="node" presStyleLbl="node1" presStyleIdx="3" presStyleCnt="11">
        <dgm:presLayoutVars>
          <dgm:bulletEnabled val="1"/>
        </dgm:presLayoutVars>
      </dgm:prSet>
      <dgm:spPr/>
    </dgm:pt>
    <dgm:pt modelId="{ECE4A8AF-249A-4D1E-80A7-AB7931B74A2C}" type="pres">
      <dgm:prSet presAssocID="{A5F12095-0A5C-499C-9A55-724D7CA9885A}" presName="sibTrans" presStyleLbl="sibTrans1D1" presStyleIdx="3" presStyleCnt="10"/>
      <dgm:spPr/>
    </dgm:pt>
    <dgm:pt modelId="{BC36A86D-A0F5-4AED-9B51-286FB6505BC6}" type="pres">
      <dgm:prSet presAssocID="{A5F12095-0A5C-499C-9A55-724D7CA9885A}" presName="connectorText" presStyleLbl="sibTrans1D1" presStyleIdx="3" presStyleCnt="10"/>
      <dgm:spPr/>
    </dgm:pt>
    <dgm:pt modelId="{81979C68-129E-488C-A0F8-0AFABC97D4F0}" type="pres">
      <dgm:prSet presAssocID="{BC8C4E3A-1277-4D7C-AD58-3DD21306F5B5}" presName="node" presStyleLbl="node1" presStyleIdx="4" presStyleCnt="11">
        <dgm:presLayoutVars>
          <dgm:bulletEnabled val="1"/>
        </dgm:presLayoutVars>
      </dgm:prSet>
      <dgm:spPr/>
    </dgm:pt>
    <dgm:pt modelId="{DA0E6795-91AB-4E6D-A03B-16E25E07528C}" type="pres">
      <dgm:prSet presAssocID="{2B7B2533-6080-4C95-913E-AE20CECEDA76}" presName="sibTrans" presStyleLbl="sibTrans1D1" presStyleIdx="4" presStyleCnt="10"/>
      <dgm:spPr/>
    </dgm:pt>
    <dgm:pt modelId="{B0B58133-CC68-4B7C-9043-8720207DC3CC}" type="pres">
      <dgm:prSet presAssocID="{2B7B2533-6080-4C95-913E-AE20CECEDA76}" presName="connectorText" presStyleLbl="sibTrans1D1" presStyleIdx="4" presStyleCnt="10"/>
      <dgm:spPr/>
    </dgm:pt>
    <dgm:pt modelId="{0B3B8D94-8C0F-496F-95B4-E07AD1655FC1}" type="pres">
      <dgm:prSet presAssocID="{802D2C8B-0B42-4B0D-9A93-778A7EA788F4}" presName="node" presStyleLbl="node1" presStyleIdx="5" presStyleCnt="11">
        <dgm:presLayoutVars>
          <dgm:bulletEnabled val="1"/>
        </dgm:presLayoutVars>
      </dgm:prSet>
      <dgm:spPr/>
    </dgm:pt>
    <dgm:pt modelId="{4F8A07D1-2364-41CE-B808-CD1D7D92D6E3}" type="pres">
      <dgm:prSet presAssocID="{B2834C6C-2A3D-476D-9CFE-80790CC20D6E}" presName="sibTrans" presStyleLbl="sibTrans1D1" presStyleIdx="5" presStyleCnt="10"/>
      <dgm:spPr/>
    </dgm:pt>
    <dgm:pt modelId="{DC9B73B1-6359-4CD1-AE17-32F279DF84B7}" type="pres">
      <dgm:prSet presAssocID="{B2834C6C-2A3D-476D-9CFE-80790CC20D6E}" presName="connectorText" presStyleLbl="sibTrans1D1" presStyleIdx="5" presStyleCnt="10"/>
      <dgm:spPr/>
    </dgm:pt>
    <dgm:pt modelId="{196C7F81-0C13-4AD1-8A8C-DF050972606D}" type="pres">
      <dgm:prSet presAssocID="{7685A606-9333-42AA-8A44-8A288996AD51}" presName="node" presStyleLbl="node1" presStyleIdx="6" presStyleCnt="11">
        <dgm:presLayoutVars>
          <dgm:bulletEnabled val="1"/>
        </dgm:presLayoutVars>
      </dgm:prSet>
      <dgm:spPr/>
    </dgm:pt>
    <dgm:pt modelId="{FAE5DAB8-106B-4EF1-BC94-119807A7A068}" type="pres">
      <dgm:prSet presAssocID="{8221CF8D-3507-4350-906F-FE47FD9C3A4B}" presName="sibTrans" presStyleLbl="sibTrans1D1" presStyleIdx="6" presStyleCnt="10"/>
      <dgm:spPr/>
    </dgm:pt>
    <dgm:pt modelId="{FFE9C417-EB1A-42BD-9742-4CFFA3159A94}" type="pres">
      <dgm:prSet presAssocID="{8221CF8D-3507-4350-906F-FE47FD9C3A4B}" presName="connectorText" presStyleLbl="sibTrans1D1" presStyleIdx="6" presStyleCnt="10"/>
      <dgm:spPr/>
    </dgm:pt>
    <dgm:pt modelId="{6F921793-E9AD-42E2-8703-F78E7294EC13}" type="pres">
      <dgm:prSet presAssocID="{B5463705-69AB-4E55-A9B9-E01D2DF266E8}" presName="node" presStyleLbl="node1" presStyleIdx="7" presStyleCnt="11">
        <dgm:presLayoutVars>
          <dgm:bulletEnabled val="1"/>
        </dgm:presLayoutVars>
      </dgm:prSet>
      <dgm:spPr/>
    </dgm:pt>
    <dgm:pt modelId="{FE910C81-15A1-4A47-B4CC-694FFC3CA8F4}" type="pres">
      <dgm:prSet presAssocID="{A459C833-5877-4767-B5EF-8ECBE258F9A2}" presName="sibTrans" presStyleLbl="sibTrans1D1" presStyleIdx="7" presStyleCnt="10"/>
      <dgm:spPr/>
    </dgm:pt>
    <dgm:pt modelId="{C4FAB815-2785-4A2C-953F-C29491888BAF}" type="pres">
      <dgm:prSet presAssocID="{A459C833-5877-4767-B5EF-8ECBE258F9A2}" presName="connectorText" presStyleLbl="sibTrans1D1" presStyleIdx="7" presStyleCnt="10"/>
      <dgm:spPr/>
    </dgm:pt>
    <dgm:pt modelId="{D61B6281-5884-4394-BA30-D2064E9870D8}" type="pres">
      <dgm:prSet presAssocID="{33675695-1343-4CA6-A923-043CA19B6E56}" presName="node" presStyleLbl="node1" presStyleIdx="8" presStyleCnt="11">
        <dgm:presLayoutVars>
          <dgm:bulletEnabled val="1"/>
        </dgm:presLayoutVars>
      </dgm:prSet>
      <dgm:spPr/>
    </dgm:pt>
    <dgm:pt modelId="{9E146C0D-058B-4006-BBE3-982F584E616F}" type="pres">
      <dgm:prSet presAssocID="{7B5630AE-5778-4228-9993-513835819707}" presName="sibTrans" presStyleLbl="sibTrans1D1" presStyleIdx="8" presStyleCnt="10"/>
      <dgm:spPr/>
    </dgm:pt>
    <dgm:pt modelId="{B59A6F7D-CEA1-4A71-90E3-B69B897CDB8B}" type="pres">
      <dgm:prSet presAssocID="{7B5630AE-5778-4228-9993-513835819707}" presName="connectorText" presStyleLbl="sibTrans1D1" presStyleIdx="8" presStyleCnt="10"/>
      <dgm:spPr/>
    </dgm:pt>
    <dgm:pt modelId="{A34911D7-1371-4B27-A0CD-92571D4A0A00}" type="pres">
      <dgm:prSet presAssocID="{1730E3BE-A91D-45A5-918E-5C61C2DC28E3}" presName="node" presStyleLbl="node1" presStyleIdx="9" presStyleCnt="11">
        <dgm:presLayoutVars>
          <dgm:bulletEnabled val="1"/>
        </dgm:presLayoutVars>
      </dgm:prSet>
      <dgm:spPr/>
    </dgm:pt>
    <dgm:pt modelId="{FD5BF563-5E57-40F7-902A-9DAC6FBF97F5}" type="pres">
      <dgm:prSet presAssocID="{A57FBC2A-0069-4AEA-82E2-8190366BEEF9}" presName="sibTrans" presStyleLbl="sibTrans1D1" presStyleIdx="9" presStyleCnt="10"/>
      <dgm:spPr/>
    </dgm:pt>
    <dgm:pt modelId="{E81585A3-A8F9-49B5-A262-0C1D107DFB65}" type="pres">
      <dgm:prSet presAssocID="{A57FBC2A-0069-4AEA-82E2-8190366BEEF9}" presName="connectorText" presStyleLbl="sibTrans1D1" presStyleIdx="9" presStyleCnt="10"/>
      <dgm:spPr/>
    </dgm:pt>
    <dgm:pt modelId="{7E7497F0-73D9-40A5-A7CC-8AB447B66223}" type="pres">
      <dgm:prSet presAssocID="{03C5C3C6-745A-4695-BBA1-C4A02B7C7271}" presName="node" presStyleLbl="node1" presStyleIdx="10" presStyleCnt="11">
        <dgm:presLayoutVars>
          <dgm:bulletEnabled val="1"/>
        </dgm:presLayoutVars>
      </dgm:prSet>
      <dgm:spPr/>
    </dgm:pt>
  </dgm:ptLst>
  <dgm:cxnLst>
    <dgm:cxn modelId="{CA4BBD06-2A87-45A5-BD22-E3F2C949D81D}" type="presOf" srcId="{A5F12095-0A5C-499C-9A55-724D7CA9885A}" destId="{ECE4A8AF-249A-4D1E-80A7-AB7931B74A2C}" srcOrd="0" destOrd="0" presId="urn:microsoft.com/office/officeart/2005/8/layout/bProcess3"/>
    <dgm:cxn modelId="{DEA7760C-3979-4215-8DC5-907469443F5B}" type="presOf" srcId="{32450931-C199-4E4C-85FB-FE54CE44A145}" destId="{9DE4FE1B-D86F-45EB-B8CC-6CC20C0C7140}" srcOrd="1" destOrd="0" presId="urn:microsoft.com/office/officeart/2005/8/layout/bProcess3"/>
    <dgm:cxn modelId="{2A50840C-D89A-41EB-AB87-32AAC8522326}" type="presOf" srcId="{8221CF8D-3507-4350-906F-FE47FD9C3A4B}" destId="{FFE9C417-EB1A-42BD-9742-4CFFA3159A94}" srcOrd="1" destOrd="0" presId="urn:microsoft.com/office/officeart/2005/8/layout/bProcess3"/>
    <dgm:cxn modelId="{19F5B51A-FA2C-49F8-8429-CDC943A89D53}" type="presOf" srcId="{03C5C3C6-745A-4695-BBA1-C4A02B7C7271}" destId="{7E7497F0-73D9-40A5-A7CC-8AB447B66223}" srcOrd="0" destOrd="0" presId="urn:microsoft.com/office/officeart/2005/8/layout/bProcess3"/>
    <dgm:cxn modelId="{06C97D20-8BD2-4DF7-BDF0-71A344B34379}" type="presOf" srcId="{B2834C6C-2A3D-476D-9CFE-80790CC20D6E}" destId="{4F8A07D1-2364-41CE-B808-CD1D7D92D6E3}" srcOrd="0" destOrd="0" presId="urn:microsoft.com/office/officeart/2005/8/layout/bProcess3"/>
    <dgm:cxn modelId="{1F988324-1FFE-418C-95D7-46832DD1D9AF}" type="presOf" srcId="{B5463705-69AB-4E55-A9B9-E01D2DF266E8}" destId="{6F921793-E9AD-42E2-8703-F78E7294EC13}" srcOrd="0" destOrd="0" presId="urn:microsoft.com/office/officeart/2005/8/layout/bProcess3"/>
    <dgm:cxn modelId="{93955E25-1251-42F3-9071-96E4B7C12D01}" type="presOf" srcId="{B2834C6C-2A3D-476D-9CFE-80790CC20D6E}" destId="{DC9B73B1-6359-4CD1-AE17-32F279DF84B7}" srcOrd="1" destOrd="0" presId="urn:microsoft.com/office/officeart/2005/8/layout/bProcess3"/>
    <dgm:cxn modelId="{D512CC2B-8A73-4FC5-AC38-24EC66E229BD}" type="presOf" srcId="{7685A606-9333-42AA-8A44-8A288996AD51}" destId="{196C7F81-0C13-4AD1-8A8C-DF050972606D}" srcOrd="0" destOrd="0" presId="urn:microsoft.com/office/officeart/2005/8/layout/bProcess3"/>
    <dgm:cxn modelId="{E3C7B431-032F-4E6F-8A39-A76F0ED1ACF0}" type="presOf" srcId="{2B7B2533-6080-4C95-913E-AE20CECEDA76}" destId="{B0B58133-CC68-4B7C-9043-8720207DC3CC}" srcOrd="1" destOrd="0" presId="urn:microsoft.com/office/officeart/2005/8/layout/bProcess3"/>
    <dgm:cxn modelId="{5321E233-67BF-4659-873B-BB71F0053362}" srcId="{36934CC8-1C39-4630-ABE9-4B584A4F531F}" destId="{33675695-1343-4CA6-A923-043CA19B6E56}" srcOrd="8" destOrd="0" parTransId="{B2EAEBD1-C8FB-4F0B-8B89-26880F18F419}" sibTransId="{7B5630AE-5778-4228-9993-513835819707}"/>
    <dgm:cxn modelId="{14898036-6850-4D45-9E36-ABDC54E659FD}" type="presOf" srcId="{7B5630AE-5778-4228-9993-513835819707}" destId="{9E146C0D-058B-4006-BBE3-982F584E616F}" srcOrd="0" destOrd="0" presId="urn:microsoft.com/office/officeart/2005/8/layout/bProcess3"/>
    <dgm:cxn modelId="{F6A3F537-8A83-4F43-B695-B5FAABE40CF7}" srcId="{36934CC8-1C39-4630-ABE9-4B584A4F531F}" destId="{E8B2C04B-4ED0-4BBE-8620-D92543F01591}" srcOrd="2" destOrd="0" parTransId="{51355E9A-4E8E-490C-B251-A7595B0661A4}" sibTransId="{9BBF2CC7-F662-40D7-8AE8-08C6E9E18795}"/>
    <dgm:cxn modelId="{DD578C3F-88F0-4CDA-9128-0E92BCAB5686}" type="presOf" srcId="{33675695-1343-4CA6-A923-043CA19B6E56}" destId="{D61B6281-5884-4394-BA30-D2064E9870D8}" srcOrd="0" destOrd="0" presId="urn:microsoft.com/office/officeart/2005/8/layout/bProcess3"/>
    <dgm:cxn modelId="{C501215B-6159-493F-A4E5-EF2865DE2C88}" type="presOf" srcId="{A459C833-5877-4767-B5EF-8ECBE258F9A2}" destId="{C4FAB815-2785-4A2C-953F-C29491888BAF}" srcOrd="1" destOrd="0" presId="urn:microsoft.com/office/officeart/2005/8/layout/bProcess3"/>
    <dgm:cxn modelId="{AAEC755C-7D7A-4281-8EEE-BF4F1C679D32}" srcId="{36934CC8-1C39-4630-ABE9-4B584A4F531F}" destId="{1730E3BE-A91D-45A5-918E-5C61C2DC28E3}" srcOrd="9" destOrd="0" parTransId="{8A6E91DF-E245-4FBA-99D0-1B7423AD040F}" sibTransId="{A57FBC2A-0069-4AEA-82E2-8190366BEEF9}"/>
    <dgm:cxn modelId="{81853549-CBA7-4C6E-ACDD-95DCBC8C5707}" type="presOf" srcId="{63BD5A9B-E41D-47B3-B68A-A0FD44D84EF2}" destId="{E4FFFAD2-6170-44C6-8AE9-749036810FC5}" srcOrd="0" destOrd="0" presId="urn:microsoft.com/office/officeart/2005/8/layout/bProcess3"/>
    <dgm:cxn modelId="{88A5B06A-3A6E-4062-8662-6A2B481D222A}" srcId="{36934CC8-1C39-4630-ABE9-4B584A4F531F}" destId="{B5463705-69AB-4E55-A9B9-E01D2DF266E8}" srcOrd="7" destOrd="0" parTransId="{6A75E217-BF28-4367-946B-98E5B4BB2A86}" sibTransId="{A459C833-5877-4767-B5EF-8ECBE258F9A2}"/>
    <dgm:cxn modelId="{962AE94F-854C-4D6A-A7F9-C5BF08DCFB8C}" type="presOf" srcId="{BC8C4E3A-1277-4D7C-AD58-3DD21306F5B5}" destId="{81979C68-129E-488C-A0F8-0AFABC97D4F0}" srcOrd="0" destOrd="0" presId="urn:microsoft.com/office/officeart/2005/8/layout/bProcess3"/>
    <dgm:cxn modelId="{7D060E71-A6D4-479C-8A84-EE01CD463F82}" type="presOf" srcId="{8221CF8D-3507-4350-906F-FE47FD9C3A4B}" destId="{FAE5DAB8-106B-4EF1-BC94-119807A7A068}" srcOrd="0" destOrd="0" presId="urn:microsoft.com/office/officeart/2005/8/layout/bProcess3"/>
    <dgm:cxn modelId="{CE924874-C0A5-40EF-8F52-D155A9436385}" type="presOf" srcId="{2B7B2533-6080-4C95-913E-AE20CECEDA76}" destId="{DA0E6795-91AB-4E6D-A03B-16E25E07528C}" srcOrd="0" destOrd="0" presId="urn:microsoft.com/office/officeart/2005/8/layout/bProcess3"/>
    <dgm:cxn modelId="{48867D56-9C28-4B9A-BA18-EB5876DF57C3}" type="presOf" srcId="{1730E3BE-A91D-45A5-918E-5C61C2DC28E3}" destId="{A34911D7-1371-4B27-A0CD-92571D4A0A00}" srcOrd="0" destOrd="0" presId="urn:microsoft.com/office/officeart/2005/8/layout/bProcess3"/>
    <dgm:cxn modelId="{A89BC056-7241-494C-AB2A-0EB83F798294}" type="presOf" srcId="{B5FF1E47-7B24-4C82-AE19-AA00F5E21ABF}" destId="{FE0829AA-B599-4868-9E24-4FD67223D1FF}" srcOrd="0" destOrd="0" presId="urn:microsoft.com/office/officeart/2005/8/layout/bProcess3"/>
    <dgm:cxn modelId="{E63ECD56-41D9-4DDC-BB44-2D50059A3CAD}" type="presOf" srcId="{9BBF2CC7-F662-40D7-8AE8-08C6E9E18795}" destId="{2C76A55F-CB55-475B-9275-B0A5F0CE229A}" srcOrd="1" destOrd="0" presId="urn:microsoft.com/office/officeart/2005/8/layout/bProcess3"/>
    <dgm:cxn modelId="{6114087C-EF19-44E3-8CE6-3E464A8D6675}" type="presOf" srcId="{9BBF2CC7-F662-40D7-8AE8-08C6E9E18795}" destId="{805D9EEF-332B-40AC-89A5-F8AA0D412A0E}" srcOrd="0" destOrd="0" presId="urn:microsoft.com/office/officeart/2005/8/layout/bProcess3"/>
    <dgm:cxn modelId="{64EDB57D-D16C-4426-ACC0-2DAF4828C40C}" type="presOf" srcId="{89154AA9-35B1-4C5A-A8D9-98332953F8AC}" destId="{07E4F029-24F7-4403-8307-D8A71885F858}" srcOrd="1" destOrd="0" presId="urn:microsoft.com/office/officeart/2005/8/layout/bProcess3"/>
    <dgm:cxn modelId="{BAF4FB7F-7526-4B28-86FB-0BD893796517}" srcId="{36934CC8-1C39-4630-ABE9-4B584A4F531F}" destId="{BC8C4E3A-1277-4D7C-AD58-3DD21306F5B5}" srcOrd="4" destOrd="0" parTransId="{1690057C-35D4-4854-8AFE-1817362A7D3F}" sibTransId="{2B7B2533-6080-4C95-913E-AE20CECEDA76}"/>
    <dgm:cxn modelId="{9B04CA84-A6C4-4CDB-8216-D3ADF630EBB1}" type="presOf" srcId="{6E4928E8-958F-4B86-A66D-78F31415485A}" destId="{67EC1989-8C33-4982-BA28-F800EA07284F}" srcOrd="0" destOrd="0" presId="urn:microsoft.com/office/officeart/2005/8/layout/bProcess3"/>
    <dgm:cxn modelId="{566FAF89-6365-4128-879B-425B034C7295}" type="presOf" srcId="{7B5630AE-5778-4228-9993-513835819707}" destId="{B59A6F7D-CEA1-4A71-90E3-B69B897CDB8B}" srcOrd="1" destOrd="0" presId="urn:microsoft.com/office/officeart/2005/8/layout/bProcess3"/>
    <dgm:cxn modelId="{83A0AE8F-FB86-43AB-83CE-C2BCC6A54536}" srcId="{36934CC8-1C39-4630-ABE9-4B584A4F531F}" destId="{6E4928E8-958F-4B86-A66D-78F31415485A}" srcOrd="3" destOrd="0" parTransId="{490D0CC3-8844-419E-919F-848CC806DFC1}" sibTransId="{A5F12095-0A5C-499C-9A55-724D7CA9885A}"/>
    <dgm:cxn modelId="{06D44792-781A-4120-A662-1414687947D3}" type="presOf" srcId="{89154AA9-35B1-4C5A-A8D9-98332953F8AC}" destId="{C062F69D-8F1D-475B-9EBA-79463D114A7C}" srcOrd="0" destOrd="0" presId="urn:microsoft.com/office/officeart/2005/8/layout/bProcess3"/>
    <dgm:cxn modelId="{F716CA98-B6F9-4D15-8F32-85F43FF95B3B}" type="presOf" srcId="{802D2C8B-0B42-4B0D-9A93-778A7EA788F4}" destId="{0B3B8D94-8C0F-496F-95B4-E07AD1655FC1}" srcOrd="0" destOrd="0" presId="urn:microsoft.com/office/officeart/2005/8/layout/bProcess3"/>
    <dgm:cxn modelId="{28696CAC-B155-42CC-9281-953EE874FA14}" type="presOf" srcId="{A459C833-5877-4767-B5EF-8ECBE258F9A2}" destId="{FE910C81-15A1-4A47-B4CC-694FFC3CA8F4}" srcOrd="0" destOrd="0" presId="urn:microsoft.com/office/officeart/2005/8/layout/bProcess3"/>
    <dgm:cxn modelId="{6537A4AF-5BD3-4BF0-AA13-710AC0DE78B3}" srcId="{36934CC8-1C39-4630-ABE9-4B584A4F531F}" destId="{B5FF1E47-7B24-4C82-AE19-AA00F5E21ABF}" srcOrd="1" destOrd="0" parTransId="{1575F6FA-FAAA-4D76-BE76-4EB98FD55DCD}" sibTransId="{32450931-C199-4E4C-85FB-FE54CE44A145}"/>
    <dgm:cxn modelId="{35DEA0B0-274C-4BD8-8703-8A081DA966C3}" type="presOf" srcId="{36934CC8-1C39-4630-ABE9-4B584A4F531F}" destId="{138805BC-2261-4DAF-B770-7C931607AF4F}" srcOrd="0" destOrd="0" presId="urn:microsoft.com/office/officeart/2005/8/layout/bProcess3"/>
    <dgm:cxn modelId="{2B7919BB-2D55-4675-B0FF-5D0CC6DA42C3}" srcId="{36934CC8-1C39-4630-ABE9-4B584A4F531F}" destId="{802D2C8B-0B42-4B0D-9A93-778A7EA788F4}" srcOrd="5" destOrd="0" parTransId="{3BD42D0C-23DA-4089-9770-4ACAD7A03727}" sibTransId="{B2834C6C-2A3D-476D-9CFE-80790CC20D6E}"/>
    <dgm:cxn modelId="{50D87CCB-BEE7-471D-9EBE-E903A3DCB97A}" srcId="{36934CC8-1C39-4630-ABE9-4B584A4F531F}" destId="{03C5C3C6-745A-4695-BBA1-C4A02B7C7271}" srcOrd="10" destOrd="0" parTransId="{302795ED-8062-4CF8-BADD-F52C9C482E6B}" sibTransId="{D140FF6E-F133-429A-B961-BBCB34089575}"/>
    <dgm:cxn modelId="{E8EDF6CB-4CDE-43D2-9B74-58F9027556A5}" srcId="{36934CC8-1C39-4630-ABE9-4B584A4F531F}" destId="{7685A606-9333-42AA-8A44-8A288996AD51}" srcOrd="6" destOrd="0" parTransId="{4F1FD8D9-C617-4665-8903-EA099F8EA95D}" sibTransId="{8221CF8D-3507-4350-906F-FE47FD9C3A4B}"/>
    <dgm:cxn modelId="{E73A03CE-0B90-4D24-819D-EC9B5D58C65F}" type="presOf" srcId="{A5F12095-0A5C-499C-9A55-724D7CA9885A}" destId="{BC36A86D-A0F5-4AED-9B51-286FB6505BC6}" srcOrd="1" destOrd="0" presId="urn:microsoft.com/office/officeart/2005/8/layout/bProcess3"/>
    <dgm:cxn modelId="{6DE514CE-CB27-40C6-AA73-C520B7DBF12E}" type="presOf" srcId="{A57FBC2A-0069-4AEA-82E2-8190366BEEF9}" destId="{FD5BF563-5E57-40F7-902A-9DAC6FBF97F5}" srcOrd="0" destOrd="0" presId="urn:microsoft.com/office/officeart/2005/8/layout/bProcess3"/>
    <dgm:cxn modelId="{6E0B3CD9-3D88-466E-A3D1-468400E7AC16}" type="presOf" srcId="{32450931-C199-4E4C-85FB-FE54CE44A145}" destId="{E39F7DD6-2F05-4014-8B08-E74B0BC76FA4}" srcOrd="0" destOrd="0" presId="urn:microsoft.com/office/officeart/2005/8/layout/bProcess3"/>
    <dgm:cxn modelId="{FCC7B3F4-8309-48BB-AC90-C51E934719A7}" type="presOf" srcId="{E8B2C04B-4ED0-4BBE-8620-D92543F01591}" destId="{2ABB8995-F37C-438F-BE2D-96A038956899}" srcOrd="0" destOrd="0" presId="urn:microsoft.com/office/officeart/2005/8/layout/bProcess3"/>
    <dgm:cxn modelId="{5DF3EDF4-5C62-4C05-A225-E0D49EE4B1B9}" type="presOf" srcId="{A57FBC2A-0069-4AEA-82E2-8190366BEEF9}" destId="{E81585A3-A8F9-49B5-A262-0C1D107DFB65}" srcOrd="1" destOrd="0" presId="urn:microsoft.com/office/officeart/2005/8/layout/bProcess3"/>
    <dgm:cxn modelId="{5734F7F9-901A-4D31-B39C-46CAB7BA6A34}" srcId="{36934CC8-1C39-4630-ABE9-4B584A4F531F}" destId="{63BD5A9B-E41D-47B3-B68A-A0FD44D84EF2}" srcOrd="0" destOrd="0" parTransId="{F9B293DA-F3BC-4B07-B84C-131B10E208AB}" sibTransId="{89154AA9-35B1-4C5A-A8D9-98332953F8AC}"/>
    <dgm:cxn modelId="{C0CC3556-834C-410E-A751-85BCF67B8B32}" type="presParOf" srcId="{138805BC-2261-4DAF-B770-7C931607AF4F}" destId="{E4FFFAD2-6170-44C6-8AE9-749036810FC5}" srcOrd="0" destOrd="0" presId="urn:microsoft.com/office/officeart/2005/8/layout/bProcess3"/>
    <dgm:cxn modelId="{DD37E473-78AB-4821-A892-6A0380862F05}" type="presParOf" srcId="{138805BC-2261-4DAF-B770-7C931607AF4F}" destId="{C062F69D-8F1D-475B-9EBA-79463D114A7C}" srcOrd="1" destOrd="0" presId="urn:microsoft.com/office/officeart/2005/8/layout/bProcess3"/>
    <dgm:cxn modelId="{1C5E84A4-F078-4136-801E-70EC60FC688C}" type="presParOf" srcId="{C062F69D-8F1D-475B-9EBA-79463D114A7C}" destId="{07E4F029-24F7-4403-8307-D8A71885F858}" srcOrd="0" destOrd="0" presId="urn:microsoft.com/office/officeart/2005/8/layout/bProcess3"/>
    <dgm:cxn modelId="{B836A42E-7141-47C2-936E-B5D0615FF4C9}" type="presParOf" srcId="{138805BC-2261-4DAF-B770-7C931607AF4F}" destId="{FE0829AA-B599-4868-9E24-4FD67223D1FF}" srcOrd="2" destOrd="0" presId="urn:microsoft.com/office/officeart/2005/8/layout/bProcess3"/>
    <dgm:cxn modelId="{F6F29BB6-E86E-4439-B755-2F8E14DDBF3E}" type="presParOf" srcId="{138805BC-2261-4DAF-B770-7C931607AF4F}" destId="{E39F7DD6-2F05-4014-8B08-E74B0BC76FA4}" srcOrd="3" destOrd="0" presId="urn:microsoft.com/office/officeart/2005/8/layout/bProcess3"/>
    <dgm:cxn modelId="{E18CBBF4-976A-4B49-8634-D90DDBBD932D}" type="presParOf" srcId="{E39F7DD6-2F05-4014-8B08-E74B0BC76FA4}" destId="{9DE4FE1B-D86F-45EB-B8CC-6CC20C0C7140}" srcOrd="0" destOrd="0" presId="urn:microsoft.com/office/officeart/2005/8/layout/bProcess3"/>
    <dgm:cxn modelId="{0F30D310-5F3F-4C9E-A76D-2EA72CD4A55F}" type="presParOf" srcId="{138805BC-2261-4DAF-B770-7C931607AF4F}" destId="{2ABB8995-F37C-438F-BE2D-96A038956899}" srcOrd="4" destOrd="0" presId="urn:microsoft.com/office/officeart/2005/8/layout/bProcess3"/>
    <dgm:cxn modelId="{4C6D934A-9A69-4288-9C64-B05292F39D17}" type="presParOf" srcId="{138805BC-2261-4DAF-B770-7C931607AF4F}" destId="{805D9EEF-332B-40AC-89A5-F8AA0D412A0E}" srcOrd="5" destOrd="0" presId="urn:microsoft.com/office/officeart/2005/8/layout/bProcess3"/>
    <dgm:cxn modelId="{D3929622-CBFE-4306-8120-51F1B400706F}" type="presParOf" srcId="{805D9EEF-332B-40AC-89A5-F8AA0D412A0E}" destId="{2C76A55F-CB55-475B-9275-B0A5F0CE229A}" srcOrd="0" destOrd="0" presId="urn:microsoft.com/office/officeart/2005/8/layout/bProcess3"/>
    <dgm:cxn modelId="{0C05243A-107B-415F-81E4-6E430749C4BE}" type="presParOf" srcId="{138805BC-2261-4DAF-B770-7C931607AF4F}" destId="{67EC1989-8C33-4982-BA28-F800EA07284F}" srcOrd="6" destOrd="0" presId="urn:microsoft.com/office/officeart/2005/8/layout/bProcess3"/>
    <dgm:cxn modelId="{0B536556-CB18-4744-88D3-0A0EF702C917}" type="presParOf" srcId="{138805BC-2261-4DAF-B770-7C931607AF4F}" destId="{ECE4A8AF-249A-4D1E-80A7-AB7931B74A2C}" srcOrd="7" destOrd="0" presId="urn:microsoft.com/office/officeart/2005/8/layout/bProcess3"/>
    <dgm:cxn modelId="{035D3A87-1FF0-42B4-9772-15A314B1388A}" type="presParOf" srcId="{ECE4A8AF-249A-4D1E-80A7-AB7931B74A2C}" destId="{BC36A86D-A0F5-4AED-9B51-286FB6505BC6}" srcOrd="0" destOrd="0" presId="urn:microsoft.com/office/officeart/2005/8/layout/bProcess3"/>
    <dgm:cxn modelId="{B397B423-CC7F-4AC9-988D-C82E734D1CAE}" type="presParOf" srcId="{138805BC-2261-4DAF-B770-7C931607AF4F}" destId="{81979C68-129E-488C-A0F8-0AFABC97D4F0}" srcOrd="8" destOrd="0" presId="urn:microsoft.com/office/officeart/2005/8/layout/bProcess3"/>
    <dgm:cxn modelId="{C563CBE9-597E-42D0-ACCD-9FDE9CC11556}" type="presParOf" srcId="{138805BC-2261-4DAF-B770-7C931607AF4F}" destId="{DA0E6795-91AB-4E6D-A03B-16E25E07528C}" srcOrd="9" destOrd="0" presId="urn:microsoft.com/office/officeart/2005/8/layout/bProcess3"/>
    <dgm:cxn modelId="{EDE62D1C-6C2D-407B-9CF9-AB77AFB9D496}" type="presParOf" srcId="{DA0E6795-91AB-4E6D-A03B-16E25E07528C}" destId="{B0B58133-CC68-4B7C-9043-8720207DC3CC}" srcOrd="0" destOrd="0" presId="urn:microsoft.com/office/officeart/2005/8/layout/bProcess3"/>
    <dgm:cxn modelId="{A7AF0F7D-EE74-401C-B7EF-0656139320BB}" type="presParOf" srcId="{138805BC-2261-4DAF-B770-7C931607AF4F}" destId="{0B3B8D94-8C0F-496F-95B4-E07AD1655FC1}" srcOrd="10" destOrd="0" presId="urn:microsoft.com/office/officeart/2005/8/layout/bProcess3"/>
    <dgm:cxn modelId="{9531B7C1-1E90-410B-9836-50B73061DF0C}" type="presParOf" srcId="{138805BC-2261-4DAF-B770-7C931607AF4F}" destId="{4F8A07D1-2364-41CE-B808-CD1D7D92D6E3}" srcOrd="11" destOrd="0" presId="urn:microsoft.com/office/officeart/2005/8/layout/bProcess3"/>
    <dgm:cxn modelId="{896FEA3F-BF3D-4942-9F08-A6F0C899E588}" type="presParOf" srcId="{4F8A07D1-2364-41CE-B808-CD1D7D92D6E3}" destId="{DC9B73B1-6359-4CD1-AE17-32F279DF84B7}" srcOrd="0" destOrd="0" presId="urn:microsoft.com/office/officeart/2005/8/layout/bProcess3"/>
    <dgm:cxn modelId="{BB8075AF-3170-40E8-9896-955AC16D522D}" type="presParOf" srcId="{138805BC-2261-4DAF-B770-7C931607AF4F}" destId="{196C7F81-0C13-4AD1-8A8C-DF050972606D}" srcOrd="12" destOrd="0" presId="urn:microsoft.com/office/officeart/2005/8/layout/bProcess3"/>
    <dgm:cxn modelId="{237FC17A-3C4A-47D2-8CC5-F29B993B11F0}" type="presParOf" srcId="{138805BC-2261-4DAF-B770-7C931607AF4F}" destId="{FAE5DAB8-106B-4EF1-BC94-119807A7A068}" srcOrd="13" destOrd="0" presId="urn:microsoft.com/office/officeart/2005/8/layout/bProcess3"/>
    <dgm:cxn modelId="{DFD7C90E-C917-4144-906D-07606C425BCE}" type="presParOf" srcId="{FAE5DAB8-106B-4EF1-BC94-119807A7A068}" destId="{FFE9C417-EB1A-42BD-9742-4CFFA3159A94}" srcOrd="0" destOrd="0" presId="urn:microsoft.com/office/officeart/2005/8/layout/bProcess3"/>
    <dgm:cxn modelId="{A16D8E27-72D1-4DF5-BDD4-6BD757F2EEA0}" type="presParOf" srcId="{138805BC-2261-4DAF-B770-7C931607AF4F}" destId="{6F921793-E9AD-42E2-8703-F78E7294EC13}" srcOrd="14" destOrd="0" presId="urn:microsoft.com/office/officeart/2005/8/layout/bProcess3"/>
    <dgm:cxn modelId="{70040494-5529-49BB-958B-9F4B9A97AC11}" type="presParOf" srcId="{138805BC-2261-4DAF-B770-7C931607AF4F}" destId="{FE910C81-15A1-4A47-B4CC-694FFC3CA8F4}" srcOrd="15" destOrd="0" presId="urn:microsoft.com/office/officeart/2005/8/layout/bProcess3"/>
    <dgm:cxn modelId="{FE0C5B8A-03F4-47DA-98D1-7E64FCC00F74}" type="presParOf" srcId="{FE910C81-15A1-4A47-B4CC-694FFC3CA8F4}" destId="{C4FAB815-2785-4A2C-953F-C29491888BAF}" srcOrd="0" destOrd="0" presId="urn:microsoft.com/office/officeart/2005/8/layout/bProcess3"/>
    <dgm:cxn modelId="{89468023-A751-470B-B266-32A8E08A6FF7}" type="presParOf" srcId="{138805BC-2261-4DAF-B770-7C931607AF4F}" destId="{D61B6281-5884-4394-BA30-D2064E9870D8}" srcOrd="16" destOrd="0" presId="urn:microsoft.com/office/officeart/2005/8/layout/bProcess3"/>
    <dgm:cxn modelId="{3F9907F1-F911-42CF-B113-0D4A2986CCBB}" type="presParOf" srcId="{138805BC-2261-4DAF-B770-7C931607AF4F}" destId="{9E146C0D-058B-4006-BBE3-982F584E616F}" srcOrd="17" destOrd="0" presId="urn:microsoft.com/office/officeart/2005/8/layout/bProcess3"/>
    <dgm:cxn modelId="{4B78A1C7-75BF-435C-A7C2-57A3DAD8B985}" type="presParOf" srcId="{9E146C0D-058B-4006-BBE3-982F584E616F}" destId="{B59A6F7D-CEA1-4A71-90E3-B69B897CDB8B}" srcOrd="0" destOrd="0" presId="urn:microsoft.com/office/officeart/2005/8/layout/bProcess3"/>
    <dgm:cxn modelId="{ED702428-C9E7-4853-BF4C-CEF63A99ACB6}" type="presParOf" srcId="{138805BC-2261-4DAF-B770-7C931607AF4F}" destId="{A34911D7-1371-4B27-A0CD-92571D4A0A00}" srcOrd="18" destOrd="0" presId="urn:microsoft.com/office/officeart/2005/8/layout/bProcess3"/>
    <dgm:cxn modelId="{BACD4CB8-C003-4B48-9A4A-EB681E34169B}" type="presParOf" srcId="{138805BC-2261-4DAF-B770-7C931607AF4F}" destId="{FD5BF563-5E57-40F7-902A-9DAC6FBF97F5}" srcOrd="19" destOrd="0" presId="urn:microsoft.com/office/officeart/2005/8/layout/bProcess3"/>
    <dgm:cxn modelId="{3B3372F8-BAF1-4B3A-9BD3-5B765871360B}" type="presParOf" srcId="{FD5BF563-5E57-40F7-902A-9DAC6FBF97F5}" destId="{E81585A3-A8F9-49B5-A262-0C1D107DFB65}" srcOrd="0" destOrd="0" presId="urn:microsoft.com/office/officeart/2005/8/layout/bProcess3"/>
    <dgm:cxn modelId="{4955B26F-5614-4C2D-B356-4C153EE65295}" type="presParOf" srcId="{138805BC-2261-4DAF-B770-7C931607AF4F}" destId="{7E7497F0-73D9-40A5-A7CC-8AB447B66223}" srcOrd="2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085A44-5482-429D-BC92-0D1B7F4F5BCB}" type="doc">
      <dgm:prSet loTypeId="urn:microsoft.com/office/officeart/2005/8/layout/target1" loCatId="relationship" qsTypeId="urn:microsoft.com/office/officeart/2005/8/quickstyle/3d2" qsCatId="3D" csTypeId="urn:microsoft.com/office/officeart/2005/8/colors/accent1_2" csCatId="accent1" phldr="1"/>
      <dgm:spPr/>
      <dgm:t>
        <a:bodyPr/>
        <a:lstStyle/>
        <a:p>
          <a:endParaRPr lang="en-US"/>
        </a:p>
      </dgm:t>
    </dgm:pt>
    <dgm:pt modelId="{CA415862-81F8-4CB1-8777-59BE49C7E32D}">
      <dgm:prSet phldrT="[Text]" custT="1"/>
      <dgm:spPr/>
      <dgm:t>
        <a:bodyPr/>
        <a:lstStyle/>
        <a:p>
          <a:pPr algn="just"/>
          <a:r>
            <a:rPr lang="el-GR" sz="1200" b="1" dirty="0">
              <a:latin typeface="+mn-lt"/>
              <a:cs typeface="Calibri" panose="020F0502020204030204" pitchFamily="34" charset="0"/>
            </a:rPr>
            <a:t>→ </a:t>
          </a:r>
          <a:r>
            <a:rPr lang="en-GB" sz="1200" b="1" dirty="0">
              <a:latin typeface="+mn-lt"/>
            </a:rPr>
            <a:t>In addition to basal metabolism, the body needs energy to perform all the physical activities (mental and physical), related to lifestyle, such as work, reading, exercise and sleep. Therefore, a significant percentage of the body's daily energy needs are consumed to perform physical activities.</a:t>
          </a:r>
          <a:endParaRPr lang="en-US" sz="1200" b="1" dirty="0">
            <a:latin typeface="+mn-lt"/>
          </a:endParaRPr>
        </a:p>
      </dgm:t>
    </dgm:pt>
    <dgm:pt modelId="{EC3B50AA-7D56-4C7E-83B2-CB68F56804E2}" type="parTrans" cxnId="{60BBA991-74F7-453F-A0CA-BFB4BDA2B994}">
      <dgm:prSet/>
      <dgm:spPr/>
      <dgm:t>
        <a:bodyPr/>
        <a:lstStyle/>
        <a:p>
          <a:endParaRPr lang="en-US"/>
        </a:p>
      </dgm:t>
    </dgm:pt>
    <dgm:pt modelId="{35E34887-F285-4B78-8679-6431E66AC606}" type="sibTrans" cxnId="{60BBA991-74F7-453F-A0CA-BFB4BDA2B994}">
      <dgm:prSet/>
      <dgm:spPr/>
      <dgm:t>
        <a:bodyPr/>
        <a:lstStyle/>
        <a:p>
          <a:endParaRPr lang="en-US"/>
        </a:p>
      </dgm:t>
    </dgm:pt>
    <dgm:pt modelId="{450ABD57-C749-4529-BE2C-427C9C494DFB}">
      <dgm:prSet phldrT="[Text]" custT="1"/>
      <dgm:spPr/>
      <dgm:t>
        <a:bodyPr/>
        <a:lstStyle/>
        <a:p>
          <a:pPr algn="just"/>
          <a:r>
            <a:rPr lang="el-GR" sz="1200" b="1" dirty="0">
              <a:latin typeface="+mn-lt"/>
              <a:cs typeface="Calibri" panose="020F0502020204030204" pitchFamily="34" charset="0"/>
            </a:rPr>
            <a:t>→ </a:t>
          </a:r>
          <a:r>
            <a:rPr lang="en-GB" sz="1200" b="1" dirty="0"/>
            <a:t>Physical activity is any movement of the body, which is performed due to muscle contraction and which results in spending energy. Physical activity can be of an organized or unorganized form.</a:t>
          </a:r>
          <a:endParaRPr lang="en-US" sz="1100" dirty="0"/>
        </a:p>
      </dgm:t>
    </dgm:pt>
    <dgm:pt modelId="{51ADB3CD-15C1-4653-AE1D-E4A516DE05B2}" type="parTrans" cxnId="{7D914B01-44F2-495C-98E8-3C531F95ADFA}">
      <dgm:prSet/>
      <dgm:spPr/>
      <dgm:t>
        <a:bodyPr/>
        <a:lstStyle/>
        <a:p>
          <a:endParaRPr lang="en-US"/>
        </a:p>
      </dgm:t>
    </dgm:pt>
    <dgm:pt modelId="{F06230B2-534C-4EFB-9C3E-2E6134964EA2}" type="sibTrans" cxnId="{7D914B01-44F2-495C-98E8-3C531F95ADFA}">
      <dgm:prSet/>
      <dgm:spPr/>
      <dgm:t>
        <a:bodyPr/>
        <a:lstStyle/>
        <a:p>
          <a:endParaRPr lang="en-US"/>
        </a:p>
      </dgm:t>
    </dgm:pt>
    <dgm:pt modelId="{FC730E48-F4AF-4062-9159-836B1B92AA53}">
      <dgm:prSet custT="1"/>
      <dgm:spPr/>
      <dgm:t>
        <a:bodyPr/>
        <a:lstStyle/>
        <a:p>
          <a:pPr algn="ctr"/>
          <a:r>
            <a:rPr lang="en-US" sz="1600" b="1" dirty="0">
              <a:solidFill>
                <a:srgbClr val="6600FF"/>
              </a:solidFill>
            </a:rPr>
            <a:t>Physical activity</a:t>
          </a:r>
        </a:p>
      </dgm:t>
    </dgm:pt>
    <dgm:pt modelId="{45AA0A68-3D55-4F57-8D57-20AFCBD8351A}" type="parTrans" cxnId="{91CDC857-3B2E-4DB0-AE11-B308AB8F9664}">
      <dgm:prSet/>
      <dgm:spPr/>
      <dgm:t>
        <a:bodyPr/>
        <a:lstStyle/>
        <a:p>
          <a:endParaRPr lang="en-US"/>
        </a:p>
      </dgm:t>
    </dgm:pt>
    <dgm:pt modelId="{E807CD5C-A911-41C9-AB50-D6F703F31C65}" type="sibTrans" cxnId="{91CDC857-3B2E-4DB0-AE11-B308AB8F9664}">
      <dgm:prSet/>
      <dgm:spPr/>
      <dgm:t>
        <a:bodyPr/>
        <a:lstStyle/>
        <a:p>
          <a:endParaRPr lang="en-US"/>
        </a:p>
      </dgm:t>
    </dgm:pt>
    <dgm:pt modelId="{11EC02AF-430A-436E-9276-BEE7CF6FD45B}" type="pres">
      <dgm:prSet presAssocID="{71085A44-5482-429D-BC92-0D1B7F4F5BCB}" presName="composite" presStyleCnt="0">
        <dgm:presLayoutVars>
          <dgm:chMax val="5"/>
          <dgm:dir/>
          <dgm:resizeHandles val="exact"/>
        </dgm:presLayoutVars>
      </dgm:prSet>
      <dgm:spPr/>
    </dgm:pt>
    <dgm:pt modelId="{A87A1E61-7D4A-450B-83CC-FF66C98EDBCB}" type="pres">
      <dgm:prSet presAssocID="{CA415862-81F8-4CB1-8777-59BE49C7E32D}" presName="circle1" presStyleLbl="lnNode1" presStyleIdx="0" presStyleCnt="3"/>
      <dgm:spPr>
        <a:solidFill>
          <a:srgbClr val="FF3300"/>
        </a:solidFill>
      </dgm:spPr>
    </dgm:pt>
    <dgm:pt modelId="{5F329046-96BE-489D-95F9-A1118A67FBA8}" type="pres">
      <dgm:prSet presAssocID="{CA415862-81F8-4CB1-8777-59BE49C7E32D}" presName="text1" presStyleLbl="revTx" presStyleIdx="0" presStyleCnt="3" custScaleX="227520" custLinFactY="28134" custLinFactNeighborX="76351" custLinFactNeighborY="100000">
        <dgm:presLayoutVars>
          <dgm:bulletEnabled val="1"/>
        </dgm:presLayoutVars>
      </dgm:prSet>
      <dgm:spPr/>
    </dgm:pt>
    <dgm:pt modelId="{B044AE73-E648-4343-B8F6-B654E0931C38}" type="pres">
      <dgm:prSet presAssocID="{CA415862-81F8-4CB1-8777-59BE49C7E32D}" presName="line1" presStyleLbl="callout" presStyleIdx="0" presStyleCnt="6"/>
      <dgm:spPr/>
    </dgm:pt>
    <dgm:pt modelId="{A17D425A-F664-4EA5-82F5-B4513DCBB0FD}" type="pres">
      <dgm:prSet presAssocID="{CA415862-81F8-4CB1-8777-59BE49C7E32D}" presName="d1" presStyleLbl="callout" presStyleIdx="1" presStyleCnt="6"/>
      <dgm:spPr/>
    </dgm:pt>
    <dgm:pt modelId="{A95D17FD-3090-4966-9F27-2AFE1FE895C1}" type="pres">
      <dgm:prSet presAssocID="{450ABD57-C749-4529-BE2C-427C9C494DFB}" presName="circle2" presStyleLbl="lnNode1" presStyleIdx="1" presStyleCnt="3"/>
      <dgm:spPr>
        <a:solidFill>
          <a:srgbClr val="9933FF"/>
        </a:solidFill>
      </dgm:spPr>
    </dgm:pt>
    <dgm:pt modelId="{FB724D33-8331-4317-B24C-964AE8C8F888}" type="pres">
      <dgm:prSet presAssocID="{450ABD57-C749-4529-BE2C-427C9C494DFB}" presName="text2" presStyleLbl="revTx" presStyleIdx="1" presStyleCnt="3" custScaleX="229706" custScaleY="68288" custLinFactY="23417" custLinFactNeighborX="77896" custLinFactNeighborY="100000">
        <dgm:presLayoutVars>
          <dgm:bulletEnabled val="1"/>
        </dgm:presLayoutVars>
      </dgm:prSet>
      <dgm:spPr/>
    </dgm:pt>
    <dgm:pt modelId="{C56DB9E2-7BB9-481B-B305-575E8E343E6B}" type="pres">
      <dgm:prSet presAssocID="{450ABD57-C749-4529-BE2C-427C9C494DFB}" presName="line2" presStyleLbl="callout" presStyleIdx="2" presStyleCnt="6"/>
      <dgm:spPr/>
    </dgm:pt>
    <dgm:pt modelId="{6F49EBD5-C29B-4827-98A8-A9948F1B2A32}" type="pres">
      <dgm:prSet presAssocID="{450ABD57-C749-4529-BE2C-427C9C494DFB}" presName="d2" presStyleLbl="callout" presStyleIdx="3" presStyleCnt="6"/>
      <dgm:spPr/>
    </dgm:pt>
    <dgm:pt modelId="{46A64454-B9B2-406E-99B6-95A5165A9E3B}" type="pres">
      <dgm:prSet presAssocID="{FC730E48-F4AF-4062-9159-836B1B92AA53}" presName="circle3" presStyleLbl="lnNode1" presStyleIdx="2" presStyleCnt="3"/>
      <dgm:spPr>
        <a:blipFill rotWithShape="0">
          <a:blip xmlns:r="http://schemas.openxmlformats.org/officeDocument/2006/relationships" r:embed="rId1"/>
          <a:stretch>
            <a:fillRect/>
          </a:stretch>
        </a:blipFill>
      </dgm:spPr>
    </dgm:pt>
    <dgm:pt modelId="{637BAD40-E3FF-45CF-9FB4-1D09E9A73D15}" type="pres">
      <dgm:prSet presAssocID="{FC730E48-F4AF-4062-9159-836B1B92AA53}" presName="text3" presStyleLbl="revTx" presStyleIdx="2" presStyleCnt="3" custScaleX="241939" custLinFactY="-82923" custLinFactNeighborX="75508" custLinFactNeighborY="-100000">
        <dgm:presLayoutVars>
          <dgm:bulletEnabled val="1"/>
        </dgm:presLayoutVars>
      </dgm:prSet>
      <dgm:spPr/>
    </dgm:pt>
    <dgm:pt modelId="{E2413E74-98A0-4A4E-8C68-3051F735F97D}" type="pres">
      <dgm:prSet presAssocID="{FC730E48-F4AF-4062-9159-836B1B92AA53}" presName="line3" presStyleLbl="callout" presStyleIdx="4" presStyleCnt="6"/>
      <dgm:spPr/>
    </dgm:pt>
    <dgm:pt modelId="{2615A9AB-FADF-4C1F-91C9-855EC044964C}" type="pres">
      <dgm:prSet presAssocID="{FC730E48-F4AF-4062-9159-836B1B92AA53}" presName="d3" presStyleLbl="callout" presStyleIdx="5" presStyleCnt="6"/>
      <dgm:spPr/>
    </dgm:pt>
  </dgm:ptLst>
  <dgm:cxnLst>
    <dgm:cxn modelId="{7D914B01-44F2-495C-98E8-3C531F95ADFA}" srcId="{71085A44-5482-429D-BC92-0D1B7F4F5BCB}" destId="{450ABD57-C749-4529-BE2C-427C9C494DFB}" srcOrd="1" destOrd="0" parTransId="{51ADB3CD-15C1-4653-AE1D-E4A516DE05B2}" sibTransId="{F06230B2-534C-4EFB-9C3E-2E6134964EA2}"/>
    <dgm:cxn modelId="{CFFE2248-3C48-4991-8721-66A9D56B01D3}" type="presOf" srcId="{FC730E48-F4AF-4062-9159-836B1B92AA53}" destId="{637BAD40-E3FF-45CF-9FB4-1D09E9A73D15}" srcOrd="0" destOrd="0" presId="urn:microsoft.com/office/officeart/2005/8/layout/target1"/>
    <dgm:cxn modelId="{91CDC857-3B2E-4DB0-AE11-B308AB8F9664}" srcId="{71085A44-5482-429D-BC92-0D1B7F4F5BCB}" destId="{FC730E48-F4AF-4062-9159-836B1B92AA53}" srcOrd="2" destOrd="0" parTransId="{45AA0A68-3D55-4F57-8D57-20AFCBD8351A}" sibTransId="{E807CD5C-A911-41C9-AB50-D6F703F31C65}"/>
    <dgm:cxn modelId="{23152C7D-DD1C-4048-81DB-CECF80185013}" type="presOf" srcId="{CA415862-81F8-4CB1-8777-59BE49C7E32D}" destId="{5F329046-96BE-489D-95F9-A1118A67FBA8}" srcOrd="0" destOrd="0" presId="urn:microsoft.com/office/officeart/2005/8/layout/target1"/>
    <dgm:cxn modelId="{60BBA991-74F7-453F-A0CA-BFB4BDA2B994}" srcId="{71085A44-5482-429D-BC92-0D1B7F4F5BCB}" destId="{CA415862-81F8-4CB1-8777-59BE49C7E32D}" srcOrd="0" destOrd="0" parTransId="{EC3B50AA-7D56-4C7E-83B2-CB68F56804E2}" sibTransId="{35E34887-F285-4B78-8679-6431E66AC606}"/>
    <dgm:cxn modelId="{3833E297-AF99-4917-9BDD-22F3795A3A8C}" type="presOf" srcId="{450ABD57-C749-4529-BE2C-427C9C494DFB}" destId="{FB724D33-8331-4317-B24C-964AE8C8F888}" srcOrd="0" destOrd="0" presId="urn:microsoft.com/office/officeart/2005/8/layout/target1"/>
    <dgm:cxn modelId="{562972A0-1011-465B-8CE8-B02BB0EDEF7C}" type="presOf" srcId="{71085A44-5482-429D-BC92-0D1B7F4F5BCB}" destId="{11EC02AF-430A-436E-9276-BEE7CF6FD45B}" srcOrd="0" destOrd="0" presId="urn:microsoft.com/office/officeart/2005/8/layout/target1"/>
    <dgm:cxn modelId="{DABC6ADB-BE94-4532-9039-2DA1BFFA74AB}" type="presParOf" srcId="{11EC02AF-430A-436E-9276-BEE7CF6FD45B}" destId="{A87A1E61-7D4A-450B-83CC-FF66C98EDBCB}" srcOrd="0" destOrd="0" presId="urn:microsoft.com/office/officeart/2005/8/layout/target1"/>
    <dgm:cxn modelId="{BD867302-2681-470F-8D62-17DEC5EFBF00}" type="presParOf" srcId="{11EC02AF-430A-436E-9276-BEE7CF6FD45B}" destId="{5F329046-96BE-489D-95F9-A1118A67FBA8}" srcOrd="1" destOrd="0" presId="urn:microsoft.com/office/officeart/2005/8/layout/target1"/>
    <dgm:cxn modelId="{6E606590-0CC1-4F89-8261-2892FB536473}" type="presParOf" srcId="{11EC02AF-430A-436E-9276-BEE7CF6FD45B}" destId="{B044AE73-E648-4343-B8F6-B654E0931C38}" srcOrd="2" destOrd="0" presId="urn:microsoft.com/office/officeart/2005/8/layout/target1"/>
    <dgm:cxn modelId="{DC18776A-B28D-434E-8EB9-C26C4300119B}" type="presParOf" srcId="{11EC02AF-430A-436E-9276-BEE7CF6FD45B}" destId="{A17D425A-F664-4EA5-82F5-B4513DCBB0FD}" srcOrd="3" destOrd="0" presId="urn:microsoft.com/office/officeart/2005/8/layout/target1"/>
    <dgm:cxn modelId="{E6681F20-E005-48E0-9267-B5EBFDB3C521}" type="presParOf" srcId="{11EC02AF-430A-436E-9276-BEE7CF6FD45B}" destId="{A95D17FD-3090-4966-9F27-2AFE1FE895C1}" srcOrd="4" destOrd="0" presId="urn:microsoft.com/office/officeart/2005/8/layout/target1"/>
    <dgm:cxn modelId="{F968C22B-A92B-40CA-9382-8FFB6EE615DC}" type="presParOf" srcId="{11EC02AF-430A-436E-9276-BEE7CF6FD45B}" destId="{FB724D33-8331-4317-B24C-964AE8C8F888}" srcOrd="5" destOrd="0" presId="urn:microsoft.com/office/officeart/2005/8/layout/target1"/>
    <dgm:cxn modelId="{44B36250-57CD-469B-A1A1-194D77E4BBF0}" type="presParOf" srcId="{11EC02AF-430A-436E-9276-BEE7CF6FD45B}" destId="{C56DB9E2-7BB9-481B-B305-575E8E343E6B}" srcOrd="6" destOrd="0" presId="urn:microsoft.com/office/officeart/2005/8/layout/target1"/>
    <dgm:cxn modelId="{E8D77F45-CDD0-4601-BB36-15021F9E44AF}" type="presParOf" srcId="{11EC02AF-430A-436E-9276-BEE7CF6FD45B}" destId="{6F49EBD5-C29B-4827-98A8-A9948F1B2A32}" srcOrd="7" destOrd="0" presId="urn:microsoft.com/office/officeart/2005/8/layout/target1"/>
    <dgm:cxn modelId="{4CA3DF98-89A8-461C-A0CC-6F272B94A03D}" type="presParOf" srcId="{11EC02AF-430A-436E-9276-BEE7CF6FD45B}" destId="{46A64454-B9B2-406E-99B6-95A5165A9E3B}" srcOrd="8" destOrd="0" presId="urn:microsoft.com/office/officeart/2005/8/layout/target1"/>
    <dgm:cxn modelId="{33681E9F-9941-4DF6-B360-5984CCFB04E4}" type="presParOf" srcId="{11EC02AF-430A-436E-9276-BEE7CF6FD45B}" destId="{637BAD40-E3FF-45CF-9FB4-1D09E9A73D15}" srcOrd="9" destOrd="0" presId="urn:microsoft.com/office/officeart/2005/8/layout/target1"/>
    <dgm:cxn modelId="{FAE01C72-B60C-4B35-9CB7-E2E4ED09DB2B}" type="presParOf" srcId="{11EC02AF-430A-436E-9276-BEE7CF6FD45B}" destId="{E2413E74-98A0-4A4E-8C68-3051F735F97D}" srcOrd="10" destOrd="0" presId="urn:microsoft.com/office/officeart/2005/8/layout/target1"/>
    <dgm:cxn modelId="{D3C2B846-1F47-405D-9591-EC5EE8561283}" type="presParOf" srcId="{11EC02AF-430A-436E-9276-BEE7CF6FD45B}" destId="{2615A9AB-FADF-4C1F-91C9-855EC044964C}"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0905D0-EE86-4E2E-81A1-B314B08BABB4}" type="doc">
      <dgm:prSet loTypeId="urn:microsoft.com/office/officeart/2005/8/layout/hList7" loCatId="list" qsTypeId="urn:microsoft.com/office/officeart/2005/8/quickstyle/simple1" qsCatId="simple" csTypeId="urn:microsoft.com/office/officeart/2005/8/colors/accent1_2" csCatId="accent1" phldr="1"/>
      <dgm:spPr/>
    </dgm:pt>
    <dgm:pt modelId="{DA3C82E8-7F82-4342-A36E-1192B0F20231}">
      <dgm:prSet phldrT="[Text]" custT="1"/>
      <dgm:spPr>
        <a:solidFill>
          <a:srgbClr val="9933FF"/>
        </a:solidFill>
      </dgm:spPr>
      <dgm:t>
        <a:bodyPr/>
        <a:lstStyle/>
        <a:p>
          <a:r>
            <a:rPr lang="en-GB" sz="1500" b="1" dirty="0">
              <a:solidFill>
                <a:schemeClr val="tx1"/>
              </a:solidFill>
            </a:rPr>
            <a:t>Sedentary life</a:t>
          </a:r>
          <a:endParaRPr lang="el-GR" sz="1500" b="1" dirty="0">
            <a:solidFill>
              <a:schemeClr val="tx1"/>
            </a:solidFill>
          </a:endParaRPr>
        </a:p>
        <a:p>
          <a:r>
            <a:rPr lang="en-GB" sz="1300" b="1" dirty="0">
              <a:solidFill>
                <a:schemeClr val="tx1"/>
              </a:solidFill>
            </a:rPr>
            <a:t>It includes activities with minimal intensity physical exercise (such as writing, cooking, etc.), as well as some light activities, such as slow walk and driving.</a:t>
          </a:r>
          <a:endParaRPr lang="en-US" sz="1300" b="1" dirty="0">
            <a:solidFill>
              <a:schemeClr val="tx1"/>
            </a:solidFill>
          </a:endParaRPr>
        </a:p>
      </dgm:t>
    </dgm:pt>
    <dgm:pt modelId="{43829C38-A059-4263-A345-E845FB0ED1A9}" type="parTrans" cxnId="{5EA5EB4A-47CA-436F-8D37-512EE13E5929}">
      <dgm:prSet/>
      <dgm:spPr/>
      <dgm:t>
        <a:bodyPr/>
        <a:lstStyle/>
        <a:p>
          <a:endParaRPr lang="en-US"/>
        </a:p>
      </dgm:t>
    </dgm:pt>
    <dgm:pt modelId="{9040E32F-B33E-4585-A243-ABF4B7BDD604}" type="sibTrans" cxnId="{5EA5EB4A-47CA-436F-8D37-512EE13E5929}">
      <dgm:prSet/>
      <dgm:spPr/>
      <dgm:t>
        <a:bodyPr/>
        <a:lstStyle/>
        <a:p>
          <a:endParaRPr lang="en-US"/>
        </a:p>
      </dgm:t>
    </dgm:pt>
    <dgm:pt modelId="{9689D60B-ED39-49AA-8BCB-3759ACD7A4EC}">
      <dgm:prSet phldrT="[Text]" custT="1"/>
      <dgm:spPr>
        <a:solidFill>
          <a:srgbClr val="00FFFF"/>
        </a:solidFill>
      </dgm:spPr>
      <dgm:t>
        <a:bodyPr/>
        <a:lstStyle/>
        <a:p>
          <a:endParaRPr lang="el-GR" sz="1600" b="1" dirty="0">
            <a:solidFill>
              <a:schemeClr val="tx1"/>
            </a:solidFill>
          </a:endParaRPr>
        </a:p>
        <a:p>
          <a:r>
            <a:rPr lang="en-GB" sz="1500" b="1" dirty="0">
              <a:solidFill>
                <a:schemeClr val="tx1"/>
              </a:solidFill>
            </a:rPr>
            <a:t>Light physical activity</a:t>
          </a:r>
          <a:endParaRPr lang="el-GR" sz="1500" b="1" dirty="0">
            <a:solidFill>
              <a:schemeClr val="tx1"/>
            </a:solidFill>
          </a:endParaRPr>
        </a:p>
        <a:p>
          <a:r>
            <a:rPr lang="en-GB" sz="1300" b="1" dirty="0">
              <a:solidFill>
                <a:schemeClr val="tx1"/>
              </a:solidFill>
            </a:rPr>
            <a:t>It refers to a lifestyle which, in addition to very light activities (</a:t>
          </a:r>
          <a:r>
            <a:rPr lang="en-GB" sz="1300" b="1" dirty="0" err="1">
              <a:solidFill>
                <a:schemeClr val="tx1"/>
              </a:solidFill>
            </a:rPr>
            <a:t>eg</a:t>
          </a:r>
          <a:r>
            <a:rPr lang="en-GB" sz="1300" b="1" dirty="0">
              <a:solidFill>
                <a:schemeClr val="tx1"/>
              </a:solidFill>
            </a:rPr>
            <a:t> slow walk, driving, etc.), includes some others, such as housework, carrying some weight and brisk walk.</a:t>
          </a:r>
          <a:endParaRPr lang="en-US" sz="1300" b="1" dirty="0">
            <a:solidFill>
              <a:schemeClr val="tx1"/>
            </a:solidFill>
          </a:endParaRPr>
        </a:p>
      </dgm:t>
    </dgm:pt>
    <dgm:pt modelId="{C0C4C1A1-1F71-4A79-B26C-B32A7CC11441}" type="parTrans" cxnId="{BC4A54C5-3B3A-40F8-B2DF-7CD4AA77C5DC}">
      <dgm:prSet/>
      <dgm:spPr/>
      <dgm:t>
        <a:bodyPr/>
        <a:lstStyle/>
        <a:p>
          <a:endParaRPr lang="en-US"/>
        </a:p>
      </dgm:t>
    </dgm:pt>
    <dgm:pt modelId="{55392334-A5AA-43E1-9F9C-EDF68CEEAB2B}" type="sibTrans" cxnId="{BC4A54C5-3B3A-40F8-B2DF-7CD4AA77C5DC}">
      <dgm:prSet/>
      <dgm:spPr/>
      <dgm:t>
        <a:bodyPr/>
        <a:lstStyle/>
        <a:p>
          <a:endParaRPr lang="en-US"/>
        </a:p>
      </dgm:t>
    </dgm:pt>
    <dgm:pt modelId="{4DD01DFB-9E54-49D0-B4C6-41EE1B0B013E}">
      <dgm:prSet phldrT="[Text]" custT="1"/>
      <dgm:spPr>
        <a:solidFill>
          <a:srgbClr val="FF33CC"/>
        </a:solidFill>
      </dgm:spPr>
      <dgm:t>
        <a:bodyPr/>
        <a:lstStyle/>
        <a:p>
          <a:endParaRPr lang="el-GR" sz="1200" b="1" dirty="0">
            <a:solidFill>
              <a:schemeClr val="tx1"/>
            </a:solidFill>
          </a:endParaRPr>
        </a:p>
        <a:p>
          <a:endParaRPr lang="en-GB" sz="1500" b="1" dirty="0">
            <a:solidFill>
              <a:schemeClr val="tx1"/>
            </a:solidFill>
          </a:endParaRPr>
        </a:p>
        <a:p>
          <a:r>
            <a:rPr lang="en-GB" sz="1500" b="1" dirty="0">
              <a:solidFill>
                <a:schemeClr val="tx1"/>
              </a:solidFill>
            </a:rPr>
            <a:t>Moderate physical activity</a:t>
          </a:r>
          <a:endParaRPr lang="el-GR" sz="1500" b="1" dirty="0">
            <a:solidFill>
              <a:schemeClr val="tx1"/>
            </a:solidFill>
          </a:endParaRPr>
        </a:p>
        <a:p>
          <a:r>
            <a:rPr lang="en-GB" sz="1300" b="1" dirty="0">
              <a:solidFill>
                <a:schemeClr val="tx1"/>
              </a:solidFill>
            </a:rPr>
            <a:t>It refers to a lifestyle which, in addition to light or very light activities, includes several activities such as dancing, cycling, gardening and possibly some vigorous activities such as climbing stairs, running and sports such as football and basketball.</a:t>
          </a:r>
          <a:endParaRPr lang="en-US" sz="1300" b="1" dirty="0">
            <a:solidFill>
              <a:schemeClr val="tx1"/>
            </a:solidFill>
          </a:endParaRPr>
        </a:p>
      </dgm:t>
    </dgm:pt>
    <dgm:pt modelId="{3CD6279F-0456-4015-B328-9D12367163F6}" type="parTrans" cxnId="{81712744-3EDD-4A61-89B5-E42B4023796F}">
      <dgm:prSet/>
      <dgm:spPr/>
      <dgm:t>
        <a:bodyPr/>
        <a:lstStyle/>
        <a:p>
          <a:endParaRPr lang="en-US"/>
        </a:p>
      </dgm:t>
    </dgm:pt>
    <dgm:pt modelId="{41794F39-F6BA-4364-AD0F-DC24DE6CFB8D}" type="sibTrans" cxnId="{81712744-3EDD-4A61-89B5-E42B4023796F}">
      <dgm:prSet/>
      <dgm:spPr/>
      <dgm:t>
        <a:bodyPr/>
        <a:lstStyle/>
        <a:p>
          <a:endParaRPr lang="en-US"/>
        </a:p>
      </dgm:t>
    </dgm:pt>
    <dgm:pt modelId="{51B8DEA5-E313-4CB6-B649-B3E4708C7614}">
      <dgm:prSet custT="1"/>
      <dgm:spPr>
        <a:solidFill>
          <a:srgbClr val="00FF99"/>
        </a:solidFill>
      </dgm:spPr>
      <dgm:t>
        <a:bodyPr/>
        <a:lstStyle/>
        <a:p>
          <a:endParaRPr lang="el-GR" sz="1200" b="1" dirty="0">
            <a:solidFill>
              <a:schemeClr val="tx1"/>
            </a:solidFill>
          </a:endParaRPr>
        </a:p>
        <a:p>
          <a:r>
            <a:rPr lang="en-GB" sz="1500" b="1" dirty="0">
              <a:solidFill>
                <a:schemeClr val="tx1"/>
              </a:solidFill>
            </a:rPr>
            <a:t>Vigorous physical activity</a:t>
          </a:r>
          <a:r>
            <a:rPr lang="el-GR" sz="1500" b="1" dirty="0">
              <a:solidFill>
                <a:schemeClr val="tx1"/>
              </a:solidFill>
            </a:rPr>
            <a:t> </a:t>
          </a:r>
        </a:p>
        <a:p>
          <a:r>
            <a:rPr lang="en-GB" sz="1300" b="1" dirty="0">
              <a:solidFill>
                <a:schemeClr val="tx1"/>
              </a:solidFill>
            </a:rPr>
            <a:t>It refers to a lifestyle that includes high-energy activities. People who do such type of activity, are all those who do heavy labour, as well as those who are intensively engaged in sports.</a:t>
          </a:r>
          <a:endParaRPr lang="en-US" sz="1300" b="1" dirty="0">
            <a:solidFill>
              <a:schemeClr val="tx1"/>
            </a:solidFill>
          </a:endParaRPr>
        </a:p>
      </dgm:t>
    </dgm:pt>
    <dgm:pt modelId="{6BB57A0F-88FD-485F-8CAF-8D05B48D0B31}" type="parTrans" cxnId="{F225A286-C4A5-4228-B39D-A76A46EF4B05}">
      <dgm:prSet/>
      <dgm:spPr/>
      <dgm:t>
        <a:bodyPr/>
        <a:lstStyle/>
        <a:p>
          <a:endParaRPr lang="en-US"/>
        </a:p>
      </dgm:t>
    </dgm:pt>
    <dgm:pt modelId="{EB519429-F372-4EF3-87CB-C748D70D82FF}" type="sibTrans" cxnId="{F225A286-C4A5-4228-B39D-A76A46EF4B05}">
      <dgm:prSet/>
      <dgm:spPr/>
      <dgm:t>
        <a:bodyPr/>
        <a:lstStyle/>
        <a:p>
          <a:endParaRPr lang="en-US"/>
        </a:p>
      </dgm:t>
    </dgm:pt>
    <dgm:pt modelId="{6FBB9C31-12FC-492C-993E-F64D44721B80}" type="pres">
      <dgm:prSet presAssocID="{350905D0-EE86-4E2E-81A1-B314B08BABB4}" presName="Name0" presStyleCnt="0">
        <dgm:presLayoutVars>
          <dgm:dir/>
          <dgm:resizeHandles val="exact"/>
        </dgm:presLayoutVars>
      </dgm:prSet>
      <dgm:spPr/>
    </dgm:pt>
    <dgm:pt modelId="{85D8A01A-A49C-484D-A2A8-D2D652B6B0D0}" type="pres">
      <dgm:prSet presAssocID="{350905D0-EE86-4E2E-81A1-B314B08BABB4}" presName="fgShape" presStyleLbl="fgShp" presStyleIdx="0" presStyleCnt="1" custScaleX="91085" custScaleY="80608" custLinFactNeighborX="0" custLinFactNeighborY="55932"/>
      <dgm:spPr>
        <a:solidFill>
          <a:schemeClr val="bg1"/>
        </a:solidFill>
      </dgm:spPr>
    </dgm:pt>
    <dgm:pt modelId="{2102FCF9-A015-4F33-BA52-4365CE3431A1}" type="pres">
      <dgm:prSet presAssocID="{350905D0-EE86-4E2E-81A1-B314B08BABB4}" presName="linComp" presStyleCnt="0"/>
      <dgm:spPr/>
    </dgm:pt>
    <dgm:pt modelId="{F7FB7695-1091-4B77-836D-7DFFFF57CE8D}" type="pres">
      <dgm:prSet presAssocID="{DA3C82E8-7F82-4342-A36E-1192B0F20231}" presName="compNode" presStyleCnt="0"/>
      <dgm:spPr/>
    </dgm:pt>
    <dgm:pt modelId="{89A3A1D7-F661-47D4-967B-C584860996EF}" type="pres">
      <dgm:prSet presAssocID="{DA3C82E8-7F82-4342-A36E-1192B0F20231}" presName="bkgdShape" presStyleLbl="node1" presStyleIdx="0" presStyleCnt="4" custLinFactNeighborX="2651" custLinFactNeighborY="1217"/>
      <dgm:spPr/>
    </dgm:pt>
    <dgm:pt modelId="{03F79D12-1A81-4F38-BA61-5945CC9FB50B}" type="pres">
      <dgm:prSet presAssocID="{DA3C82E8-7F82-4342-A36E-1192B0F20231}" presName="nodeTx" presStyleLbl="node1" presStyleIdx="0" presStyleCnt="4">
        <dgm:presLayoutVars>
          <dgm:bulletEnabled val="1"/>
        </dgm:presLayoutVars>
      </dgm:prSet>
      <dgm:spPr/>
    </dgm:pt>
    <dgm:pt modelId="{CEC43270-73E2-4C78-9B44-4EB0DEC75711}" type="pres">
      <dgm:prSet presAssocID="{DA3C82E8-7F82-4342-A36E-1192B0F20231}" presName="invisiNode" presStyleLbl="node1" presStyleIdx="0" presStyleCnt="4"/>
      <dgm:spPr/>
    </dgm:pt>
    <dgm:pt modelId="{AAEF75C2-D79F-497A-A3B6-AA7161A08159}" type="pres">
      <dgm:prSet presAssocID="{DA3C82E8-7F82-4342-A36E-1192B0F20231}"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 modelId="{E662EF99-EC53-4029-8470-B8248BEA66BB}" type="pres">
      <dgm:prSet presAssocID="{9040E32F-B33E-4585-A243-ABF4B7BDD604}" presName="sibTrans" presStyleLbl="sibTrans2D1" presStyleIdx="0" presStyleCnt="0"/>
      <dgm:spPr/>
    </dgm:pt>
    <dgm:pt modelId="{0A603EB5-20BD-4B44-8DFD-8B586E1217BC}" type="pres">
      <dgm:prSet presAssocID="{9689D60B-ED39-49AA-8BCB-3759ACD7A4EC}" presName="compNode" presStyleCnt="0"/>
      <dgm:spPr/>
    </dgm:pt>
    <dgm:pt modelId="{CD798836-9CA1-4381-8AA5-441398B53D0C}" type="pres">
      <dgm:prSet presAssocID="{9689D60B-ED39-49AA-8BCB-3759ACD7A4EC}" presName="bkgdShape" presStyleLbl="node1" presStyleIdx="1" presStyleCnt="4"/>
      <dgm:spPr/>
    </dgm:pt>
    <dgm:pt modelId="{39E32A43-7C8F-4B63-A0F7-2CDD7B4DD75E}" type="pres">
      <dgm:prSet presAssocID="{9689D60B-ED39-49AA-8BCB-3759ACD7A4EC}" presName="nodeTx" presStyleLbl="node1" presStyleIdx="1" presStyleCnt="4">
        <dgm:presLayoutVars>
          <dgm:bulletEnabled val="1"/>
        </dgm:presLayoutVars>
      </dgm:prSet>
      <dgm:spPr/>
    </dgm:pt>
    <dgm:pt modelId="{083E919C-22E1-4E99-BC80-6777E1D0403A}" type="pres">
      <dgm:prSet presAssocID="{9689D60B-ED39-49AA-8BCB-3759ACD7A4EC}" presName="invisiNode" presStyleLbl="node1" presStyleIdx="1" presStyleCnt="4"/>
      <dgm:spPr/>
    </dgm:pt>
    <dgm:pt modelId="{8E219538-0449-4175-A847-A9EC2DD44B75}" type="pres">
      <dgm:prSet presAssocID="{9689D60B-ED39-49AA-8BCB-3759ACD7A4EC}"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AF394F9-D837-4249-9316-4B7B97CB4373}" type="pres">
      <dgm:prSet presAssocID="{55392334-A5AA-43E1-9F9C-EDF68CEEAB2B}" presName="sibTrans" presStyleLbl="sibTrans2D1" presStyleIdx="0" presStyleCnt="0"/>
      <dgm:spPr/>
    </dgm:pt>
    <dgm:pt modelId="{0DC6B726-613F-44F6-9095-AE846E1AE874}" type="pres">
      <dgm:prSet presAssocID="{4DD01DFB-9E54-49D0-B4C6-41EE1B0B013E}" presName="compNode" presStyleCnt="0"/>
      <dgm:spPr/>
    </dgm:pt>
    <dgm:pt modelId="{72FCF3B0-FD49-4DA5-B847-E7E9C93EF873}" type="pres">
      <dgm:prSet presAssocID="{4DD01DFB-9E54-49D0-B4C6-41EE1B0B013E}" presName="bkgdShape" presStyleLbl="node1" presStyleIdx="2" presStyleCnt="4"/>
      <dgm:spPr/>
    </dgm:pt>
    <dgm:pt modelId="{4053495B-50A8-41C7-9378-397439CAF6BD}" type="pres">
      <dgm:prSet presAssocID="{4DD01DFB-9E54-49D0-B4C6-41EE1B0B013E}" presName="nodeTx" presStyleLbl="node1" presStyleIdx="2" presStyleCnt="4">
        <dgm:presLayoutVars>
          <dgm:bulletEnabled val="1"/>
        </dgm:presLayoutVars>
      </dgm:prSet>
      <dgm:spPr/>
    </dgm:pt>
    <dgm:pt modelId="{BE08313C-AF37-4B0D-8D43-E130970A91D5}" type="pres">
      <dgm:prSet presAssocID="{4DD01DFB-9E54-49D0-B4C6-41EE1B0B013E}" presName="invisiNode" presStyleLbl="node1" presStyleIdx="2" presStyleCnt="4"/>
      <dgm:spPr/>
    </dgm:pt>
    <dgm:pt modelId="{4342DF31-65D0-4450-8465-C13BE98DA46A}" type="pres">
      <dgm:prSet presAssocID="{4DD01DFB-9E54-49D0-B4C6-41EE1B0B013E}"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B121C682-079E-4CF8-BBF9-53305B25DDE8}" type="pres">
      <dgm:prSet presAssocID="{41794F39-F6BA-4364-AD0F-DC24DE6CFB8D}" presName="sibTrans" presStyleLbl="sibTrans2D1" presStyleIdx="0" presStyleCnt="0"/>
      <dgm:spPr/>
    </dgm:pt>
    <dgm:pt modelId="{0B3AE397-1828-478C-BD6B-84FCE09470CB}" type="pres">
      <dgm:prSet presAssocID="{51B8DEA5-E313-4CB6-B649-B3E4708C7614}" presName="compNode" presStyleCnt="0"/>
      <dgm:spPr/>
    </dgm:pt>
    <dgm:pt modelId="{B7F2CD30-8202-41EA-83B0-92693278EDBB}" type="pres">
      <dgm:prSet presAssocID="{51B8DEA5-E313-4CB6-B649-B3E4708C7614}" presName="bkgdShape" presStyleLbl="node1" presStyleIdx="3" presStyleCnt="4"/>
      <dgm:spPr/>
    </dgm:pt>
    <dgm:pt modelId="{266EEE4C-A302-468A-9D76-123ED7D16369}" type="pres">
      <dgm:prSet presAssocID="{51B8DEA5-E313-4CB6-B649-B3E4708C7614}" presName="nodeTx" presStyleLbl="node1" presStyleIdx="3" presStyleCnt="4">
        <dgm:presLayoutVars>
          <dgm:bulletEnabled val="1"/>
        </dgm:presLayoutVars>
      </dgm:prSet>
      <dgm:spPr/>
    </dgm:pt>
    <dgm:pt modelId="{DF83D74A-36D3-4D5F-8A34-D33C0279FB8F}" type="pres">
      <dgm:prSet presAssocID="{51B8DEA5-E313-4CB6-B649-B3E4708C7614}" presName="invisiNode" presStyleLbl="node1" presStyleIdx="3" presStyleCnt="4"/>
      <dgm:spPr/>
    </dgm:pt>
    <dgm:pt modelId="{CCC4CB96-D373-43A7-BD55-ED629B7764D9}" type="pres">
      <dgm:prSet presAssocID="{51B8DEA5-E313-4CB6-B649-B3E4708C7614}"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dgm:spPr>
    </dgm:pt>
  </dgm:ptLst>
  <dgm:cxnLst>
    <dgm:cxn modelId="{A25C4D36-805B-4AC8-A426-C8A37F1EA908}" type="presOf" srcId="{4DD01DFB-9E54-49D0-B4C6-41EE1B0B013E}" destId="{4053495B-50A8-41C7-9378-397439CAF6BD}" srcOrd="1" destOrd="0" presId="urn:microsoft.com/office/officeart/2005/8/layout/hList7"/>
    <dgm:cxn modelId="{BFB5A35D-4537-4363-AEA7-FA1A54F89114}" type="presOf" srcId="{41794F39-F6BA-4364-AD0F-DC24DE6CFB8D}" destId="{B121C682-079E-4CF8-BBF9-53305B25DDE8}" srcOrd="0" destOrd="0" presId="urn:microsoft.com/office/officeart/2005/8/layout/hList7"/>
    <dgm:cxn modelId="{2CCDEF5F-1337-41E7-AB8B-B6BEF03EE221}" type="presOf" srcId="{51B8DEA5-E313-4CB6-B649-B3E4708C7614}" destId="{266EEE4C-A302-468A-9D76-123ED7D16369}" srcOrd="1" destOrd="0" presId="urn:microsoft.com/office/officeart/2005/8/layout/hList7"/>
    <dgm:cxn modelId="{81712744-3EDD-4A61-89B5-E42B4023796F}" srcId="{350905D0-EE86-4E2E-81A1-B314B08BABB4}" destId="{4DD01DFB-9E54-49D0-B4C6-41EE1B0B013E}" srcOrd="2" destOrd="0" parTransId="{3CD6279F-0456-4015-B328-9D12367163F6}" sibTransId="{41794F39-F6BA-4364-AD0F-DC24DE6CFB8D}"/>
    <dgm:cxn modelId="{5EA5EB4A-47CA-436F-8D37-512EE13E5929}" srcId="{350905D0-EE86-4E2E-81A1-B314B08BABB4}" destId="{DA3C82E8-7F82-4342-A36E-1192B0F20231}" srcOrd="0" destOrd="0" parTransId="{43829C38-A059-4263-A345-E845FB0ED1A9}" sibTransId="{9040E32F-B33E-4585-A243-ABF4B7BDD604}"/>
    <dgm:cxn modelId="{F225A286-C4A5-4228-B39D-A76A46EF4B05}" srcId="{350905D0-EE86-4E2E-81A1-B314B08BABB4}" destId="{51B8DEA5-E313-4CB6-B649-B3E4708C7614}" srcOrd="3" destOrd="0" parTransId="{6BB57A0F-88FD-485F-8CAF-8D05B48D0B31}" sibTransId="{EB519429-F372-4EF3-87CB-C748D70D82FF}"/>
    <dgm:cxn modelId="{893F8A88-AFD0-4375-A6A0-3070CFE9821C}" type="presOf" srcId="{4DD01DFB-9E54-49D0-B4C6-41EE1B0B013E}" destId="{72FCF3B0-FD49-4DA5-B847-E7E9C93EF873}" srcOrd="0" destOrd="0" presId="urn:microsoft.com/office/officeart/2005/8/layout/hList7"/>
    <dgm:cxn modelId="{B84CB798-1A82-4F67-91E7-9720F2BB6803}" type="presOf" srcId="{55392334-A5AA-43E1-9F9C-EDF68CEEAB2B}" destId="{AAF394F9-D837-4249-9316-4B7B97CB4373}" srcOrd="0" destOrd="0" presId="urn:microsoft.com/office/officeart/2005/8/layout/hList7"/>
    <dgm:cxn modelId="{743309A0-DFF8-4B1D-A92B-BA157A255EAD}" type="presOf" srcId="{DA3C82E8-7F82-4342-A36E-1192B0F20231}" destId="{89A3A1D7-F661-47D4-967B-C584860996EF}" srcOrd="0" destOrd="0" presId="urn:microsoft.com/office/officeart/2005/8/layout/hList7"/>
    <dgm:cxn modelId="{9EF525B4-508C-49D1-9F26-98BE72D2096E}" type="presOf" srcId="{9689D60B-ED39-49AA-8BCB-3759ACD7A4EC}" destId="{CD798836-9CA1-4381-8AA5-441398B53D0C}" srcOrd="0" destOrd="0" presId="urn:microsoft.com/office/officeart/2005/8/layout/hList7"/>
    <dgm:cxn modelId="{F4D1EABA-F7B9-4888-896B-55038539073F}" type="presOf" srcId="{9689D60B-ED39-49AA-8BCB-3759ACD7A4EC}" destId="{39E32A43-7C8F-4B63-A0F7-2CDD7B4DD75E}" srcOrd="1" destOrd="0" presId="urn:microsoft.com/office/officeart/2005/8/layout/hList7"/>
    <dgm:cxn modelId="{2D810AC5-9AA4-4D28-ACAE-38B96B344545}" type="presOf" srcId="{9040E32F-B33E-4585-A243-ABF4B7BDD604}" destId="{E662EF99-EC53-4029-8470-B8248BEA66BB}" srcOrd="0" destOrd="0" presId="urn:microsoft.com/office/officeart/2005/8/layout/hList7"/>
    <dgm:cxn modelId="{BC4A54C5-3B3A-40F8-B2DF-7CD4AA77C5DC}" srcId="{350905D0-EE86-4E2E-81A1-B314B08BABB4}" destId="{9689D60B-ED39-49AA-8BCB-3759ACD7A4EC}" srcOrd="1" destOrd="0" parTransId="{C0C4C1A1-1F71-4A79-B26C-B32A7CC11441}" sibTransId="{55392334-A5AA-43E1-9F9C-EDF68CEEAB2B}"/>
    <dgm:cxn modelId="{160CF7C5-7190-46D3-A051-BFA941EEFF33}" type="presOf" srcId="{350905D0-EE86-4E2E-81A1-B314B08BABB4}" destId="{6FBB9C31-12FC-492C-993E-F64D44721B80}" srcOrd="0" destOrd="0" presId="urn:microsoft.com/office/officeart/2005/8/layout/hList7"/>
    <dgm:cxn modelId="{28EF80D9-D43D-4FBA-BD64-313D304B366A}" type="presOf" srcId="{DA3C82E8-7F82-4342-A36E-1192B0F20231}" destId="{03F79D12-1A81-4F38-BA61-5945CC9FB50B}" srcOrd="1" destOrd="0" presId="urn:microsoft.com/office/officeart/2005/8/layout/hList7"/>
    <dgm:cxn modelId="{28F6FEEA-AD0B-4C5B-8456-D27FB75AAAA6}" type="presOf" srcId="{51B8DEA5-E313-4CB6-B649-B3E4708C7614}" destId="{B7F2CD30-8202-41EA-83B0-92693278EDBB}" srcOrd="0" destOrd="0" presId="urn:microsoft.com/office/officeart/2005/8/layout/hList7"/>
    <dgm:cxn modelId="{791322FB-5E25-41AF-9F1D-3E3A0EB8DCAD}" type="presParOf" srcId="{6FBB9C31-12FC-492C-993E-F64D44721B80}" destId="{85D8A01A-A49C-484D-A2A8-D2D652B6B0D0}" srcOrd="0" destOrd="0" presId="urn:microsoft.com/office/officeart/2005/8/layout/hList7"/>
    <dgm:cxn modelId="{67011ADB-8046-475E-BE69-0084CFED1DF3}" type="presParOf" srcId="{6FBB9C31-12FC-492C-993E-F64D44721B80}" destId="{2102FCF9-A015-4F33-BA52-4365CE3431A1}" srcOrd="1" destOrd="0" presId="urn:microsoft.com/office/officeart/2005/8/layout/hList7"/>
    <dgm:cxn modelId="{EE19508C-1F6A-4997-936E-F35F40726E94}" type="presParOf" srcId="{2102FCF9-A015-4F33-BA52-4365CE3431A1}" destId="{F7FB7695-1091-4B77-836D-7DFFFF57CE8D}" srcOrd="0" destOrd="0" presId="urn:microsoft.com/office/officeart/2005/8/layout/hList7"/>
    <dgm:cxn modelId="{46D3F678-487A-4F50-913B-212C3642CA6D}" type="presParOf" srcId="{F7FB7695-1091-4B77-836D-7DFFFF57CE8D}" destId="{89A3A1D7-F661-47D4-967B-C584860996EF}" srcOrd="0" destOrd="0" presId="urn:microsoft.com/office/officeart/2005/8/layout/hList7"/>
    <dgm:cxn modelId="{B229799C-9828-405E-9681-57CDC429A970}" type="presParOf" srcId="{F7FB7695-1091-4B77-836D-7DFFFF57CE8D}" destId="{03F79D12-1A81-4F38-BA61-5945CC9FB50B}" srcOrd="1" destOrd="0" presId="urn:microsoft.com/office/officeart/2005/8/layout/hList7"/>
    <dgm:cxn modelId="{12E668BC-96FA-41BE-B0C1-B6930FDFD5D5}" type="presParOf" srcId="{F7FB7695-1091-4B77-836D-7DFFFF57CE8D}" destId="{CEC43270-73E2-4C78-9B44-4EB0DEC75711}" srcOrd="2" destOrd="0" presId="urn:microsoft.com/office/officeart/2005/8/layout/hList7"/>
    <dgm:cxn modelId="{E8B27838-695D-424A-8D13-52E03CCB4ACA}" type="presParOf" srcId="{F7FB7695-1091-4B77-836D-7DFFFF57CE8D}" destId="{AAEF75C2-D79F-497A-A3B6-AA7161A08159}" srcOrd="3" destOrd="0" presId="urn:microsoft.com/office/officeart/2005/8/layout/hList7"/>
    <dgm:cxn modelId="{2BF496E7-AA71-4D56-8ACF-96F2F7DDD74C}" type="presParOf" srcId="{2102FCF9-A015-4F33-BA52-4365CE3431A1}" destId="{E662EF99-EC53-4029-8470-B8248BEA66BB}" srcOrd="1" destOrd="0" presId="urn:microsoft.com/office/officeart/2005/8/layout/hList7"/>
    <dgm:cxn modelId="{3AAB9C22-39F1-4330-83A8-27658356BE30}" type="presParOf" srcId="{2102FCF9-A015-4F33-BA52-4365CE3431A1}" destId="{0A603EB5-20BD-4B44-8DFD-8B586E1217BC}" srcOrd="2" destOrd="0" presId="urn:microsoft.com/office/officeart/2005/8/layout/hList7"/>
    <dgm:cxn modelId="{509E428E-A504-42E0-B891-9707FD6F56BA}" type="presParOf" srcId="{0A603EB5-20BD-4B44-8DFD-8B586E1217BC}" destId="{CD798836-9CA1-4381-8AA5-441398B53D0C}" srcOrd="0" destOrd="0" presId="urn:microsoft.com/office/officeart/2005/8/layout/hList7"/>
    <dgm:cxn modelId="{D94AD15F-68F2-4382-9011-16ACA799640C}" type="presParOf" srcId="{0A603EB5-20BD-4B44-8DFD-8B586E1217BC}" destId="{39E32A43-7C8F-4B63-A0F7-2CDD7B4DD75E}" srcOrd="1" destOrd="0" presId="urn:microsoft.com/office/officeart/2005/8/layout/hList7"/>
    <dgm:cxn modelId="{25AA05B1-7A39-4C4C-BCCC-6068B361029F}" type="presParOf" srcId="{0A603EB5-20BD-4B44-8DFD-8B586E1217BC}" destId="{083E919C-22E1-4E99-BC80-6777E1D0403A}" srcOrd="2" destOrd="0" presId="urn:microsoft.com/office/officeart/2005/8/layout/hList7"/>
    <dgm:cxn modelId="{B6CCEC5A-16DB-45B9-9ED9-DE8749C094A3}" type="presParOf" srcId="{0A603EB5-20BD-4B44-8DFD-8B586E1217BC}" destId="{8E219538-0449-4175-A847-A9EC2DD44B75}" srcOrd="3" destOrd="0" presId="urn:microsoft.com/office/officeart/2005/8/layout/hList7"/>
    <dgm:cxn modelId="{8519061D-7B40-44E5-A49F-6B4164FB0824}" type="presParOf" srcId="{2102FCF9-A015-4F33-BA52-4365CE3431A1}" destId="{AAF394F9-D837-4249-9316-4B7B97CB4373}" srcOrd="3" destOrd="0" presId="urn:microsoft.com/office/officeart/2005/8/layout/hList7"/>
    <dgm:cxn modelId="{C6DAF12D-AA54-4ACC-896B-AA9CDF38DF5A}" type="presParOf" srcId="{2102FCF9-A015-4F33-BA52-4365CE3431A1}" destId="{0DC6B726-613F-44F6-9095-AE846E1AE874}" srcOrd="4" destOrd="0" presId="urn:microsoft.com/office/officeart/2005/8/layout/hList7"/>
    <dgm:cxn modelId="{D2B88591-C313-4621-9B5C-4EA629E7A1F5}" type="presParOf" srcId="{0DC6B726-613F-44F6-9095-AE846E1AE874}" destId="{72FCF3B0-FD49-4DA5-B847-E7E9C93EF873}" srcOrd="0" destOrd="0" presId="urn:microsoft.com/office/officeart/2005/8/layout/hList7"/>
    <dgm:cxn modelId="{A258FD65-3A3E-4DB3-90E7-42C1FBBCF863}" type="presParOf" srcId="{0DC6B726-613F-44F6-9095-AE846E1AE874}" destId="{4053495B-50A8-41C7-9378-397439CAF6BD}" srcOrd="1" destOrd="0" presId="urn:microsoft.com/office/officeart/2005/8/layout/hList7"/>
    <dgm:cxn modelId="{EA51A338-0EE7-442A-9CA4-E6A7A8D43D93}" type="presParOf" srcId="{0DC6B726-613F-44F6-9095-AE846E1AE874}" destId="{BE08313C-AF37-4B0D-8D43-E130970A91D5}" srcOrd="2" destOrd="0" presId="urn:microsoft.com/office/officeart/2005/8/layout/hList7"/>
    <dgm:cxn modelId="{2C5E7CCF-CA45-4BA1-B5DE-5C9C40304212}" type="presParOf" srcId="{0DC6B726-613F-44F6-9095-AE846E1AE874}" destId="{4342DF31-65D0-4450-8465-C13BE98DA46A}" srcOrd="3" destOrd="0" presId="urn:microsoft.com/office/officeart/2005/8/layout/hList7"/>
    <dgm:cxn modelId="{E4A0EDAA-CA7F-4C22-B5EB-19A044707232}" type="presParOf" srcId="{2102FCF9-A015-4F33-BA52-4365CE3431A1}" destId="{B121C682-079E-4CF8-BBF9-53305B25DDE8}" srcOrd="5" destOrd="0" presId="urn:microsoft.com/office/officeart/2005/8/layout/hList7"/>
    <dgm:cxn modelId="{98E240A9-A0A3-47E4-A78B-D9B40EC83CDD}" type="presParOf" srcId="{2102FCF9-A015-4F33-BA52-4365CE3431A1}" destId="{0B3AE397-1828-478C-BD6B-84FCE09470CB}" srcOrd="6" destOrd="0" presId="urn:microsoft.com/office/officeart/2005/8/layout/hList7"/>
    <dgm:cxn modelId="{F8B843B2-7E22-4606-A8CC-3E632E7B9ABC}" type="presParOf" srcId="{0B3AE397-1828-478C-BD6B-84FCE09470CB}" destId="{B7F2CD30-8202-41EA-83B0-92693278EDBB}" srcOrd="0" destOrd="0" presId="urn:microsoft.com/office/officeart/2005/8/layout/hList7"/>
    <dgm:cxn modelId="{92E53111-AD8D-45B9-A710-CB43411DAE3D}" type="presParOf" srcId="{0B3AE397-1828-478C-BD6B-84FCE09470CB}" destId="{266EEE4C-A302-468A-9D76-123ED7D16369}" srcOrd="1" destOrd="0" presId="urn:microsoft.com/office/officeart/2005/8/layout/hList7"/>
    <dgm:cxn modelId="{511DB66A-FB50-4C67-B4D7-BCD5C1A7ED66}" type="presParOf" srcId="{0B3AE397-1828-478C-BD6B-84FCE09470CB}" destId="{DF83D74A-36D3-4D5F-8A34-D33C0279FB8F}" srcOrd="2" destOrd="0" presId="urn:microsoft.com/office/officeart/2005/8/layout/hList7"/>
    <dgm:cxn modelId="{54308734-EF96-4AA7-822C-4ABC4B07460F}" type="presParOf" srcId="{0B3AE397-1828-478C-BD6B-84FCE09470CB}" destId="{CCC4CB96-D373-43A7-BD55-ED629B7764D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822287-DEDF-4765-BD24-13233C88DF02}" type="doc">
      <dgm:prSet loTypeId="urn:microsoft.com/office/officeart/2005/8/layout/hierarchy1" loCatId="hierarchy" qsTypeId="urn:microsoft.com/office/officeart/2005/8/quickstyle/3d2#3" qsCatId="3D" csTypeId="urn:microsoft.com/office/officeart/2005/8/colors/accent1_2" csCatId="accent1" phldr="1"/>
      <dgm:spPr/>
      <dgm:t>
        <a:bodyPr/>
        <a:lstStyle/>
        <a:p>
          <a:endParaRPr lang="el-GR"/>
        </a:p>
      </dgm:t>
    </dgm:pt>
    <dgm:pt modelId="{9828F3CD-74E9-4130-97BB-EDA88CADDD9F}">
      <dgm:prSet phldrT="[Κείμενο]" custT="1"/>
      <dgm:spPr/>
      <dgm:t>
        <a:bodyPr/>
        <a:lstStyle/>
        <a:p>
          <a:r>
            <a:rPr lang="en-GB" sz="1500" b="1" dirty="0">
              <a:solidFill>
                <a:srgbClr val="FF0000"/>
              </a:solidFill>
              <a:latin typeface="+mn-lt"/>
            </a:rPr>
            <a:t>Thermic effect of food</a:t>
          </a:r>
          <a:endParaRPr lang="el-GR" sz="1500" b="1" dirty="0">
            <a:solidFill>
              <a:srgbClr val="FF0000"/>
            </a:solidFill>
            <a:latin typeface="+mn-lt"/>
          </a:endParaRPr>
        </a:p>
      </dgm:t>
    </dgm:pt>
    <dgm:pt modelId="{FF355E01-178B-42B2-A601-6BDA6D76BE70}" type="parTrans" cxnId="{69850EEA-D9FE-4A32-A4BE-A0A5DE5E5CE3}">
      <dgm:prSet/>
      <dgm:spPr/>
      <dgm:t>
        <a:bodyPr/>
        <a:lstStyle/>
        <a:p>
          <a:endParaRPr lang="el-GR"/>
        </a:p>
      </dgm:t>
    </dgm:pt>
    <dgm:pt modelId="{E5840F19-479E-4F8B-ADF1-7D7B0377817D}" type="sibTrans" cxnId="{69850EEA-D9FE-4A32-A4BE-A0A5DE5E5CE3}">
      <dgm:prSet/>
      <dgm:spPr/>
      <dgm:t>
        <a:bodyPr/>
        <a:lstStyle/>
        <a:p>
          <a:endParaRPr lang="el-GR"/>
        </a:p>
      </dgm:t>
    </dgm:pt>
    <dgm:pt modelId="{E3E6D695-BE95-4A4D-A368-F64A6C4FE946}">
      <dgm:prSet phldrT="[Κείμενο]" custT="1"/>
      <dgm:spPr/>
      <dgm:t>
        <a:bodyPr/>
        <a:lstStyle/>
        <a:p>
          <a:pPr algn="ctr"/>
          <a:r>
            <a:rPr lang="el-GR" sz="1200" b="1" dirty="0">
              <a:solidFill>
                <a:srgbClr val="FF0000"/>
              </a:solidFill>
              <a:latin typeface="+mn-lt"/>
              <a:cs typeface="Calibri" panose="020F0502020204030204" pitchFamily="34" charset="0"/>
            </a:rPr>
            <a:t>→</a:t>
          </a:r>
          <a:r>
            <a:rPr lang="el-GR" sz="1200" b="1" dirty="0">
              <a:latin typeface="+mn-lt"/>
              <a:cs typeface="Calibri" panose="020F0502020204030204" pitchFamily="34" charset="0"/>
            </a:rPr>
            <a:t> </a:t>
          </a:r>
          <a:r>
            <a:rPr lang="en-GB" sz="1200" b="1" dirty="0">
              <a:latin typeface="+mn-lt"/>
            </a:rPr>
            <a:t>Thermic effect of food, is the energy used by the body for the digestive process after each meal</a:t>
          </a:r>
          <a:r>
            <a:rPr lang="el-GR" sz="1200" b="1" dirty="0">
              <a:latin typeface="+mn-lt"/>
            </a:rPr>
            <a:t>.</a:t>
          </a:r>
        </a:p>
      </dgm:t>
    </dgm:pt>
    <dgm:pt modelId="{236ED51A-BDF8-4E8C-AB02-ECFE6CAF7247}" type="parTrans" cxnId="{9DF24729-B6F0-477E-8D47-4125FB314DE9}">
      <dgm:prSet/>
      <dgm:spPr>
        <a:ln>
          <a:solidFill>
            <a:srgbClr val="FF0000"/>
          </a:solidFill>
        </a:ln>
      </dgm:spPr>
      <dgm:t>
        <a:bodyPr/>
        <a:lstStyle/>
        <a:p>
          <a:endParaRPr lang="el-GR"/>
        </a:p>
      </dgm:t>
    </dgm:pt>
    <dgm:pt modelId="{68D06ABC-DFA8-4159-A18D-7B5F54C7A061}" type="sibTrans" cxnId="{9DF24729-B6F0-477E-8D47-4125FB314DE9}">
      <dgm:prSet/>
      <dgm:spPr/>
      <dgm:t>
        <a:bodyPr/>
        <a:lstStyle/>
        <a:p>
          <a:endParaRPr lang="el-GR"/>
        </a:p>
      </dgm:t>
    </dgm:pt>
    <dgm:pt modelId="{24D413CF-4E75-43C6-AD03-7676854FE4DA}">
      <dgm:prSet phldrT="[Κείμενο]" custT="1"/>
      <dgm:spPr/>
      <dgm:t>
        <a:bodyPr/>
        <a:lstStyle/>
        <a:p>
          <a:r>
            <a:rPr lang="el-GR" sz="1200" b="1" dirty="0">
              <a:solidFill>
                <a:srgbClr val="FF0000"/>
              </a:solidFill>
              <a:latin typeface="+mn-lt"/>
              <a:cs typeface="Calibri" panose="020F0502020204030204" pitchFamily="34" charset="0"/>
            </a:rPr>
            <a:t>→ </a:t>
          </a:r>
          <a:r>
            <a:rPr lang="en-GB" sz="1200" b="1" dirty="0">
              <a:latin typeface="+mn-lt"/>
            </a:rPr>
            <a:t>This process involves the breakdown of food into nutrients, its absorption, utilization and storage in the body. It starts and ends 1-3 hours after each meal.</a:t>
          </a:r>
          <a:endParaRPr lang="el-GR" sz="1200" b="1" dirty="0">
            <a:solidFill>
              <a:schemeClr val="tx1"/>
            </a:solidFill>
            <a:latin typeface="+mn-lt"/>
          </a:endParaRPr>
        </a:p>
      </dgm:t>
    </dgm:pt>
    <dgm:pt modelId="{46D39744-3A54-4BCB-9588-C24E3419958A}" type="parTrans" cxnId="{DE65EDF2-C9AA-474B-A053-BD8E7A691EBA}">
      <dgm:prSet/>
      <dgm:spPr>
        <a:ln>
          <a:solidFill>
            <a:srgbClr val="FF0000"/>
          </a:solidFill>
        </a:ln>
      </dgm:spPr>
      <dgm:t>
        <a:bodyPr/>
        <a:lstStyle/>
        <a:p>
          <a:endParaRPr lang="el-GR"/>
        </a:p>
      </dgm:t>
    </dgm:pt>
    <dgm:pt modelId="{8D238A56-9B19-4298-A931-8FE0658F4A58}" type="sibTrans" cxnId="{DE65EDF2-C9AA-474B-A053-BD8E7A691EBA}">
      <dgm:prSet/>
      <dgm:spPr/>
      <dgm:t>
        <a:bodyPr/>
        <a:lstStyle/>
        <a:p>
          <a:endParaRPr lang="el-GR"/>
        </a:p>
      </dgm:t>
    </dgm:pt>
    <dgm:pt modelId="{491F8CC1-D792-4517-B44F-56F4B89F8357}">
      <dgm:prSet custT="1"/>
      <dgm:spPr/>
      <dgm:t>
        <a:bodyPr/>
        <a:lstStyle/>
        <a:p>
          <a:r>
            <a:rPr lang="el-GR" sz="1200" b="1" dirty="0">
              <a:solidFill>
                <a:srgbClr val="FF0000"/>
              </a:solidFill>
              <a:latin typeface="+mn-lt"/>
              <a:cs typeface="Calibri" panose="020F0502020204030204" pitchFamily="34" charset="0"/>
            </a:rPr>
            <a:t>→</a:t>
          </a:r>
          <a:r>
            <a:rPr lang="en-GB" sz="1200" b="1" dirty="0">
              <a:latin typeface="+mn-lt"/>
            </a:rPr>
            <a:t> To calculate the thermic effect of food, 10% of the sum of the two aforementioned parameters is calculated, that is, basal metabolism and physical activity.</a:t>
          </a:r>
          <a:endParaRPr lang="el-GR" sz="1200" b="1" dirty="0">
            <a:latin typeface="+mn-lt"/>
          </a:endParaRPr>
        </a:p>
      </dgm:t>
    </dgm:pt>
    <dgm:pt modelId="{8602578E-E5C5-41E2-8ACE-42A001A7DEFB}" type="parTrans" cxnId="{E5ACB136-E560-4006-97EE-BA4BF4736900}">
      <dgm:prSet/>
      <dgm:spPr>
        <a:ln>
          <a:solidFill>
            <a:srgbClr val="FF0000"/>
          </a:solidFill>
        </a:ln>
      </dgm:spPr>
      <dgm:t>
        <a:bodyPr/>
        <a:lstStyle/>
        <a:p>
          <a:endParaRPr lang="el-GR"/>
        </a:p>
      </dgm:t>
    </dgm:pt>
    <dgm:pt modelId="{2D35F0DF-56D9-4624-8AF8-F504019DF327}" type="sibTrans" cxnId="{E5ACB136-E560-4006-97EE-BA4BF4736900}">
      <dgm:prSet/>
      <dgm:spPr/>
      <dgm:t>
        <a:bodyPr/>
        <a:lstStyle/>
        <a:p>
          <a:endParaRPr lang="el-GR"/>
        </a:p>
      </dgm:t>
    </dgm:pt>
    <dgm:pt modelId="{5BDAB99E-817B-4AB6-9AE1-B8EB7813C0C7}" type="pres">
      <dgm:prSet presAssocID="{11822287-DEDF-4765-BD24-13233C88DF02}" presName="hierChild1" presStyleCnt="0">
        <dgm:presLayoutVars>
          <dgm:chPref val="1"/>
          <dgm:dir/>
          <dgm:animOne val="branch"/>
          <dgm:animLvl val="lvl"/>
          <dgm:resizeHandles/>
        </dgm:presLayoutVars>
      </dgm:prSet>
      <dgm:spPr/>
    </dgm:pt>
    <dgm:pt modelId="{DECC15CB-AB0F-47A0-84E1-6763D750AA32}" type="pres">
      <dgm:prSet presAssocID="{9828F3CD-74E9-4130-97BB-EDA88CADDD9F}" presName="hierRoot1" presStyleCnt="0"/>
      <dgm:spPr/>
    </dgm:pt>
    <dgm:pt modelId="{6B5867C8-C48F-4CBA-8B55-C05C2C2DDD9C}" type="pres">
      <dgm:prSet presAssocID="{9828F3CD-74E9-4130-97BB-EDA88CADDD9F}" presName="composite" presStyleCnt="0"/>
      <dgm:spPr/>
    </dgm:pt>
    <dgm:pt modelId="{428D3946-A306-4B4A-9A45-6940F82E14A6}" type="pres">
      <dgm:prSet presAssocID="{9828F3CD-74E9-4130-97BB-EDA88CADDD9F}" presName="background" presStyleLbl="node0" presStyleIdx="0" presStyleCnt="1"/>
      <dgm:spPr>
        <a:blipFill rotWithShape="0">
          <a:blip xmlns:r="http://schemas.openxmlformats.org/officeDocument/2006/relationships" r:embed="rId1"/>
          <a:stretch>
            <a:fillRect/>
          </a:stretch>
        </a:blipFill>
      </dgm:spPr>
    </dgm:pt>
    <dgm:pt modelId="{349D57DB-991A-4718-831C-CBC0509A5B3F}" type="pres">
      <dgm:prSet presAssocID="{9828F3CD-74E9-4130-97BB-EDA88CADDD9F}" presName="text" presStyleLbl="fgAcc0" presStyleIdx="0" presStyleCnt="1">
        <dgm:presLayoutVars>
          <dgm:chPref val="3"/>
        </dgm:presLayoutVars>
      </dgm:prSet>
      <dgm:spPr/>
    </dgm:pt>
    <dgm:pt modelId="{18BFD615-72D3-4D62-BA3F-F5C7DFF974E6}" type="pres">
      <dgm:prSet presAssocID="{9828F3CD-74E9-4130-97BB-EDA88CADDD9F}" presName="hierChild2" presStyleCnt="0"/>
      <dgm:spPr/>
    </dgm:pt>
    <dgm:pt modelId="{FB4D40C8-8C70-4DE5-8DBD-91211C79BA87}" type="pres">
      <dgm:prSet presAssocID="{236ED51A-BDF8-4E8C-AB02-ECFE6CAF7247}" presName="Name10" presStyleLbl="parChTrans1D2" presStyleIdx="0" presStyleCnt="3"/>
      <dgm:spPr/>
    </dgm:pt>
    <dgm:pt modelId="{72FC9094-BA10-4409-BE63-47CC7BD72F4A}" type="pres">
      <dgm:prSet presAssocID="{E3E6D695-BE95-4A4D-A368-F64A6C4FE946}" presName="hierRoot2" presStyleCnt="0"/>
      <dgm:spPr/>
    </dgm:pt>
    <dgm:pt modelId="{E519C173-FD0E-48B2-95DF-00F96B989903}" type="pres">
      <dgm:prSet presAssocID="{E3E6D695-BE95-4A4D-A368-F64A6C4FE946}" presName="composite2" presStyleCnt="0"/>
      <dgm:spPr/>
    </dgm:pt>
    <dgm:pt modelId="{FBD36F8B-2B37-404E-9E1F-B1CEC2C14E92}" type="pres">
      <dgm:prSet presAssocID="{E3E6D695-BE95-4A4D-A368-F64A6C4FE946}" presName="background2" presStyleLbl="node2" presStyleIdx="0" presStyleCnt="3"/>
      <dgm:spPr>
        <a:blipFill rotWithShape="0">
          <a:blip xmlns:r="http://schemas.openxmlformats.org/officeDocument/2006/relationships" r:embed="rId2"/>
          <a:stretch>
            <a:fillRect/>
          </a:stretch>
        </a:blipFill>
      </dgm:spPr>
    </dgm:pt>
    <dgm:pt modelId="{D700BAC0-8B82-43F9-9AC7-E160B715A5CE}" type="pres">
      <dgm:prSet presAssocID="{E3E6D695-BE95-4A4D-A368-F64A6C4FE946}" presName="text2" presStyleLbl="fgAcc2" presStyleIdx="0" presStyleCnt="3" custLinFactNeighborX="546" custLinFactNeighborY="915">
        <dgm:presLayoutVars>
          <dgm:chPref val="3"/>
        </dgm:presLayoutVars>
      </dgm:prSet>
      <dgm:spPr/>
    </dgm:pt>
    <dgm:pt modelId="{02176C7E-6FAC-42BC-830F-740430937A98}" type="pres">
      <dgm:prSet presAssocID="{E3E6D695-BE95-4A4D-A368-F64A6C4FE946}" presName="hierChild3" presStyleCnt="0"/>
      <dgm:spPr/>
    </dgm:pt>
    <dgm:pt modelId="{A240413B-9799-43F7-A18B-84628F5F4881}" type="pres">
      <dgm:prSet presAssocID="{46D39744-3A54-4BCB-9588-C24E3419958A}" presName="Name10" presStyleLbl="parChTrans1D2" presStyleIdx="1" presStyleCnt="3"/>
      <dgm:spPr/>
    </dgm:pt>
    <dgm:pt modelId="{8FC6AE87-82CF-4395-964C-C54EB941A155}" type="pres">
      <dgm:prSet presAssocID="{24D413CF-4E75-43C6-AD03-7676854FE4DA}" presName="hierRoot2" presStyleCnt="0"/>
      <dgm:spPr/>
    </dgm:pt>
    <dgm:pt modelId="{A038C4D6-CF8D-4394-9E3F-1BE48CFF1AA3}" type="pres">
      <dgm:prSet presAssocID="{24D413CF-4E75-43C6-AD03-7676854FE4DA}" presName="composite2" presStyleCnt="0"/>
      <dgm:spPr/>
    </dgm:pt>
    <dgm:pt modelId="{D1CE3DD7-93C3-4E2F-BBBC-070779198283}" type="pres">
      <dgm:prSet presAssocID="{24D413CF-4E75-43C6-AD03-7676854FE4DA}" presName="background2" presStyleLbl="node2" presStyleIdx="1" presStyleCnt="3"/>
      <dgm:spPr>
        <a:blipFill rotWithShape="0">
          <a:blip xmlns:r="http://schemas.openxmlformats.org/officeDocument/2006/relationships" r:embed="rId2"/>
          <a:stretch>
            <a:fillRect/>
          </a:stretch>
        </a:blipFill>
      </dgm:spPr>
    </dgm:pt>
    <dgm:pt modelId="{CD803383-1A8D-4A4E-A1FA-9BFC9BCDFD8E}" type="pres">
      <dgm:prSet presAssocID="{24D413CF-4E75-43C6-AD03-7676854FE4DA}" presName="text2" presStyleLbl="fgAcc2" presStyleIdx="1" presStyleCnt="3" custLinFactNeighborX="546" custLinFactNeighborY="915">
        <dgm:presLayoutVars>
          <dgm:chPref val="3"/>
        </dgm:presLayoutVars>
      </dgm:prSet>
      <dgm:spPr/>
    </dgm:pt>
    <dgm:pt modelId="{CA4D5438-64A7-4B26-B7F2-EEC1EE6438BA}" type="pres">
      <dgm:prSet presAssocID="{24D413CF-4E75-43C6-AD03-7676854FE4DA}" presName="hierChild3" presStyleCnt="0"/>
      <dgm:spPr/>
    </dgm:pt>
    <dgm:pt modelId="{484BAB26-3838-41D3-B931-A0ADC5A5C045}" type="pres">
      <dgm:prSet presAssocID="{8602578E-E5C5-41E2-8ACE-42A001A7DEFB}" presName="Name10" presStyleLbl="parChTrans1D2" presStyleIdx="2" presStyleCnt="3"/>
      <dgm:spPr/>
    </dgm:pt>
    <dgm:pt modelId="{2B69A745-658D-41D1-996F-E9F02ED315C3}" type="pres">
      <dgm:prSet presAssocID="{491F8CC1-D792-4517-B44F-56F4B89F8357}" presName="hierRoot2" presStyleCnt="0"/>
      <dgm:spPr/>
    </dgm:pt>
    <dgm:pt modelId="{DEF277FD-5394-4C0A-BE00-3E914DA657F5}" type="pres">
      <dgm:prSet presAssocID="{491F8CC1-D792-4517-B44F-56F4B89F8357}" presName="composite2" presStyleCnt="0"/>
      <dgm:spPr/>
    </dgm:pt>
    <dgm:pt modelId="{0895D2F2-D585-427C-9D70-46A6F608B042}" type="pres">
      <dgm:prSet presAssocID="{491F8CC1-D792-4517-B44F-56F4B89F8357}" presName="background2" presStyleLbl="node2" presStyleIdx="2" presStyleCnt="3"/>
      <dgm:spPr>
        <a:blipFill rotWithShape="0">
          <a:blip xmlns:r="http://schemas.openxmlformats.org/officeDocument/2006/relationships" r:embed="rId2"/>
          <a:stretch>
            <a:fillRect/>
          </a:stretch>
        </a:blipFill>
      </dgm:spPr>
    </dgm:pt>
    <dgm:pt modelId="{D581515B-6C73-45D2-98C7-1DFE742BBC88}" type="pres">
      <dgm:prSet presAssocID="{491F8CC1-D792-4517-B44F-56F4B89F8357}" presName="text2" presStyleLbl="fgAcc2" presStyleIdx="2" presStyleCnt="3" custLinFactNeighborX="546" custLinFactNeighborY="915">
        <dgm:presLayoutVars>
          <dgm:chPref val="3"/>
        </dgm:presLayoutVars>
      </dgm:prSet>
      <dgm:spPr/>
    </dgm:pt>
    <dgm:pt modelId="{650D3756-82B4-4980-88C8-5BDC0DC41EE3}" type="pres">
      <dgm:prSet presAssocID="{491F8CC1-D792-4517-B44F-56F4B89F8357}" presName="hierChild3" presStyleCnt="0"/>
      <dgm:spPr/>
    </dgm:pt>
  </dgm:ptLst>
  <dgm:cxnLst>
    <dgm:cxn modelId="{9DF24729-B6F0-477E-8D47-4125FB314DE9}" srcId="{9828F3CD-74E9-4130-97BB-EDA88CADDD9F}" destId="{E3E6D695-BE95-4A4D-A368-F64A6C4FE946}" srcOrd="0" destOrd="0" parTransId="{236ED51A-BDF8-4E8C-AB02-ECFE6CAF7247}" sibTransId="{68D06ABC-DFA8-4159-A18D-7B5F54C7A061}"/>
    <dgm:cxn modelId="{E5ACB136-E560-4006-97EE-BA4BF4736900}" srcId="{9828F3CD-74E9-4130-97BB-EDA88CADDD9F}" destId="{491F8CC1-D792-4517-B44F-56F4B89F8357}" srcOrd="2" destOrd="0" parTransId="{8602578E-E5C5-41E2-8ACE-42A001A7DEFB}" sibTransId="{2D35F0DF-56D9-4624-8AF8-F504019DF327}"/>
    <dgm:cxn modelId="{1DA12547-F010-4B17-8F2C-B35227E4096B}" type="presOf" srcId="{11822287-DEDF-4765-BD24-13233C88DF02}" destId="{5BDAB99E-817B-4AB6-9AE1-B8EB7813C0C7}" srcOrd="0" destOrd="0" presId="urn:microsoft.com/office/officeart/2005/8/layout/hierarchy1"/>
    <dgm:cxn modelId="{9079C969-BA59-43CF-97C4-54C8C6E01777}" type="presOf" srcId="{9828F3CD-74E9-4130-97BB-EDA88CADDD9F}" destId="{349D57DB-991A-4718-831C-CBC0509A5B3F}" srcOrd="0" destOrd="0" presId="urn:microsoft.com/office/officeart/2005/8/layout/hierarchy1"/>
    <dgm:cxn modelId="{91FCAA4A-95A6-4BEA-8C2D-2EC10CA99A70}" type="presOf" srcId="{491F8CC1-D792-4517-B44F-56F4B89F8357}" destId="{D581515B-6C73-45D2-98C7-1DFE742BBC88}" srcOrd="0" destOrd="0" presId="urn:microsoft.com/office/officeart/2005/8/layout/hierarchy1"/>
    <dgm:cxn modelId="{099DD470-A965-422C-9C8A-0A60B9CA220F}" type="presOf" srcId="{236ED51A-BDF8-4E8C-AB02-ECFE6CAF7247}" destId="{FB4D40C8-8C70-4DE5-8DBD-91211C79BA87}" srcOrd="0" destOrd="0" presId="urn:microsoft.com/office/officeart/2005/8/layout/hierarchy1"/>
    <dgm:cxn modelId="{44C56C52-4D69-4053-AE59-A2FC04CFD6D7}" type="presOf" srcId="{8602578E-E5C5-41E2-8ACE-42A001A7DEFB}" destId="{484BAB26-3838-41D3-B931-A0ADC5A5C045}" srcOrd="0" destOrd="0" presId="urn:microsoft.com/office/officeart/2005/8/layout/hierarchy1"/>
    <dgm:cxn modelId="{DC3A8755-DB54-44A9-9458-2701AC0F0B34}" type="presOf" srcId="{24D413CF-4E75-43C6-AD03-7676854FE4DA}" destId="{CD803383-1A8D-4A4E-A1FA-9BFC9BCDFD8E}" srcOrd="0" destOrd="0" presId="urn:microsoft.com/office/officeart/2005/8/layout/hierarchy1"/>
    <dgm:cxn modelId="{DC6F57D4-E75E-45D3-B81A-110F23AE0D9E}" type="presOf" srcId="{46D39744-3A54-4BCB-9588-C24E3419958A}" destId="{A240413B-9799-43F7-A18B-84628F5F4881}" srcOrd="0" destOrd="0" presId="urn:microsoft.com/office/officeart/2005/8/layout/hierarchy1"/>
    <dgm:cxn modelId="{69850EEA-D9FE-4A32-A4BE-A0A5DE5E5CE3}" srcId="{11822287-DEDF-4765-BD24-13233C88DF02}" destId="{9828F3CD-74E9-4130-97BB-EDA88CADDD9F}" srcOrd="0" destOrd="0" parTransId="{FF355E01-178B-42B2-A601-6BDA6D76BE70}" sibTransId="{E5840F19-479E-4F8B-ADF1-7D7B0377817D}"/>
    <dgm:cxn modelId="{DE65EDF2-C9AA-474B-A053-BD8E7A691EBA}" srcId="{9828F3CD-74E9-4130-97BB-EDA88CADDD9F}" destId="{24D413CF-4E75-43C6-AD03-7676854FE4DA}" srcOrd="1" destOrd="0" parTransId="{46D39744-3A54-4BCB-9588-C24E3419958A}" sibTransId="{8D238A56-9B19-4298-A931-8FE0658F4A58}"/>
    <dgm:cxn modelId="{0F2F2EFB-4B33-4A4B-AB59-EE579D03E7E7}" type="presOf" srcId="{E3E6D695-BE95-4A4D-A368-F64A6C4FE946}" destId="{D700BAC0-8B82-43F9-9AC7-E160B715A5CE}" srcOrd="0" destOrd="0" presId="urn:microsoft.com/office/officeart/2005/8/layout/hierarchy1"/>
    <dgm:cxn modelId="{3075583A-6421-4F22-8ECE-8132AAB03CDD}" type="presParOf" srcId="{5BDAB99E-817B-4AB6-9AE1-B8EB7813C0C7}" destId="{DECC15CB-AB0F-47A0-84E1-6763D750AA32}" srcOrd="0" destOrd="0" presId="urn:microsoft.com/office/officeart/2005/8/layout/hierarchy1"/>
    <dgm:cxn modelId="{A8824794-82F8-4AD3-BAC0-DEFD8895D384}" type="presParOf" srcId="{DECC15CB-AB0F-47A0-84E1-6763D750AA32}" destId="{6B5867C8-C48F-4CBA-8B55-C05C2C2DDD9C}" srcOrd="0" destOrd="0" presId="urn:microsoft.com/office/officeart/2005/8/layout/hierarchy1"/>
    <dgm:cxn modelId="{E43B8F73-EA7D-4A74-A363-691C1C96960C}" type="presParOf" srcId="{6B5867C8-C48F-4CBA-8B55-C05C2C2DDD9C}" destId="{428D3946-A306-4B4A-9A45-6940F82E14A6}" srcOrd="0" destOrd="0" presId="urn:microsoft.com/office/officeart/2005/8/layout/hierarchy1"/>
    <dgm:cxn modelId="{376D9480-934A-4F0B-BE50-07B56C2596E0}" type="presParOf" srcId="{6B5867C8-C48F-4CBA-8B55-C05C2C2DDD9C}" destId="{349D57DB-991A-4718-831C-CBC0509A5B3F}" srcOrd="1" destOrd="0" presId="urn:microsoft.com/office/officeart/2005/8/layout/hierarchy1"/>
    <dgm:cxn modelId="{067A6314-3946-4164-A189-5F1C6F5779E5}" type="presParOf" srcId="{DECC15CB-AB0F-47A0-84E1-6763D750AA32}" destId="{18BFD615-72D3-4D62-BA3F-F5C7DFF974E6}" srcOrd="1" destOrd="0" presId="urn:microsoft.com/office/officeart/2005/8/layout/hierarchy1"/>
    <dgm:cxn modelId="{C5170A4A-67D1-4DEC-B8F1-AE684E55C581}" type="presParOf" srcId="{18BFD615-72D3-4D62-BA3F-F5C7DFF974E6}" destId="{FB4D40C8-8C70-4DE5-8DBD-91211C79BA87}" srcOrd="0" destOrd="0" presId="urn:microsoft.com/office/officeart/2005/8/layout/hierarchy1"/>
    <dgm:cxn modelId="{B55E4568-6D5E-4876-B59D-C35B19CE0702}" type="presParOf" srcId="{18BFD615-72D3-4D62-BA3F-F5C7DFF974E6}" destId="{72FC9094-BA10-4409-BE63-47CC7BD72F4A}" srcOrd="1" destOrd="0" presId="urn:microsoft.com/office/officeart/2005/8/layout/hierarchy1"/>
    <dgm:cxn modelId="{1295CA9C-8A82-4C7F-9F04-B6EC6C3175C8}" type="presParOf" srcId="{72FC9094-BA10-4409-BE63-47CC7BD72F4A}" destId="{E519C173-FD0E-48B2-95DF-00F96B989903}" srcOrd="0" destOrd="0" presId="urn:microsoft.com/office/officeart/2005/8/layout/hierarchy1"/>
    <dgm:cxn modelId="{E0E86DD0-2F12-428D-97F3-AF6FED303177}" type="presParOf" srcId="{E519C173-FD0E-48B2-95DF-00F96B989903}" destId="{FBD36F8B-2B37-404E-9E1F-B1CEC2C14E92}" srcOrd="0" destOrd="0" presId="urn:microsoft.com/office/officeart/2005/8/layout/hierarchy1"/>
    <dgm:cxn modelId="{0EF5E052-2661-4A91-AD9C-BBA8CD3F2804}" type="presParOf" srcId="{E519C173-FD0E-48B2-95DF-00F96B989903}" destId="{D700BAC0-8B82-43F9-9AC7-E160B715A5CE}" srcOrd="1" destOrd="0" presId="urn:microsoft.com/office/officeart/2005/8/layout/hierarchy1"/>
    <dgm:cxn modelId="{D2A7DD77-8878-4297-BF74-0D1DCC40BA3D}" type="presParOf" srcId="{72FC9094-BA10-4409-BE63-47CC7BD72F4A}" destId="{02176C7E-6FAC-42BC-830F-740430937A98}" srcOrd="1" destOrd="0" presId="urn:microsoft.com/office/officeart/2005/8/layout/hierarchy1"/>
    <dgm:cxn modelId="{EF649A16-E2BD-4E2C-8210-CFB3930B18E0}" type="presParOf" srcId="{18BFD615-72D3-4D62-BA3F-F5C7DFF974E6}" destId="{A240413B-9799-43F7-A18B-84628F5F4881}" srcOrd="2" destOrd="0" presId="urn:microsoft.com/office/officeart/2005/8/layout/hierarchy1"/>
    <dgm:cxn modelId="{27D7C6A2-0AD1-45A3-9437-FE0434FA9FEF}" type="presParOf" srcId="{18BFD615-72D3-4D62-BA3F-F5C7DFF974E6}" destId="{8FC6AE87-82CF-4395-964C-C54EB941A155}" srcOrd="3" destOrd="0" presId="urn:microsoft.com/office/officeart/2005/8/layout/hierarchy1"/>
    <dgm:cxn modelId="{C93CE191-A7EE-47DB-89DE-4FC5C47B9D12}" type="presParOf" srcId="{8FC6AE87-82CF-4395-964C-C54EB941A155}" destId="{A038C4D6-CF8D-4394-9E3F-1BE48CFF1AA3}" srcOrd="0" destOrd="0" presId="urn:microsoft.com/office/officeart/2005/8/layout/hierarchy1"/>
    <dgm:cxn modelId="{3CAF8133-070A-4BAA-A694-CD318C603814}" type="presParOf" srcId="{A038C4D6-CF8D-4394-9E3F-1BE48CFF1AA3}" destId="{D1CE3DD7-93C3-4E2F-BBBC-070779198283}" srcOrd="0" destOrd="0" presId="urn:microsoft.com/office/officeart/2005/8/layout/hierarchy1"/>
    <dgm:cxn modelId="{BAB2CBD0-B073-46DE-AC1E-5F6FDDC1AA3F}" type="presParOf" srcId="{A038C4D6-CF8D-4394-9E3F-1BE48CFF1AA3}" destId="{CD803383-1A8D-4A4E-A1FA-9BFC9BCDFD8E}" srcOrd="1" destOrd="0" presId="urn:microsoft.com/office/officeart/2005/8/layout/hierarchy1"/>
    <dgm:cxn modelId="{276EA3C6-F2A7-4E30-BD4D-9A78E1CD3D53}" type="presParOf" srcId="{8FC6AE87-82CF-4395-964C-C54EB941A155}" destId="{CA4D5438-64A7-4B26-B7F2-EEC1EE6438BA}" srcOrd="1" destOrd="0" presId="urn:microsoft.com/office/officeart/2005/8/layout/hierarchy1"/>
    <dgm:cxn modelId="{7EB09892-0357-4F8D-AE5B-5B918F7CCB89}" type="presParOf" srcId="{18BFD615-72D3-4D62-BA3F-F5C7DFF974E6}" destId="{484BAB26-3838-41D3-B931-A0ADC5A5C045}" srcOrd="4" destOrd="0" presId="urn:microsoft.com/office/officeart/2005/8/layout/hierarchy1"/>
    <dgm:cxn modelId="{514226D4-A558-426D-BAB5-914EDF4276BA}" type="presParOf" srcId="{18BFD615-72D3-4D62-BA3F-F5C7DFF974E6}" destId="{2B69A745-658D-41D1-996F-E9F02ED315C3}" srcOrd="5" destOrd="0" presId="urn:microsoft.com/office/officeart/2005/8/layout/hierarchy1"/>
    <dgm:cxn modelId="{F6087049-E895-4B7C-994B-ACE613A9C38E}" type="presParOf" srcId="{2B69A745-658D-41D1-996F-E9F02ED315C3}" destId="{DEF277FD-5394-4C0A-BE00-3E914DA657F5}" srcOrd="0" destOrd="0" presId="urn:microsoft.com/office/officeart/2005/8/layout/hierarchy1"/>
    <dgm:cxn modelId="{23954060-032B-4553-B96B-D008A2B26041}" type="presParOf" srcId="{DEF277FD-5394-4C0A-BE00-3E914DA657F5}" destId="{0895D2F2-D585-427C-9D70-46A6F608B042}" srcOrd="0" destOrd="0" presId="urn:microsoft.com/office/officeart/2005/8/layout/hierarchy1"/>
    <dgm:cxn modelId="{96A7AC99-7497-48C8-A222-3A0FBDB394CC}" type="presParOf" srcId="{DEF277FD-5394-4C0A-BE00-3E914DA657F5}" destId="{D581515B-6C73-45D2-98C7-1DFE742BBC88}" srcOrd="1" destOrd="0" presId="urn:microsoft.com/office/officeart/2005/8/layout/hierarchy1"/>
    <dgm:cxn modelId="{159B41E1-2038-4401-BCCE-A1F46E23175D}" type="presParOf" srcId="{2B69A745-658D-41D1-996F-E9F02ED315C3}" destId="{650D3756-82B4-4980-88C8-5BDC0DC41E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133341C-AA8D-4478-B5F3-9901CCC1F4BF}" type="doc">
      <dgm:prSet loTypeId="urn:microsoft.com/office/officeart/2005/8/layout/hierarchy2" loCatId="hierarchy" qsTypeId="urn:microsoft.com/office/officeart/2005/8/quickstyle/3d5" qsCatId="3D" csTypeId="urn:microsoft.com/office/officeart/2005/8/colors/accent1_2" csCatId="accent1" phldr="1"/>
      <dgm:spPr/>
      <dgm:t>
        <a:bodyPr/>
        <a:lstStyle/>
        <a:p>
          <a:endParaRPr lang="el-GR"/>
        </a:p>
      </dgm:t>
    </dgm:pt>
    <dgm:pt modelId="{D62CE598-8592-482C-BAD3-2EA0848AB1B9}">
      <dgm:prSet phldrT="[Κείμενο]" custT="1"/>
      <dgm:spPr>
        <a:blipFill rotWithShape="0">
          <a:blip xmlns:r="http://schemas.openxmlformats.org/officeDocument/2006/relationships" r:embed="rId1"/>
          <a:stretch>
            <a:fillRect/>
          </a:stretch>
        </a:blipFill>
      </dgm:spPr>
      <dgm:t>
        <a:bodyPr/>
        <a:lstStyle/>
        <a:p>
          <a:r>
            <a:rPr lang="en-GB" sz="1600" b="1" dirty="0">
              <a:solidFill>
                <a:schemeClr val="tx1"/>
              </a:solidFill>
            </a:rPr>
            <a:t>Energy balance</a:t>
          </a:r>
          <a:endParaRPr lang="el-GR" sz="1600" b="1" dirty="0">
            <a:solidFill>
              <a:schemeClr val="tx1"/>
            </a:solidFill>
          </a:endParaRPr>
        </a:p>
      </dgm:t>
    </dgm:pt>
    <dgm:pt modelId="{21DB9FCD-B3FE-4170-89DC-0B48766CCD3D}" type="parTrans" cxnId="{0DD024BB-8488-4E46-8AE6-E58E683E8F62}">
      <dgm:prSet/>
      <dgm:spPr/>
      <dgm:t>
        <a:bodyPr/>
        <a:lstStyle/>
        <a:p>
          <a:endParaRPr lang="el-GR"/>
        </a:p>
      </dgm:t>
    </dgm:pt>
    <dgm:pt modelId="{3ADF867A-7950-4E06-BE4A-4251F2FED073}" type="sibTrans" cxnId="{0DD024BB-8488-4E46-8AE6-E58E683E8F62}">
      <dgm:prSet/>
      <dgm:spPr/>
      <dgm:t>
        <a:bodyPr/>
        <a:lstStyle/>
        <a:p>
          <a:endParaRPr lang="el-GR"/>
        </a:p>
      </dgm:t>
    </dgm:pt>
    <dgm:pt modelId="{1D545F4A-ADF7-40D2-B83A-E85C65597FE7}">
      <dgm:prSet phldrT="[Κείμενο]" custT="1"/>
      <dgm:spPr>
        <a:solidFill>
          <a:srgbClr val="9999FF"/>
        </a:solidFill>
      </dgm:spPr>
      <dgm:t>
        <a:bodyPr/>
        <a:lstStyle/>
        <a:p>
          <a:r>
            <a:rPr lang="el-GR" sz="1300" b="1" dirty="0">
              <a:solidFill>
                <a:schemeClr val="tx1"/>
              </a:solidFill>
              <a:latin typeface="Calibri" panose="020F0502020204030204" pitchFamily="34" charset="0"/>
              <a:cs typeface="Calibri" panose="020F0502020204030204" pitchFamily="34" charset="0"/>
            </a:rPr>
            <a:t>→</a:t>
          </a:r>
          <a:r>
            <a:rPr lang="el-GR" sz="1300" b="1" dirty="0">
              <a:solidFill>
                <a:schemeClr val="tx1"/>
              </a:solidFill>
            </a:rPr>
            <a:t> </a:t>
          </a:r>
          <a:r>
            <a:rPr lang="en-GB" sz="1300" b="1" dirty="0">
              <a:solidFill>
                <a:schemeClr val="tx1"/>
              </a:solidFill>
            </a:rPr>
            <a:t>The term energy balance is used when  energy input is equal to energy expenditure.</a:t>
          </a:r>
          <a:endParaRPr lang="el-GR" sz="1300" b="1" dirty="0">
            <a:solidFill>
              <a:schemeClr val="tx1"/>
            </a:solidFill>
          </a:endParaRPr>
        </a:p>
        <a:p>
          <a:r>
            <a:rPr lang="el-GR" sz="1300" b="1" dirty="0">
              <a:solidFill>
                <a:schemeClr val="tx1"/>
              </a:solidFill>
              <a:latin typeface="Calibri" panose="020F0502020204030204" pitchFamily="34" charset="0"/>
              <a:cs typeface="Calibri" panose="020F0502020204030204" pitchFamily="34" charset="0"/>
            </a:rPr>
            <a:t>→</a:t>
          </a:r>
          <a:r>
            <a:rPr lang="en-GB" sz="1300" b="1" dirty="0">
              <a:solidFill>
                <a:schemeClr val="tx1"/>
              </a:solidFill>
              <a:latin typeface="Calibri" panose="020F0502020204030204" pitchFamily="34" charset="0"/>
              <a:cs typeface="Calibri" panose="020F0502020204030204" pitchFamily="34" charset="0"/>
            </a:rPr>
            <a:t> Energy intake includes energy in calories obtained from the consumption of various foods and beverages.</a:t>
          </a:r>
          <a:r>
            <a:rPr lang="el-GR" sz="1300" b="1" dirty="0">
              <a:solidFill>
                <a:schemeClr val="tx1"/>
              </a:solidFill>
              <a:latin typeface="Calibri" panose="020F0502020204030204" pitchFamily="34" charset="0"/>
              <a:cs typeface="Calibri" panose="020F0502020204030204" pitchFamily="34" charset="0"/>
            </a:rPr>
            <a:t> </a:t>
          </a:r>
          <a:endParaRPr lang="el-GR" sz="1300" b="1" dirty="0">
            <a:solidFill>
              <a:schemeClr val="tx1"/>
            </a:solidFill>
          </a:endParaRPr>
        </a:p>
      </dgm:t>
    </dgm:pt>
    <dgm:pt modelId="{15DD529D-552A-453A-AD9B-305606FA913B}" type="parTrans" cxnId="{F5237585-D5F9-40BA-A40C-D37F6392AA99}">
      <dgm:prSet/>
      <dgm:spPr>
        <a:ln>
          <a:solidFill>
            <a:srgbClr val="6600FF"/>
          </a:solidFill>
        </a:ln>
      </dgm:spPr>
      <dgm:t>
        <a:bodyPr/>
        <a:lstStyle/>
        <a:p>
          <a:endParaRPr lang="el-GR"/>
        </a:p>
      </dgm:t>
    </dgm:pt>
    <dgm:pt modelId="{C9E24829-8EDE-4A6A-AD8C-C924282D9A42}" type="sibTrans" cxnId="{F5237585-D5F9-40BA-A40C-D37F6392AA99}">
      <dgm:prSet/>
      <dgm:spPr/>
      <dgm:t>
        <a:bodyPr/>
        <a:lstStyle/>
        <a:p>
          <a:endParaRPr lang="el-GR"/>
        </a:p>
      </dgm:t>
    </dgm:pt>
    <dgm:pt modelId="{19E80A81-5F4D-4528-B1B5-F489964A2B55}">
      <dgm:prSet custT="1"/>
      <dgm:spPr>
        <a:solidFill>
          <a:srgbClr val="FF3300"/>
        </a:solidFill>
      </dgm:spPr>
      <dgm:t>
        <a:bodyPr/>
        <a:lstStyle/>
        <a:p>
          <a:r>
            <a:rPr lang="el-GR" sz="1300" b="1" dirty="0">
              <a:solidFill>
                <a:schemeClr val="tx1"/>
              </a:solidFill>
              <a:latin typeface="+mn-lt"/>
              <a:cs typeface="Calibri" panose="020F0502020204030204" pitchFamily="34" charset="0"/>
            </a:rPr>
            <a:t>→  </a:t>
          </a:r>
          <a:r>
            <a:rPr lang="en-GB" sz="1300" b="1" dirty="0">
              <a:solidFill>
                <a:schemeClr val="tx1"/>
              </a:solidFill>
              <a:latin typeface="+mn-lt"/>
            </a:rPr>
            <a:t>Much of the body's energy is spent on basal metabolism (involuntary functions), while the rest of the energy is spent on physical activity (voluntary functions).</a:t>
          </a:r>
          <a:endParaRPr lang="en-US" sz="1300" b="1" dirty="0">
            <a:solidFill>
              <a:schemeClr val="tx1"/>
            </a:solidFill>
            <a:latin typeface="+mn-lt"/>
          </a:endParaRPr>
        </a:p>
      </dgm:t>
    </dgm:pt>
    <dgm:pt modelId="{94755841-C368-4DFD-8577-D3E939793C71}" type="parTrans" cxnId="{72A93C19-DC62-4902-A44E-5E5A3AF04E37}">
      <dgm:prSet/>
      <dgm:spPr/>
      <dgm:t>
        <a:bodyPr/>
        <a:lstStyle/>
        <a:p>
          <a:endParaRPr lang="en-US"/>
        </a:p>
      </dgm:t>
    </dgm:pt>
    <dgm:pt modelId="{50F9B4E2-60E4-45F7-9A52-B8FCC74E084B}" type="sibTrans" cxnId="{72A93C19-DC62-4902-A44E-5E5A3AF04E37}">
      <dgm:prSet/>
      <dgm:spPr/>
      <dgm:t>
        <a:bodyPr/>
        <a:lstStyle/>
        <a:p>
          <a:endParaRPr lang="en-US"/>
        </a:p>
      </dgm:t>
    </dgm:pt>
    <dgm:pt modelId="{F4FFFAD8-AAA1-4E54-A045-F144E6E2BD26}">
      <dgm:prSet custT="1"/>
      <dgm:spPr>
        <a:solidFill>
          <a:srgbClr val="3399FF"/>
        </a:solidFill>
      </dgm:spPr>
      <dgm:t>
        <a:bodyPr/>
        <a:lstStyle/>
        <a:p>
          <a:r>
            <a:rPr lang="en-GB" sz="1300" b="1" i="0" dirty="0">
              <a:solidFill>
                <a:schemeClr val="tx1"/>
              </a:solidFill>
            </a:rPr>
            <a:t>1. Energy Intake&gt; Energy Expenditure → I get fat
2. Energy Intake = Energy Expenditure → Normal weight
3. Energy Intake &lt;Energy Expenditure → I lose weight</a:t>
          </a:r>
          <a:endParaRPr lang="el-GR" sz="1300" b="1" i="0" dirty="0">
            <a:solidFill>
              <a:schemeClr val="tx1"/>
            </a:solidFill>
          </a:endParaRPr>
        </a:p>
      </dgm:t>
    </dgm:pt>
    <dgm:pt modelId="{4FF9CCAE-9BC0-4A2A-85F2-32AEB5222879}" type="parTrans" cxnId="{032BE3B1-98C5-4DE4-B7BA-7306191602A5}">
      <dgm:prSet/>
      <dgm:spPr/>
      <dgm:t>
        <a:bodyPr/>
        <a:lstStyle/>
        <a:p>
          <a:endParaRPr lang="en-US"/>
        </a:p>
      </dgm:t>
    </dgm:pt>
    <dgm:pt modelId="{24EDE268-A625-4126-965C-6F2F0B0CDEDB}" type="sibTrans" cxnId="{032BE3B1-98C5-4DE4-B7BA-7306191602A5}">
      <dgm:prSet/>
      <dgm:spPr/>
      <dgm:t>
        <a:bodyPr/>
        <a:lstStyle/>
        <a:p>
          <a:endParaRPr lang="en-US"/>
        </a:p>
      </dgm:t>
    </dgm:pt>
    <dgm:pt modelId="{E1C47C43-DBC9-4D46-9644-392DE7E1F823}" type="pres">
      <dgm:prSet presAssocID="{2133341C-AA8D-4478-B5F3-9901CCC1F4BF}" presName="diagram" presStyleCnt="0">
        <dgm:presLayoutVars>
          <dgm:chPref val="1"/>
          <dgm:dir/>
          <dgm:animOne val="branch"/>
          <dgm:animLvl val="lvl"/>
          <dgm:resizeHandles val="exact"/>
        </dgm:presLayoutVars>
      </dgm:prSet>
      <dgm:spPr/>
    </dgm:pt>
    <dgm:pt modelId="{250CA67C-50E7-4145-87A4-604CC5B718A7}" type="pres">
      <dgm:prSet presAssocID="{D62CE598-8592-482C-BAD3-2EA0848AB1B9}" presName="root1" presStyleCnt="0"/>
      <dgm:spPr/>
    </dgm:pt>
    <dgm:pt modelId="{024903BA-24BF-4792-AFC2-393C1AC95298}" type="pres">
      <dgm:prSet presAssocID="{D62CE598-8592-482C-BAD3-2EA0848AB1B9}" presName="LevelOneTextNode" presStyleLbl="node0" presStyleIdx="0" presStyleCnt="1">
        <dgm:presLayoutVars>
          <dgm:chPref val="3"/>
        </dgm:presLayoutVars>
      </dgm:prSet>
      <dgm:spPr/>
    </dgm:pt>
    <dgm:pt modelId="{4E0B5E74-F783-428D-8292-B61B8844E401}" type="pres">
      <dgm:prSet presAssocID="{D62CE598-8592-482C-BAD3-2EA0848AB1B9}" presName="level2hierChild" presStyleCnt="0"/>
      <dgm:spPr/>
    </dgm:pt>
    <dgm:pt modelId="{B632F1EE-6E72-490A-A77E-952AA6A630E3}" type="pres">
      <dgm:prSet presAssocID="{15DD529D-552A-453A-AD9B-305606FA913B}" presName="conn2-1" presStyleLbl="parChTrans1D2" presStyleIdx="0" presStyleCnt="3"/>
      <dgm:spPr/>
    </dgm:pt>
    <dgm:pt modelId="{55A0BCBC-C131-4F87-AE6E-DBBBD0D0C246}" type="pres">
      <dgm:prSet presAssocID="{15DD529D-552A-453A-AD9B-305606FA913B}" presName="connTx" presStyleLbl="parChTrans1D2" presStyleIdx="0" presStyleCnt="3"/>
      <dgm:spPr/>
    </dgm:pt>
    <dgm:pt modelId="{7EDE10FC-764D-49BF-B4CF-AACCFFBBF1A2}" type="pres">
      <dgm:prSet presAssocID="{1D545F4A-ADF7-40D2-B83A-E85C65597FE7}" presName="root2" presStyleCnt="0"/>
      <dgm:spPr/>
    </dgm:pt>
    <dgm:pt modelId="{14A4F352-1D11-45AE-954F-BE651F08E9A2}" type="pres">
      <dgm:prSet presAssocID="{1D545F4A-ADF7-40D2-B83A-E85C65597FE7}" presName="LevelTwoTextNode" presStyleLbl="node2" presStyleIdx="0" presStyleCnt="3">
        <dgm:presLayoutVars>
          <dgm:chPref val="3"/>
        </dgm:presLayoutVars>
      </dgm:prSet>
      <dgm:spPr/>
    </dgm:pt>
    <dgm:pt modelId="{FDEA25BF-E912-4E46-9A7D-B5B0394DF9AC}" type="pres">
      <dgm:prSet presAssocID="{1D545F4A-ADF7-40D2-B83A-E85C65597FE7}" presName="level3hierChild" presStyleCnt="0"/>
      <dgm:spPr/>
    </dgm:pt>
    <dgm:pt modelId="{BEA89577-9621-49D7-883D-8ACC8CB978A9}" type="pres">
      <dgm:prSet presAssocID="{94755841-C368-4DFD-8577-D3E939793C71}" presName="conn2-1" presStyleLbl="parChTrans1D2" presStyleIdx="1" presStyleCnt="3"/>
      <dgm:spPr/>
    </dgm:pt>
    <dgm:pt modelId="{0742ADD1-C89D-47AF-8CE8-8141A41DC1BE}" type="pres">
      <dgm:prSet presAssocID="{94755841-C368-4DFD-8577-D3E939793C71}" presName="connTx" presStyleLbl="parChTrans1D2" presStyleIdx="1" presStyleCnt="3"/>
      <dgm:spPr/>
    </dgm:pt>
    <dgm:pt modelId="{D50FD949-6EB3-4930-BD93-FD821DE7EA09}" type="pres">
      <dgm:prSet presAssocID="{19E80A81-5F4D-4528-B1B5-F489964A2B55}" presName="root2" presStyleCnt="0"/>
      <dgm:spPr/>
    </dgm:pt>
    <dgm:pt modelId="{9CC14047-7B9B-4665-B995-B864DDD50E27}" type="pres">
      <dgm:prSet presAssocID="{19E80A81-5F4D-4528-B1B5-F489964A2B55}" presName="LevelTwoTextNode" presStyleLbl="node2" presStyleIdx="1" presStyleCnt="3">
        <dgm:presLayoutVars>
          <dgm:chPref val="3"/>
        </dgm:presLayoutVars>
      </dgm:prSet>
      <dgm:spPr/>
    </dgm:pt>
    <dgm:pt modelId="{5E3B6AF9-1E36-4FEC-A42A-12223BD8CFC6}" type="pres">
      <dgm:prSet presAssocID="{19E80A81-5F4D-4528-B1B5-F489964A2B55}" presName="level3hierChild" presStyleCnt="0"/>
      <dgm:spPr/>
    </dgm:pt>
    <dgm:pt modelId="{869EAC40-2FF6-46DC-BE16-F3CB276C70C2}" type="pres">
      <dgm:prSet presAssocID="{4FF9CCAE-9BC0-4A2A-85F2-32AEB5222879}" presName="conn2-1" presStyleLbl="parChTrans1D2" presStyleIdx="2" presStyleCnt="3"/>
      <dgm:spPr/>
    </dgm:pt>
    <dgm:pt modelId="{79287F8E-D82C-464A-ADAE-9EADBC449471}" type="pres">
      <dgm:prSet presAssocID="{4FF9CCAE-9BC0-4A2A-85F2-32AEB5222879}" presName="connTx" presStyleLbl="parChTrans1D2" presStyleIdx="2" presStyleCnt="3"/>
      <dgm:spPr/>
    </dgm:pt>
    <dgm:pt modelId="{C54C17EC-A867-457F-BD68-27AF450BCDB8}" type="pres">
      <dgm:prSet presAssocID="{F4FFFAD8-AAA1-4E54-A045-F144E6E2BD26}" presName="root2" presStyleCnt="0"/>
      <dgm:spPr/>
    </dgm:pt>
    <dgm:pt modelId="{3D9B4C85-3F3C-4717-B2B8-00107F4B2CE1}" type="pres">
      <dgm:prSet presAssocID="{F4FFFAD8-AAA1-4E54-A045-F144E6E2BD26}" presName="LevelTwoTextNode" presStyleLbl="node2" presStyleIdx="2" presStyleCnt="3">
        <dgm:presLayoutVars>
          <dgm:chPref val="3"/>
        </dgm:presLayoutVars>
      </dgm:prSet>
      <dgm:spPr/>
    </dgm:pt>
    <dgm:pt modelId="{6DF6FDB3-13C3-498A-A371-96D83B2369C9}" type="pres">
      <dgm:prSet presAssocID="{F4FFFAD8-AAA1-4E54-A045-F144E6E2BD26}" presName="level3hierChild" presStyleCnt="0"/>
      <dgm:spPr/>
    </dgm:pt>
  </dgm:ptLst>
  <dgm:cxnLst>
    <dgm:cxn modelId="{601EF807-A5D8-4100-9B4F-DA0A8E980FAA}" type="presOf" srcId="{2133341C-AA8D-4478-B5F3-9901CCC1F4BF}" destId="{E1C47C43-DBC9-4D46-9644-392DE7E1F823}" srcOrd="0" destOrd="0" presId="urn:microsoft.com/office/officeart/2005/8/layout/hierarchy2"/>
    <dgm:cxn modelId="{54E7E112-F071-4E4B-AF14-174BE01DB337}" type="presOf" srcId="{94755841-C368-4DFD-8577-D3E939793C71}" destId="{0742ADD1-C89D-47AF-8CE8-8141A41DC1BE}" srcOrd="1" destOrd="0" presId="urn:microsoft.com/office/officeart/2005/8/layout/hierarchy2"/>
    <dgm:cxn modelId="{72A93C19-DC62-4902-A44E-5E5A3AF04E37}" srcId="{D62CE598-8592-482C-BAD3-2EA0848AB1B9}" destId="{19E80A81-5F4D-4528-B1B5-F489964A2B55}" srcOrd="1" destOrd="0" parTransId="{94755841-C368-4DFD-8577-D3E939793C71}" sibTransId="{50F9B4E2-60E4-45F7-9A52-B8FCC74E084B}"/>
    <dgm:cxn modelId="{516F8719-BDF2-49BF-BF9F-9CB2CAF99C8C}" type="presOf" srcId="{1D545F4A-ADF7-40D2-B83A-E85C65597FE7}" destId="{14A4F352-1D11-45AE-954F-BE651F08E9A2}" srcOrd="0" destOrd="0" presId="urn:microsoft.com/office/officeart/2005/8/layout/hierarchy2"/>
    <dgm:cxn modelId="{F7536825-1245-479D-8383-20AC0359C032}" type="presOf" srcId="{4FF9CCAE-9BC0-4A2A-85F2-32AEB5222879}" destId="{79287F8E-D82C-464A-ADAE-9EADBC449471}" srcOrd="1" destOrd="0" presId="urn:microsoft.com/office/officeart/2005/8/layout/hierarchy2"/>
    <dgm:cxn modelId="{0291176D-6868-43D3-838E-AD797A3925D2}" type="presOf" srcId="{15DD529D-552A-453A-AD9B-305606FA913B}" destId="{55A0BCBC-C131-4F87-AE6E-DBBBD0D0C246}" srcOrd="1" destOrd="0" presId="urn:microsoft.com/office/officeart/2005/8/layout/hierarchy2"/>
    <dgm:cxn modelId="{F5237585-D5F9-40BA-A40C-D37F6392AA99}" srcId="{D62CE598-8592-482C-BAD3-2EA0848AB1B9}" destId="{1D545F4A-ADF7-40D2-B83A-E85C65597FE7}" srcOrd="0" destOrd="0" parTransId="{15DD529D-552A-453A-AD9B-305606FA913B}" sibTransId="{C9E24829-8EDE-4A6A-AD8C-C924282D9A42}"/>
    <dgm:cxn modelId="{A04EBE9B-9C23-4635-8DC8-EBFE64192093}" type="presOf" srcId="{4FF9CCAE-9BC0-4A2A-85F2-32AEB5222879}" destId="{869EAC40-2FF6-46DC-BE16-F3CB276C70C2}" srcOrd="0" destOrd="0" presId="urn:microsoft.com/office/officeart/2005/8/layout/hierarchy2"/>
    <dgm:cxn modelId="{032BE3B1-98C5-4DE4-B7BA-7306191602A5}" srcId="{D62CE598-8592-482C-BAD3-2EA0848AB1B9}" destId="{F4FFFAD8-AAA1-4E54-A045-F144E6E2BD26}" srcOrd="2" destOrd="0" parTransId="{4FF9CCAE-9BC0-4A2A-85F2-32AEB5222879}" sibTransId="{24EDE268-A625-4126-965C-6F2F0B0CDEDB}"/>
    <dgm:cxn modelId="{0DD024BB-8488-4E46-8AE6-E58E683E8F62}" srcId="{2133341C-AA8D-4478-B5F3-9901CCC1F4BF}" destId="{D62CE598-8592-482C-BAD3-2EA0848AB1B9}" srcOrd="0" destOrd="0" parTransId="{21DB9FCD-B3FE-4170-89DC-0B48766CCD3D}" sibTransId="{3ADF867A-7950-4E06-BE4A-4251F2FED073}"/>
    <dgm:cxn modelId="{4D4E85CE-7C44-4683-B6A3-9D1B20DE7B06}" type="presOf" srcId="{15DD529D-552A-453A-AD9B-305606FA913B}" destId="{B632F1EE-6E72-490A-A77E-952AA6A630E3}" srcOrd="0" destOrd="0" presId="urn:microsoft.com/office/officeart/2005/8/layout/hierarchy2"/>
    <dgm:cxn modelId="{65B479D4-9308-4F74-A0FD-BAFF6A8B0B4C}" type="presOf" srcId="{19E80A81-5F4D-4528-B1B5-F489964A2B55}" destId="{9CC14047-7B9B-4665-B995-B864DDD50E27}" srcOrd="0" destOrd="0" presId="urn:microsoft.com/office/officeart/2005/8/layout/hierarchy2"/>
    <dgm:cxn modelId="{7B62F8E1-9BED-432D-B998-0F1A5D298CF2}" type="presOf" srcId="{94755841-C368-4DFD-8577-D3E939793C71}" destId="{BEA89577-9621-49D7-883D-8ACC8CB978A9}" srcOrd="0" destOrd="0" presId="urn:microsoft.com/office/officeart/2005/8/layout/hierarchy2"/>
    <dgm:cxn modelId="{19FF55E3-9200-41C6-9874-6BB55C90180E}" type="presOf" srcId="{D62CE598-8592-482C-BAD3-2EA0848AB1B9}" destId="{024903BA-24BF-4792-AFC2-393C1AC95298}" srcOrd="0" destOrd="0" presId="urn:microsoft.com/office/officeart/2005/8/layout/hierarchy2"/>
    <dgm:cxn modelId="{292663FF-6E68-4308-9CD6-B08AA055AECC}" type="presOf" srcId="{F4FFFAD8-AAA1-4E54-A045-F144E6E2BD26}" destId="{3D9B4C85-3F3C-4717-B2B8-00107F4B2CE1}" srcOrd="0" destOrd="0" presId="urn:microsoft.com/office/officeart/2005/8/layout/hierarchy2"/>
    <dgm:cxn modelId="{3DBFA998-8C47-40C2-B307-BFD15C6F71AB}" type="presParOf" srcId="{E1C47C43-DBC9-4D46-9644-392DE7E1F823}" destId="{250CA67C-50E7-4145-87A4-604CC5B718A7}" srcOrd="0" destOrd="0" presId="urn:microsoft.com/office/officeart/2005/8/layout/hierarchy2"/>
    <dgm:cxn modelId="{1BA683E3-3FC4-4328-B01B-BA37B11BE6D1}" type="presParOf" srcId="{250CA67C-50E7-4145-87A4-604CC5B718A7}" destId="{024903BA-24BF-4792-AFC2-393C1AC95298}" srcOrd="0" destOrd="0" presId="urn:microsoft.com/office/officeart/2005/8/layout/hierarchy2"/>
    <dgm:cxn modelId="{4611929C-1B85-46F9-8838-1CCA42204595}" type="presParOf" srcId="{250CA67C-50E7-4145-87A4-604CC5B718A7}" destId="{4E0B5E74-F783-428D-8292-B61B8844E401}" srcOrd="1" destOrd="0" presId="urn:microsoft.com/office/officeart/2005/8/layout/hierarchy2"/>
    <dgm:cxn modelId="{BBBCFA96-1AFA-43EA-A7FB-BE6473A9335D}" type="presParOf" srcId="{4E0B5E74-F783-428D-8292-B61B8844E401}" destId="{B632F1EE-6E72-490A-A77E-952AA6A630E3}" srcOrd="0" destOrd="0" presId="urn:microsoft.com/office/officeart/2005/8/layout/hierarchy2"/>
    <dgm:cxn modelId="{E07FF843-CECB-4DF5-9A4C-B4678CA8A66C}" type="presParOf" srcId="{B632F1EE-6E72-490A-A77E-952AA6A630E3}" destId="{55A0BCBC-C131-4F87-AE6E-DBBBD0D0C246}" srcOrd="0" destOrd="0" presId="urn:microsoft.com/office/officeart/2005/8/layout/hierarchy2"/>
    <dgm:cxn modelId="{3507B676-4315-42ED-B582-5FB0C13B4C93}" type="presParOf" srcId="{4E0B5E74-F783-428D-8292-B61B8844E401}" destId="{7EDE10FC-764D-49BF-B4CF-AACCFFBBF1A2}" srcOrd="1" destOrd="0" presId="urn:microsoft.com/office/officeart/2005/8/layout/hierarchy2"/>
    <dgm:cxn modelId="{C0BCFA52-1823-4831-982C-62618088A8A6}" type="presParOf" srcId="{7EDE10FC-764D-49BF-B4CF-AACCFFBBF1A2}" destId="{14A4F352-1D11-45AE-954F-BE651F08E9A2}" srcOrd="0" destOrd="0" presId="urn:microsoft.com/office/officeart/2005/8/layout/hierarchy2"/>
    <dgm:cxn modelId="{233F47E9-E904-4A86-B691-31DFB95FEE57}" type="presParOf" srcId="{7EDE10FC-764D-49BF-B4CF-AACCFFBBF1A2}" destId="{FDEA25BF-E912-4E46-9A7D-B5B0394DF9AC}" srcOrd="1" destOrd="0" presId="urn:microsoft.com/office/officeart/2005/8/layout/hierarchy2"/>
    <dgm:cxn modelId="{C3C7F869-327D-426F-B733-35A4187FD8DB}" type="presParOf" srcId="{4E0B5E74-F783-428D-8292-B61B8844E401}" destId="{BEA89577-9621-49D7-883D-8ACC8CB978A9}" srcOrd="2" destOrd="0" presId="urn:microsoft.com/office/officeart/2005/8/layout/hierarchy2"/>
    <dgm:cxn modelId="{5F469357-21E1-4CC8-A73A-E9419F76771A}" type="presParOf" srcId="{BEA89577-9621-49D7-883D-8ACC8CB978A9}" destId="{0742ADD1-C89D-47AF-8CE8-8141A41DC1BE}" srcOrd="0" destOrd="0" presId="urn:microsoft.com/office/officeart/2005/8/layout/hierarchy2"/>
    <dgm:cxn modelId="{4939EC7F-5CF0-4A01-BCAF-D29C2EB53CF4}" type="presParOf" srcId="{4E0B5E74-F783-428D-8292-B61B8844E401}" destId="{D50FD949-6EB3-4930-BD93-FD821DE7EA09}" srcOrd="3" destOrd="0" presId="urn:microsoft.com/office/officeart/2005/8/layout/hierarchy2"/>
    <dgm:cxn modelId="{54EC48F9-3503-4AB6-8B9C-70F6A4A5F910}" type="presParOf" srcId="{D50FD949-6EB3-4930-BD93-FD821DE7EA09}" destId="{9CC14047-7B9B-4665-B995-B864DDD50E27}" srcOrd="0" destOrd="0" presId="urn:microsoft.com/office/officeart/2005/8/layout/hierarchy2"/>
    <dgm:cxn modelId="{6F84EDD6-C999-4959-BDBD-1CC96E0862B1}" type="presParOf" srcId="{D50FD949-6EB3-4930-BD93-FD821DE7EA09}" destId="{5E3B6AF9-1E36-4FEC-A42A-12223BD8CFC6}" srcOrd="1" destOrd="0" presId="urn:microsoft.com/office/officeart/2005/8/layout/hierarchy2"/>
    <dgm:cxn modelId="{95EC6617-6FA6-44BA-B5DB-7936C0B377CF}" type="presParOf" srcId="{4E0B5E74-F783-428D-8292-B61B8844E401}" destId="{869EAC40-2FF6-46DC-BE16-F3CB276C70C2}" srcOrd="4" destOrd="0" presId="urn:microsoft.com/office/officeart/2005/8/layout/hierarchy2"/>
    <dgm:cxn modelId="{9E7036CB-C571-491C-B63F-E424D8C0B43A}" type="presParOf" srcId="{869EAC40-2FF6-46DC-BE16-F3CB276C70C2}" destId="{79287F8E-D82C-464A-ADAE-9EADBC449471}" srcOrd="0" destOrd="0" presId="urn:microsoft.com/office/officeart/2005/8/layout/hierarchy2"/>
    <dgm:cxn modelId="{3319BFDB-D3C9-4E5A-9A44-69BE56845C4D}" type="presParOf" srcId="{4E0B5E74-F783-428D-8292-B61B8844E401}" destId="{C54C17EC-A867-457F-BD68-27AF450BCDB8}" srcOrd="5" destOrd="0" presId="urn:microsoft.com/office/officeart/2005/8/layout/hierarchy2"/>
    <dgm:cxn modelId="{C8BD0B07-9C73-4974-A0B5-0156F68D121C}" type="presParOf" srcId="{C54C17EC-A867-457F-BD68-27AF450BCDB8}" destId="{3D9B4C85-3F3C-4717-B2B8-00107F4B2CE1}" srcOrd="0" destOrd="0" presId="urn:microsoft.com/office/officeart/2005/8/layout/hierarchy2"/>
    <dgm:cxn modelId="{022238A3-4E79-44B3-AA7C-97F8BBFE30DE}" type="presParOf" srcId="{C54C17EC-A867-457F-BD68-27AF450BCDB8}" destId="{6DF6FDB3-13C3-498A-A371-96D83B2369C9}"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C1AA-7F5A-49FD-B0F6-586FFE2F5B92}">
      <dsp:nvSpPr>
        <dsp:cNvPr id="0" name=""/>
        <dsp:cNvSpPr/>
      </dsp:nvSpPr>
      <dsp:spPr>
        <a:xfrm>
          <a:off x="837832" y="0"/>
          <a:ext cx="9495436" cy="5415514"/>
        </a:xfrm>
        <a:prstGeom prst="rightArrow">
          <a:avLst/>
        </a:prstGeom>
        <a:blipFill rotWithShape="0">
          <a:blip xmlns:r="http://schemas.openxmlformats.org/officeDocument/2006/relationships" r:embed="rId1"/>
          <a:stretch>
            <a:fillRect/>
          </a:stretch>
        </a:blip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D480D1E1-C3D3-4019-96F9-63BEE56A6827}">
      <dsp:nvSpPr>
        <dsp:cNvPr id="0" name=""/>
        <dsp:cNvSpPr/>
      </dsp:nvSpPr>
      <dsp:spPr>
        <a:xfrm>
          <a:off x="3818" y="1624654"/>
          <a:ext cx="2480770" cy="2166206"/>
        </a:xfrm>
        <a:prstGeom prst="roundRect">
          <a:avLst/>
        </a:prstGeom>
        <a:solidFill>
          <a:srgbClr val="FF66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tx1"/>
              </a:solidFill>
            </a:rPr>
            <a:t>To calculate the daily needs of both adults and adolescents in energy, it is necessary to know the 3 basic parameters that affect their energy requirements</a:t>
          </a:r>
          <a:r>
            <a:rPr lang="el-GR" sz="1400" b="1" kern="1200" dirty="0">
              <a:solidFill>
                <a:schemeClr val="tx1"/>
              </a:solidFill>
            </a:rPr>
            <a:t>.</a:t>
          </a:r>
        </a:p>
      </dsp:txBody>
      <dsp:txXfrm>
        <a:off x="109563" y="1730399"/>
        <a:ext cx="2269280" cy="1954716"/>
      </dsp:txXfrm>
    </dsp:sp>
    <dsp:sp modelId="{B3552347-0B06-40FF-9176-A1EAE0ADA9A0}">
      <dsp:nvSpPr>
        <dsp:cNvPr id="0" name=""/>
        <dsp:cNvSpPr/>
      </dsp:nvSpPr>
      <dsp:spPr>
        <a:xfrm>
          <a:off x="2898050" y="1624654"/>
          <a:ext cx="2480770" cy="2166206"/>
        </a:xfrm>
        <a:prstGeom prst="roundRect">
          <a:avLst/>
        </a:prstGeom>
        <a:solidFill>
          <a:srgbClr val="339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rPr>
            <a:t>→</a:t>
          </a:r>
          <a:r>
            <a:rPr lang="en-GB" sz="1500" b="1" kern="1200" dirty="0">
              <a:solidFill>
                <a:schemeClr val="tx1"/>
              </a:solidFill>
            </a:rPr>
            <a:t> Basal metabolism</a:t>
          </a:r>
          <a:r>
            <a:rPr lang="el-GR" sz="1500" b="1" kern="1200" dirty="0">
              <a:solidFill>
                <a:schemeClr val="tx1"/>
              </a:solidFill>
            </a:rPr>
            <a:t> </a:t>
          </a:r>
        </a:p>
        <a:p>
          <a:pPr marL="0" lvl="0" indent="0" algn="ctr" defTabSz="666750">
            <a:lnSpc>
              <a:spcPct val="90000"/>
            </a:lnSpc>
            <a:spcBef>
              <a:spcPct val="0"/>
            </a:spcBef>
            <a:spcAft>
              <a:spcPct val="35000"/>
            </a:spcAft>
            <a:buNone/>
          </a:pPr>
          <a:r>
            <a:rPr lang="el-GR" sz="1500" b="1" kern="1200" dirty="0">
              <a:solidFill>
                <a:schemeClr val="tx1"/>
              </a:solidFill>
            </a:rPr>
            <a:t>60 – 65%</a:t>
          </a:r>
        </a:p>
      </dsp:txBody>
      <dsp:txXfrm>
        <a:off x="3003795" y="1730399"/>
        <a:ext cx="2269280" cy="1954716"/>
      </dsp:txXfrm>
    </dsp:sp>
    <dsp:sp modelId="{BB3AC852-D93B-4408-8207-A09F52885948}">
      <dsp:nvSpPr>
        <dsp:cNvPr id="0" name=""/>
        <dsp:cNvSpPr/>
      </dsp:nvSpPr>
      <dsp:spPr>
        <a:xfrm>
          <a:off x="5792281" y="1624654"/>
          <a:ext cx="2480770" cy="2166206"/>
        </a:xfrm>
        <a:prstGeom prst="roundRect">
          <a:avLst/>
        </a:prstGeom>
        <a:solidFill>
          <a:srgbClr val="CC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el-GR" sz="1500" b="1" kern="1200" dirty="0">
            <a:solidFill>
              <a:schemeClr val="tx1"/>
            </a:solidFill>
          </a:endParaRPr>
        </a:p>
        <a:p>
          <a:pPr marL="0" lvl="0" indent="0" algn="ctr" defTabSz="666750">
            <a:lnSpc>
              <a:spcPct val="90000"/>
            </a:lnSpc>
            <a:spcBef>
              <a:spcPct val="0"/>
            </a:spcBef>
            <a:spcAft>
              <a:spcPct val="35000"/>
            </a:spcAft>
            <a:buNone/>
          </a:pPr>
          <a:r>
            <a:rPr lang="el-GR" sz="1500" b="1" kern="1200" dirty="0">
              <a:solidFill>
                <a:schemeClr val="tx1"/>
              </a:solidFill>
            </a:rPr>
            <a:t> → </a:t>
          </a:r>
          <a:r>
            <a:rPr lang="en-GB" sz="1500" b="1" kern="1200" dirty="0">
              <a:solidFill>
                <a:schemeClr val="tx1"/>
              </a:solidFill>
            </a:rPr>
            <a:t>Daily physical activity</a:t>
          </a:r>
          <a:endParaRPr lang="el-GR" sz="1500" b="1" kern="1200" dirty="0">
            <a:solidFill>
              <a:schemeClr val="tx1"/>
            </a:solidFill>
          </a:endParaRPr>
        </a:p>
        <a:p>
          <a:pPr marL="0" lvl="0" indent="0" algn="ctr" defTabSz="666750">
            <a:lnSpc>
              <a:spcPct val="90000"/>
            </a:lnSpc>
            <a:spcBef>
              <a:spcPct val="0"/>
            </a:spcBef>
            <a:spcAft>
              <a:spcPct val="35000"/>
            </a:spcAft>
            <a:buNone/>
          </a:pPr>
          <a:r>
            <a:rPr lang="el-GR" sz="1500" b="1" kern="1200" dirty="0">
              <a:solidFill>
                <a:schemeClr val="tx1"/>
              </a:solidFill>
            </a:rPr>
            <a:t>25 – 35%</a:t>
          </a:r>
        </a:p>
        <a:p>
          <a:pPr marL="0" lvl="0" indent="0" algn="ctr" defTabSz="666750">
            <a:lnSpc>
              <a:spcPct val="90000"/>
            </a:lnSpc>
            <a:spcBef>
              <a:spcPct val="0"/>
            </a:spcBef>
            <a:spcAft>
              <a:spcPct val="35000"/>
            </a:spcAft>
            <a:buNone/>
          </a:pPr>
          <a:endParaRPr lang="el-GR" sz="1500" b="1" kern="1200" dirty="0">
            <a:solidFill>
              <a:schemeClr val="tx1"/>
            </a:solidFill>
          </a:endParaRPr>
        </a:p>
      </dsp:txBody>
      <dsp:txXfrm>
        <a:off x="5898026" y="1730399"/>
        <a:ext cx="2269280" cy="1954716"/>
      </dsp:txXfrm>
    </dsp:sp>
    <dsp:sp modelId="{321C15CB-FC93-44D9-8845-C82954F2037A}">
      <dsp:nvSpPr>
        <dsp:cNvPr id="0" name=""/>
        <dsp:cNvSpPr/>
      </dsp:nvSpPr>
      <dsp:spPr>
        <a:xfrm>
          <a:off x="8686513" y="1624654"/>
          <a:ext cx="2480770" cy="2166206"/>
        </a:xfrm>
        <a:prstGeom prst="roundRect">
          <a:avLst/>
        </a:prstGeom>
        <a:solidFill>
          <a:srgbClr val="66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b="1" kern="1200" dirty="0">
              <a:solidFill>
                <a:schemeClr val="tx1"/>
              </a:solidFill>
            </a:rPr>
            <a:t>→ </a:t>
          </a:r>
          <a:r>
            <a:rPr lang="en-GB" sz="1500" b="1" kern="1200" dirty="0">
              <a:solidFill>
                <a:schemeClr val="tx1"/>
              </a:solidFill>
            </a:rPr>
            <a:t>Thermogenic effect of food</a:t>
          </a:r>
          <a:endParaRPr lang="el-GR" sz="1500" b="1" kern="1200" dirty="0">
            <a:solidFill>
              <a:schemeClr val="tx1"/>
            </a:solidFill>
          </a:endParaRPr>
        </a:p>
        <a:p>
          <a:pPr marL="0" lvl="0" indent="0" algn="ctr" defTabSz="666750">
            <a:lnSpc>
              <a:spcPct val="90000"/>
            </a:lnSpc>
            <a:spcBef>
              <a:spcPct val="0"/>
            </a:spcBef>
            <a:spcAft>
              <a:spcPct val="35000"/>
            </a:spcAft>
            <a:buNone/>
          </a:pPr>
          <a:r>
            <a:rPr lang="el-GR" sz="1500" b="1" kern="1200" dirty="0">
              <a:solidFill>
                <a:schemeClr val="tx1"/>
              </a:solidFill>
            </a:rPr>
            <a:t>5 – 10%</a:t>
          </a:r>
        </a:p>
      </dsp:txBody>
      <dsp:txXfrm>
        <a:off x="8792258" y="1730399"/>
        <a:ext cx="2269280" cy="19547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44D40-4BB5-4A9B-8F46-A07F9077C097}">
      <dsp:nvSpPr>
        <dsp:cNvPr id="0" name=""/>
        <dsp:cNvSpPr/>
      </dsp:nvSpPr>
      <dsp:spPr>
        <a:xfrm>
          <a:off x="2126209" y="0"/>
          <a:ext cx="5509854" cy="5509854"/>
        </a:xfrm>
        <a:prstGeom prst="triangle">
          <a:avLst/>
        </a:prstGeom>
        <a:blipFill rotWithShape="0">
          <a:blip xmlns:r="http://schemas.openxmlformats.org/officeDocument/2006/relationships" r:embed="rId1"/>
          <a:stretch>
            <a:fillRect/>
          </a:stretch>
        </a:blip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1332356-3F68-41D6-9E46-8F90730659FA}">
      <dsp:nvSpPr>
        <dsp:cNvPr id="0" name=""/>
        <dsp:cNvSpPr/>
      </dsp:nvSpPr>
      <dsp:spPr>
        <a:xfrm>
          <a:off x="4881136" y="553944"/>
          <a:ext cx="3581405" cy="1304285"/>
        </a:xfrm>
        <a:prstGeom prst="roundRect">
          <a:avLst/>
        </a:prstGeom>
        <a:solidFill>
          <a:srgbClr val="FFFF00"/>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Basal metabolism</a:t>
          </a:r>
          <a:r>
            <a:rPr lang="el-GR" sz="1600" b="1" kern="1200" dirty="0"/>
            <a:t> (Β.Μ.)</a:t>
          </a:r>
        </a:p>
      </dsp:txBody>
      <dsp:txXfrm>
        <a:off x="4944806" y="617614"/>
        <a:ext cx="3454065" cy="1176945"/>
      </dsp:txXfrm>
    </dsp:sp>
    <dsp:sp modelId="{3C85615E-D6A0-465A-A756-3BDB105BA268}">
      <dsp:nvSpPr>
        <dsp:cNvPr id="0" name=""/>
        <dsp:cNvSpPr/>
      </dsp:nvSpPr>
      <dsp:spPr>
        <a:xfrm>
          <a:off x="4889230" y="1977742"/>
          <a:ext cx="3581405" cy="1304285"/>
        </a:xfrm>
        <a:prstGeom prst="roundRect">
          <a:avLst/>
        </a:prstGeom>
        <a:solidFill>
          <a:srgbClr val="C78FFF">
            <a:alpha val="89804"/>
          </a:srgb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sz="1200" b="1" kern="1200" dirty="0"/>
            <a:t>Basal metabolism: the energy (calories) that the body consumes when it is at rest.</a:t>
          </a:r>
          <a:endParaRPr lang="el-GR" sz="1200" b="1" kern="1200" dirty="0"/>
        </a:p>
      </dsp:txBody>
      <dsp:txXfrm>
        <a:off x="4952900" y="2041412"/>
        <a:ext cx="3454065" cy="1176945"/>
      </dsp:txXfrm>
    </dsp:sp>
    <dsp:sp modelId="{F739F1E8-24BF-445B-9039-0002B0B6B3A3}">
      <dsp:nvSpPr>
        <dsp:cNvPr id="0" name=""/>
        <dsp:cNvSpPr/>
      </dsp:nvSpPr>
      <dsp:spPr>
        <a:xfrm>
          <a:off x="4881136" y="3488587"/>
          <a:ext cx="3581405" cy="1304285"/>
        </a:xfrm>
        <a:prstGeom prst="roundRect">
          <a:avLst/>
        </a:prstGeom>
        <a:solidFill>
          <a:srgbClr val="FF3399">
            <a:alpha val="89804"/>
          </a:srgbClr>
        </a:solidFill>
        <a:ln w="6350" cap="flat" cmpd="sng" algn="ctr">
          <a:solidFill>
            <a:schemeClr val="accent1">
              <a:hueOff val="0"/>
              <a:satOff val="0"/>
              <a:lumOff val="0"/>
              <a:alphaOff val="0"/>
            </a:schemeClr>
          </a:solidFill>
          <a:prstDash val="solid"/>
          <a:miter lim="800000"/>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n-GB" sz="1200" b="1" kern="1200" dirty="0"/>
            <a:t>Basal metabolism: the minimum amount of energy required by the body to perform important functions, such as respiration, body temperature regulation, heart function, blood circulation, maintenance of muscle tone, and function of glands and cells.</a:t>
          </a:r>
          <a:endParaRPr lang="el-GR" sz="1200" b="1" kern="1200" dirty="0"/>
        </a:p>
      </dsp:txBody>
      <dsp:txXfrm>
        <a:off x="4944806" y="3552257"/>
        <a:ext cx="3454065" cy="11769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2F69D-8F1D-475B-9EBA-79463D114A7C}">
      <dsp:nvSpPr>
        <dsp:cNvPr id="0" name=""/>
        <dsp:cNvSpPr/>
      </dsp:nvSpPr>
      <dsp:spPr>
        <a:xfrm>
          <a:off x="2789861" y="642569"/>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024921" y="685654"/>
        <a:ext cx="26353" cy="5270"/>
      </dsp:txXfrm>
    </dsp:sp>
    <dsp:sp modelId="{E4FFFAD2-6170-44C6-8AE9-749036810FC5}">
      <dsp:nvSpPr>
        <dsp:cNvPr id="0" name=""/>
        <dsp:cNvSpPr/>
      </dsp:nvSpPr>
      <dsp:spPr>
        <a:xfrm>
          <a:off x="500040" y="803"/>
          <a:ext cx="2291620" cy="1374972"/>
        </a:xfrm>
        <a:prstGeom prst="rect">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Factors that affect basal metabolism:</a:t>
          </a:r>
          <a:endParaRPr lang="el-GR" sz="1600" b="1" kern="1200" dirty="0">
            <a:solidFill>
              <a:schemeClr val="tx1"/>
            </a:solidFill>
          </a:endParaRPr>
        </a:p>
      </dsp:txBody>
      <dsp:txXfrm>
        <a:off x="500040" y="803"/>
        <a:ext cx="2291620" cy="1374972"/>
      </dsp:txXfrm>
    </dsp:sp>
    <dsp:sp modelId="{E39F7DD6-2F05-4014-8B08-E74B0BC76FA4}">
      <dsp:nvSpPr>
        <dsp:cNvPr id="0" name=""/>
        <dsp:cNvSpPr/>
      </dsp:nvSpPr>
      <dsp:spPr>
        <a:xfrm>
          <a:off x="5608555" y="642569"/>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3615" y="685654"/>
        <a:ext cx="26353" cy="5270"/>
      </dsp:txXfrm>
    </dsp:sp>
    <dsp:sp modelId="{FE0829AA-B599-4868-9E24-4FD67223D1FF}">
      <dsp:nvSpPr>
        <dsp:cNvPr id="0" name=""/>
        <dsp:cNvSpPr/>
      </dsp:nvSpPr>
      <dsp:spPr>
        <a:xfrm>
          <a:off x="3318734" y="803"/>
          <a:ext cx="2291620" cy="1374972"/>
        </a:xfrm>
        <a:prstGeom prst="rect">
          <a:avLst/>
        </a:prstGeom>
        <a:solidFill>
          <a:srgbClr val="C78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a:t>
          </a:r>
          <a:r>
            <a:rPr lang="en-GB" sz="1200" b="1" kern="1200" dirty="0">
              <a:solidFill>
                <a:schemeClr val="tx1"/>
              </a:solidFill>
              <a:latin typeface="+mn-lt"/>
              <a:cs typeface="Calibri" panose="020F0502020204030204" pitchFamily="34" charset="0"/>
            </a:rPr>
            <a:t> </a:t>
          </a:r>
          <a:r>
            <a:rPr lang="en-GB" sz="1200" b="1" kern="1200" dirty="0">
              <a:solidFill>
                <a:schemeClr val="tx1"/>
              </a:solidFill>
              <a:latin typeface="+mn-lt"/>
            </a:rPr>
            <a:t>Age: Basal metabolism decreases in adults by 2-8% per decade of life and this is mainly due to the loss of muscle mass</a:t>
          </a:r>
          <a:r>
            <a:rPr lang="el-GR" sz="1200" b="1" kern="1200" dirty="0">
              <a:solidFill>
                <a:schemeClr val="tx1"/>
              </a:solidFill>
              <a:latin typeface="+mn-lt"/>
            </a:rPr>
            <a:t>. </a:t>
          </a:r>
          <a:endParaRPr lang="en-US" sz="1200" b="1" kern="1200" dirty="0">
            <a:solidFill>
              <a:schemeClr val="tx1"/>
            </a:solidFill>
            <a:latin typeface="+mn-lt"/>
          </a:endParaRPr>
        </a:p>
      </dsp:txBody>
      <dsp:txXfrm>
        <a:off x="3318734" y="803"/>
        <a:ext cx="2291620" cy="1374972"/>
      </dsp:txXfrm>
    </dsp:sp>
    <dsp:sp modelId="{805D9EEF-332B-40AC-89A5-F8AA0D412A0E}">
      <dsp:nvSpPr>
        <dsp:cNvPr id="0" name=""/>
        <dsp:cNvSpPr/>
      </dsp:nvSpPr>
      <dsp:spPr>
        <a:xfrm>
          <a:off x="8427249" y="642569"/>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662308" y="685654"/>
        <a:ext cx="26353" cy="5270"/>
      </dsp:txXfrm>
    </dsp:sp>
    <dsp:sp modelId="{2ABB8995-F37C-438F-BE2D-96A038956899}">
      <dsp:nvSpPr>
        <dsp:cNvPr id="0" name=""/>
        <dsp:cNvSpPr/>
      </dsp:nvSpPr>
      <dsp:spPr>
        <a:xfrm>
          <a:off x="6137428" y="803"/>
          <a:ext cx="2291620" cy="1374972"/>
        </a:xfrm>
        <a:prstGeom prst="rect">
          <a:avLst/>
        </a:prstGeom>
        <a:solidFill>
          <a:srgbClr val="339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latin typeface="+mn-lt"/>
            </a:rPr>
            <a:t>Body composition: Basal metabolism depends on a person's muscle mass. The greater the muscle mass, the better the metabolism works.</a:t>
          </a:r>
          <a:r>
            <a:rPr lang="el-GR" sz="1200" b="1" kern="1200" dirty="0">
              <a:solidFill>
                <a:schemeClr val="tx1"/>
              </a:solidFill>
              <a:latin typeface="+mn-lt"/>
            </a:rPr>
            <a:t> </a:t>
          </a:r>
          <a:endParaRPr lang="en-US" sz="1200" b="1" kern="1200" dirty="0">
            <a:solidFill>
              <a:schemeClr val="tx1"/>
            </a:solidFill>
            <a:latin typeface="+mn-lt"/>
          </a:endParaRPr>
        </a:p>
      </dsp:txBody>
      <dsp:txXfrm>
        <a:off x="6137428" y="803"/>
        <a:ext cx="2291620" cy="1374972"/>
      </dsp:txXfrm>
    </dsp:sp>
    <dsp:sp modelId="{ECE4A8AF-249A-4D1E-80A7-AB7931B74A2C}">
      <dsp:nvSpPr>
        <dsp:cNvPr id="0" name=""/>
        <dsp:cNvSpPr/>
      </dsp:nvSpPr>
      <dsp:spPr>
        <a:xfrm>
          <a:off x="1645851" y="1373975"/>
          <a:ext cx="8456081" cy="496472"/>
        </a:xfrm>
        <a:custGeom>
          <a:avLst/>
          <a:gdLst/>
          <a:ahLst/>
          <a:cxnLst/>
          <a:rect l="0" t="0" r="0" b="0"/>
          <a:pathLst>
            <a:path>
              <a:moveTo>
                <a:pt x="8456081" y="0"/>
              </a:moveTo>
              <a:lnTo>
                <a:pt x="8456081" y="265336"/>
              </a:lnTo>
              <a:lnTo>
                <a:pt x="0" y="265336"/>
              </a:lnTo>
              <a:lnTo>
                <a:pt x="0" y="496472"/>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2079" y="1619576"/>
        <a:ext cx="423624" cy="5270"/>
      </dsp:txXfrm>
    </dsp:sp>
    <dsp:sp modelId="{67EC1989-8C33-4982-BA28-F800EA07284F}">
      <dsp:nvSpPr>
        <dsp:cNvPr id="0" name=""/>
        <dsp:cNvSpPr/>
      </dsp:nvSpPr>
      <dsp:spPr>
        <a:xfrm>
          <a:off x="8956122" y="803"/>
          <a:ext cx="2291620" cy="1374972"/>
        </a:xfrm>
        <a:prstGeom prst="rect">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Gender: Men have an increased basal metabolism compared to women due to their body composition.</a:t>
          </a:r>
          <a:r>
            <a:rPr lang="el-GR" sz="1200" b="1" kern="1200" dirty="0">
              <a:solidFill>
                <a:schemeClr val="tx1"/>
              </a:solidFill>
            </a:rPr>
            <a:t> </a:t>
          </a:r>
          <a:endParaRPr lang="en-US" sz="1200" b="1" kern="1200" dirty="0">
            <a:solidFill>
              <a:schemeClr val="tx1"/>
            </a:solidFill>
            <a:latin typeface="+mn-lt"/>
          </a:endParaRPr>
        </a:p>
      </dsp:txBody>
      <dsp:txXfrm>
        <a:off x="8956122" y="803"/>
        <a:ext cx="2291620" cy="1374972"/>
      </dsp:txXfrm>
    </dsp:sp>
    <dsp:sp modelId="{DA0E6795-91AB-4E6D-A03B-16E25E07528C}">
      <dsp:nvSpPr>
        <dsp:cNvPr id="0" name=""/>
        <dsp:cNvSpPr/>
      </dsp:nvSpPr>
      <dsp:spPr>
        <a:xfrm>
          <a:off x="2789861" y="2544615"/>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24921" y="2587699"/>
        <a:ext cx="26353" cy="5270"/>
      </dsp:txXfrm>
    </dsp:sp>
    <dsp:sp modelId="{81979C68-129E-488C-A0F8-0AFABC97D4F0}">
      <dsp:nvSpPr>
        <dsp:cNvPr id="0" name=""/>
        <dsp:cNvSpPr/>
      </dsp:nvSpPr>
      <dsp:spPr>
        <a:xfrm>
          <a:off x="500040" y="1902848"/>
          <a:ext cx="2291620" cy="1374972"/>
        </a:xfrm>
        <a:prstGeom prst="rect">
          <a:avLst/>
        </a:prstGeom>
        <a:solidFill>
          <a:srgbClr val="FFFF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Body surface area. Basal metabolism increases when there is greater heat loss from the body (people with larger body surface area e.g. tall people have a higher metabolic rate).</a:t>
          </a:r>
          <a:endParaRPr lang="en-US" sz="1200" b="1" kern="1200" dirty="0">
            <a:solidFill>
              <a:schemeClr val="tx1"/>
            </a:solidFill>
            <a:latin typeface="+mn-lt"/>
          </a:endParaRPr>
        </a:p>
      </dsp:txBody>
      <dsp:txXfrm>
        <a:off x="500040" y="1902848"/>
        <a:ext cx="2291620" cy="1374972"/>
      </dsp:txXfrm>
    </dsp:sp>
    <dsp:sp modelId="{4F8A07D1-2364-41CE-B808-CD1D7D92D6E3}">
      <dsp:nvSpPr>
        <dsp:cNvPr id="0" name=""/>
        <dsp:cNvSpPr/>
      </dsp:nvSpPr>
      <dsp:spPr>
        <a:xfrm>
          <a:off x="5608555" y="2544615"/>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43615" y="2587699"/>
        <a:ext cx="26353" cy="5270"/>
      </dsp:txXfrm>
    </dsp:sp>
    <dsp:sp modelId="{0B3B8D94-8C0F-496F-95B4-E07AD1655FC1}">
      <dsp:nvSpPr>
        <dsp:cNvPr id="0" name=""/>
        <dsp:cNvSpPr/>
      </dsp:nvSpPr>
      <dsp:spPr>
        <a:xfrm>
          <a:off x="3318734" y="1902848"/>
          <a:ext cx="2291620" cy="1374972"/>
        </a:xfrm>
        <a:prstGeom prst="rect">
          <a:avLst/>
        </a:prstGeom>
        <a:solidFill>
          <a:srgbClr val="F262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Growth: People who are in the </a:t>
          </a:r>
          <a:r>
            <a:rPr lang="en-GB" sz="1200" b="1" kern="1200">
              <a:solidFill>
                <a:schemeClr val="tx1"/>
              </a:solidFill>
            </a:rPr>
            <a:t>developmental period </a:t>
          </a:r>
          <a:r>
            <a:rPr lang="en-GB" sz="1200" b="1" kern="1200" dirty="0">
              <a:solidFill>
                <a:schemeClr val="tx1"/>
              </a:solidFill>
            </a:rPr>
            <a:t>have an increased basal metabolism. An increase in metabolism is observed during pregnancy.</a:t>
          </a:r>
          <a:endParaRPr lang="en-US" sz="1200" b="1" kern="1200" dirty="0">
            <a:solidFill>
              <a:schemeClr val="tx1"/>
            </a:solidFill>
            <a:latin typeface="+mn-lt"/>
          </a:endParaRPr>
        </a:p>
      </dsp:txBody>
      <dsp:txXfrm>
        <a:off x="3318734" y="1902848"/>
        <a:ext cx="2291620" cy="1374972"/>
      </dsp:txXfrm>
    </dsp:sp>
    <dsp:sp modelId="{FAE5DAB8-106B-4EF1-BC94-119807A7A068}">
      <dsp:nvSpPr>
        <dsp:cNvPr id="0" name=""/>
        <dsp:cNvSpPr/>
      </dsp:nvSpPr>
      <dsp:spPr>
        <a:xfrm>
          <a:off x="8427249" y="2544615"/>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8662308" y="2587699"/>
        <a:ext cx="26353" cy="5270"/>
      </dsp:txXfrm>
    </dsp:sp>
    <dsp:sp modelId="{196C7F81-0C13-4AD1-8A8C-DF050972606D}">
      <dsp:nvSpPr>
        <dsp:cNvPr id="0" name=""/>
        <dsp:cNvSpPr/>
      </dsp:nvSpPr>
      <dsp:spPr>
        <a:xfrm>
          <a:off x="6137428" y="1902848"/>
          <a:ext cx="2291620" cy="1374972"/>
        </a:xfrm>
        <a:prstGeom prst="rect">
          <a:avLst/>
        </a:prstGeom>
        <a:solidFill>
          <a:srgbClr val="99FF33"/>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Fever: Fever increases the basal metabolism. For every degree Celsius of rise in temperature, our basal metabolism increases by 12%.</a:t>
          </a:r>
          <a:endParaRPr lang="el-GR" sz="1200" b="1" kern="1200" dirty="0">
            <a:solidFill>
              <a:schemeClr val="tx1"/>
            </a:solidFill>
            <a:latin typeface="+mn-lt"/>
          </a:endParaRPr>
        </a:p>
      </dsp:txBody>
      <dsp:txXfrm>
        <a:off x="6137428" y="1902848"/>
        <a:ext cx="2291620" cy="1374972"/>
      </dsp:txXfrm>
    </dsp:sp>
    <dsp:sp modelId="{FE910C81-15A1-4A47-B4CC-694FFC3CA8F4}">
      <dsp:nvSpPr>
        <dsp:cNvPr id="0" name=""/>
        <dsp:cNvSpPr/>
      </dsp:nvSpPr>
      <dsp:spPr>
        <a:xfrm>
          <a:off x="1645851" y="3276021"/>
          <a:ext cx="8456081" cy="496472"/>
        </a:xfrm>
        <a:custGeom>
          <a:avLst/>
          <a:gdLst/>
          <a:ahLst/>
          <a:cxnLst/>
          <a:rect l="0" t="0" r="0" b="0"/>
          <a:pathLst>
            <a:path>
              <a:moveTo>
                <a:pt x="8456081" y="0"/>
              </a:moveTo>
              <a:lnTo>
                <a:pt x="8456081" y="265336"/>
              </a:lnTo>
              <a:lnTo>
                <a:pt x="0" y="265336"/>
              </a:lnTo>
              <a:lnTo>
                <a:pt x="0" y="496472"/>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662079" y="3521622"/>
        <a:ext cx="423624" cy="5270"/>
      </dsp:txXfrm>
    </dsp:sp>
    <dsp:sp modelId="{6F921793-E9AD-42E2-8703-F78E7294EC13}">
      <dsp:nvSpPr>
        <dsp:cNvPr id="0" name=""/>
        <dsp:cNvSpPr/>
      </dsp:nvSpPr>
      <dsp:spPr>
        <a:xfrm>
          <a:off x="8956122" y="1902848"/>
          <a:ext cx="2291620" cy="1374972"/>
        </a:xfrm>
        <a:prstGeom prst="rect">
          <a:avLst/>
        </a:prstGeom>
        <a:solidFill>
          <a:srgbClr val="66FF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Stress: hormones secreted in times of stress / tension result in an increase in basal metabolism</a:t>
          </a:r>
          <a:r>
            <a:rPr lang="el-GR" sz="1200" b="1" kern="1200" dirty="0">
              <a:solidFill>
                <a:schemeClr val="tx1"/>
              </a:solidFill>
            </a:rPr>
            <a:t>.</a:t>
          </a:r>
          <a:r>
            <a:rPr lang="el-GR" sz="1200" b="1" kern="1200" dirty="0">
              <a:solidFill>
                <a:schemeClr val="tx1"/>
              </a:solidFill>
              <a:latin typeface="+mn-lt"/>
              <a:cs typeface="Calibri" panose="020F0502020204030204" pitchFamily="34" charset="0"/>
            </a:rPr>
            <a:t> </a:t>
          </a:r>
          <a:endParaRPr lang="el-GR" sz="1200" b="1" kern="1200" dirty="0">
            <a:solidFill>
              <a:schemeClr val="tx1"/>
            </a:solidFill>
            <a:latin typeface="+mn-lt"/>
          </a:endParaRPr>
        </a:p>
      </dsp:txBody>
      <dsp:txXfrm>
        <a:off x="8956122" y="1902848"/>
        <a:ext cx="2291620" cy="1374972"/>
      </dsp:txXfrm>
    </dsp:sp>
    <dsp:sp modelId="{9E146C0D-058B-4006-BBE3-982F584E616F}">
      <dsp:nvSpPr>
        <dsp:cNvPr id="0" name=""/>
        <dsp:cNvSpPr/>
      </dsp:nvSpPr>
      <dsp:spPr>
        <a:xfrm>
          <a:off x="2789861" y="4446660"/>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3024921" y="4489745"/>
        <a:ext cx="26353" cy="5270"/>
      </dsp:txXfrm>
    </dsp:sp>
    <dsp:sp modelId="{D61B6281-5884-4394-BA30-D2064E9870D8}">
      <dsp:nvSpPr>
        <dsp:cNvPr id="0" name=""/>
        <dsp:cNvSpPr/>
      </dsp:nvSpPr>
      <dsp:spPr>
        <a:xfrm>
          <a:off x="500040" y="3804894"/>
          <a:ext cx="2291620" cy="1374972"/>
        </a:xfrm>
        <a:prstGeom prst="rect">
          <a:avLst/>
        </a:prstGeom>
        <a:solidFill>
          <a:srgbClr val="999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Ambient temperature: adaptation to very low or very high temperatures increases basal metabolism</a:t>
          </a:r>
          <a:r>
            <a:rPr lang="el-GR" sz="1200" b="1" kern="1200" dirty="0">
              <a:solidFill>
                <a:schemeClr val="tx1"/>
              </a:solidFill>
            </a:rPr>
            <a:t>.</a:t>
          </a:r>
          <a:endParaRPr lang="el-GR" sz="1200" b="1" kern="1200" dirty="0">
            <a:solidFill>
              <a:schemeClr val="tx1"/>
            </a:solidFill>
            <a:latin typeface="+mn-lt"/>
          </a:endParaRPr>
        </a:p>
      </dsp:txBody>
      <dsp:txXfrm>
        <a:off x="500040" y="3804894"/>
        <a:ext cx="2291620" cy="1374972"/>
      </dsp:txXfrm>
    </dsp:sp>
    <dsp:sp modelId="{FD5BF563-5E57-40F7-902A-9DAC6FBF97F5}">
      <dsp:nvSpPr>
        <dsp:cNvPr id="0" name=""/>
        <dsp:cNvSpPr/>
      </dsp:nvSpPr>
      <dsp:spPr>
        <a:xfrm>
          <a:off x="5608555" y="4446660"/>
          <a:ext cx="496472" cy="91440"/>
        </a:xfrm>
        <a:custGeom>
          <a:avLst/>
          <a:gdLst/>
          <a:ahLst/>
          <a:cxnLst/>
          <a:rect l="0" t="0" r="0" b="0"/>
          <a:pathLst>
            <a:path>
              <a:moveTo>
                <a:pt x="0" y="45720"/>
              </a:moveTo>
              <a:lnTo>
                <a:pt x="496472" y="45720"/>
              </a:lnTo>
            </a:path>
          </a:pathLst>
        </a:custGeom>
        <a:noFill/>
        <a:ln w="6350" cap="flat" cmpd="sng" algn="ctr">
          <a:solidFill>
            <a:schemeClr val="accent1">
              <a:hueOff val="0"/>
              <a:satOff val="0"/>
              <a:lumOff val="0"/>
              <a:alphaOff val="0"/>
            </a:schemeClr>
          </a:solidFill>
          <a:prstDash val="solid"/>
          <a:miter lim="800000"/>
          <a:tailEnd type="arrow"/>
        </a:ln>
        <a:effectLst/>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5843615" y="4489745"/>
        <a:ext cx="26353" cy="5270"/>
      </dsp:txXfrm>
    </dsp:sp>
    <dsp:sp modelId="{A34911D7-1371-4B27-A0CD-92571D4A0A00}">
      <dsp:nvSpPr>
        <dsp:cNvPr id="0" name=""/>
        <dsp:cNvSpPr/>
      </dsp:nvSpPr>
      <dsp:spPr>
        <a:xfrm>
          <a:off x="3318734" y="3804894"/>
          <a:ext cx="2291620" cy="1374972"/>
        </a:xfrm>
        <a:prstGeom prst="rect">
          <a:avLst/>
        </a:prstGeom>
        <a:solidFill>
          <a:srgbClr val="FF66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Starvation / malnutrition: conditions such as chronic malnutrition or crash diets cause a decrease in basal metabolism</a:t>
          </a:r>
          <a:r>
            <a:rPr lang="el-GR" sz="1200" b="1" kern="1200" dirty="0">
              <a:solidFill>
                <a:schemeClr val="tx1"/>
              </a:solidFill>
            </a:rPr>
            <a:t>.</a:t>
          </a:r>
          <a:endParaRPr lang="el-GR" sz="1200" b="1" kern="1200" dirty="0">
            <a:solidFill>
              <a:schemeClr val="tx1"/>
            </a:solidFill>
            <a:latin typeface="+mn-lt"/>
          </a:endParaRPr>
        </a:p>
      </dsp:txBody>
      <dsp:txXfrm>
        <a:off x="3318734" y="3804894"/>
        <a:ext cx="2291620" cy="1374972"/>
      </dsp:txXfrm>
    </dsp:sp>
    <dsp:sp modelId="{7E7497F0-73D9-40A5-A7CC-8AB447B66223}">
      <dsp:nvSpPr>
        <dsp:cNvPr id="0" name=""/>
        <dsp:cNvSpPr/>
      </dsp:nvSpPr>
      <dsp:spPr>
        <a:xfrm>
          <a:off x="6137428" y="3804894"/>
          <a:ext cx="2291620" cy="1374972"/>
        </a:xfrm>
        <a:prstGeom prst="rect">
          <a:avLst/>
        </a:prstGeom>
        <a:solidFill>
          <a:srgbClr val="00FF99"/>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latin typeface="+mn-lt"/>
              <a:cs typeface="Calibri" panose="020F0502020204030204" pitchFamily="34" charset="0"/>
            </a:rPr>
            <a:t>→ </a:t>
          </a:r>
          <a:r>
            <a:rPr lang="en-GB" sz="1200" b="1" kern="1200" dirty="0">
              <a:solidFill>
                <a:schemeClr val="tx1"/>
              </a:solidFill>
            </a:rPr>
            <a:t>Thyroxine levels: Hormones produced by the thyroid gland, are the main regulators of basal metabolism</a:t>
          </a:r>
          <a:r>
            <a:rPr lang="el-GR" sz="1200" b="1" kern="1200" dirty="0">
              <a:solidFill>
                <a:schemeClr val="tx1"/>
              </a:solidFill>
            </a:rPr>
            <a:t>. </a:t>
          </a:r>
          <a:endParaRPr lang="en-US" sz="1200" b="1" kern="1200" dirty="0">
            <a:solidFill>
              <a:schemeClr val="tx1"/>
            </a:solidFill>
            <a:latin typeface="+mn-lt"/>
          </a:endParaRPr>
        </a:p>
      </dsp:txBody>
      <dsp:txXfrm>
        <a:off x="6137428" y="3804894"/>
        <a:ext cx="2291620" cy="1374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64454-B9B2-406E-99B6-95A5165A9E3B}">
      <dsp:nvSpPr>
        <dsp:cNvPr id="0" name=""/>
        <dsp:cNvSpPr/>
      </dsp:nvSpPr>
      <dsp:spPr>
        <a:xfrm>
          <a:off x="1585571" y="1348256"/>
          <a:ext cx="4044770" cy="4044770"/>
        </a:xfrm>
        <a:prstGeom prst="ellipse">
          <a:avLst/>
        </a:prstGeom>
        <a:blipFill rotWithShape="0">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95D17FD-3090-4966-9F27-2AFE1FE895C1}">
      <dsp:nvSpPr>
        <dsp:cNvPr id="0" name=""/>
        <dsp:cNvSpPr/>
      </dsp:nvSpPr>
      <dsp:spPr>
        <a:xfrm>
          <a:off x="2394525" y="2157210"/>
          <a:ext cx="2426862" cy="2426862"/>
        </a:xfrm>
        <a:prstGeom prst="ellipse">
          <a:avLst/>
        </a:prstGeom>
        <a:solidFill>
          <a:srgbClr val="9933FF"/>
        </a:soli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87A1E61-7D4A-450B-83CC-FF66C98EDBCB}">
      <dsp:nvSpPr>
        <dsp:cNvPr id="0" name=""/>
        <dsp:cNvSpPr/>
      </dsp:nvSpPr>
      <dsp:spPr>
        <a:xfrm>
          <a:off x="3203479" y="2966164"/>
          <a:ext cx="808954" cy="808954"/>
        </a:xfrm>
        <a:prstGeom prst="ellipse">
          <a:avLst/>
        </a:prstGeom>
        <a:solidFill>
          <a:srgbClr val="FF3300"/>
        </a:solid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5F329046-96BE-489D-95F9-A1118A67FBA8}">
      <dsp:nvSpPr>
        <dsp:cNvPr id="0" name=""/>
        <dsp:cNvSpPr/>
      </dsp:nvSpPr>
      <dsp:spPr>
        <a:xfrm>
          <a:off x="6559108" y="1511628"/>
          <a:ext cx="4601330" cy="117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just" defTabSz="533400">
            <a:lnSpc>
              <a:spcPct val="90000"/>
            </a:lnSpc>
            <a:spcBef>
              <a:spcPct val="0"/>
            </a:spcBef>
            <a:spcAft>
              <a:spcPct val="35000"/>
            </a:spcAft>
            <a:buNone/>
          </a:pPr>
          <a:r>
            <a:rPr lang="el-GR" sz="1200" b="1" kern="1200" dirty="0">
              <a:latin typeface="+mn-lt"/>
              <a:cs typeface="Calibri" panose="020F0502020204030204" pitchFamily="34" charset="0"/>
            </a:rPr>
            <a:t>→ </a:t>
          </a:r>
          <a:r>
            <a:rPr lang="en-GB" sz="1200" b="1" kern="1200" dirty="0">
              <a:latin typeface="+mn-lt"/>
            </a:rPr>
            <a:t>In addition to basal metabolism, the body needs energy to perform all the physical activities (mental and physical), related to lifestyle, such as work, reading, exercise and sleep. Therefore, a significant percentage of the body's daily energy needs are consumed to perform physical activities.</a:t>
          </a:r>
          <a:endParaRPr lang="en-US" sz="1200" b="1" kern="1200" dirty="0">
            <a:latin typeface="+mn-lt"/>
          </a:endParaRPr>
        </a:p>
      </dsp:txBody>
      <dsp:txXfrm>
        <a:off x="6559108" y="1511628"/>
        <a:ext cx="4601330" cy="1179724"/>
      </dsp:txXfrm>
    </dsp:sp>
    <dsp:sp modelId="{B044AE73-E648-4343-B8F6-B654E0931C38}">
      <dsp:nvSpPr>
        <dsp:cNvPr id="0" name=""/>
        <dsp:cNvSpPr/>
      </dsp:nvSpPr>
      <dsp:spPr>
        <a:xfrm>
          <a:off x="5798874" y="589862"/>
          <a:ext cx="5055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A17D425A-F664-4EA5-82F5-B4513DCBB0FD}">
      <dsp:nvSpPr>
        <dsp:cNvPr id="0" name=""/>
        <dsp:cNvSpPr/>
      </dsp:nvSpPr>
      <dsp:spPr>
        <a:xfrm rot="5400000">
          <a:off x="3312351" y="886141"/>
          <a:ext cx="2780105" cy="218889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FB724D33-8331-4317-B24C-964AE8C8F888}">
      <dsp:nvSpPr>
        <dsp:cNvPr id="0" name=""/>
        <dsp:cNvSpPr/>
      </dsp:nvSpPr>
      <dsp:spPr>
        <a:xfrm>
          <a:off x="6568250" y="2822762"/>
          <a:ext cx="4645539" cy="805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marL="0" lvl="0" indent="0" algn="just" defTabSz="533400">
            <a:lnSpc>
              <a:spcPct val="90000"/>
            </a:lnSpc>
            <a:spcBef>
              <a:spcPct val="0"/>
            </a:spcBef>
            <a:spcAft>
              <a:spcPct val="35000"/>
            </a:spcAft>
            <a:buNone/>
          </a:pPr>
          <a:r>
            <a:rPr lang="el-GR" sz="1200" b="1" kern="1200" dirty="0">
              <a:latin typeface="+mn-lt"/>
              <a:cs typeface="Calibri" panose="020F0502020204030204" pitchFamily="34" charset="0"/>
            </a:rPr>
            <a:t>→ </a:t>
          </a:r>
          <a:r>
            <a:rPr lang="en-GB" sz="1200" b="1" kern="1200" dirty="0"/>
            <a:t>Physical activity is any movement of the body, which is performed due to muscle contraction and which results in spending energy. Physical activity can be of an organized or unorganized form.</a:t>
          </a:r>
          <a:endParaRPr lang="en-US" sz="1100" kern="1200" dirty="0"/>
        </a:p>
      </dsp:txBody>
      <dsp:txXfrm>
        <a:off x="6568250" y="2822762"/>
        <a:ext cx="4645539" cy="805610"/>
      </dsp:txXfrm>
    </dsp:sp>
    <dsp:sp modelId="{C56DB9E2-7BB9-481B-B305-575E8E343E6B}">
      <dsp:nvSpPr>
        <dsp:cNvPr id="0" name=""/>
        <dsp:cNvSpPr/>
      </dsp:nvSpPr>
      <dsp:spPr>
        <a:xfrm>
          <a:off x="5798874" y="1769586"/>
          <a:ext cx="5055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F49EBD5-C29B-4827-98A8-A9948F1B2A32}">
      <dsp:nvSpPr>
        <dsp:cNvPr id="0" name=""/>
        <dsp:cNvSpPr/>
      </dsp:nvSpPr>
      <dsp:spPr>
        <a:xfrm rot="5400000">
          <a:off x="3909090" y="2047462"/>
          <a:ext cx="2166378" cy="160914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637BAD40-E3FF-45CF-9FB4-1D09E9A73D15}">
      <dsp:nvSpPr>
        <dsp:cNvPr id="0" name=""/>
        <dsp:cNvSpPr/>
      </dsp:nvSpPr>
      <dsp:spPr>
        <a:xfrm>
          <a:off x="6396256" y="201461"/>
          <a:ext cx="4892938" cy="1179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FF"/>
              </a:solidFill>
            </a:rPr>
            <a:t>Physical activity</a:t>
          </a:r>
        </a:p>
      </dsp:txBody>
      <dsp:txXfrm>
        <a:off x="6396256" y="201461"/>
        <a:ext cx="4892938" cy="1179724"/>
      </dsp:txXfrm>
    </dsp:sp>
    <dsp:sp modelId="{E2413E74-98A0-4A4E-8C68-3051F735F97D}">
      <dsp:nvSpPr>
        <dsp:cNvPr id="0" name=""/>
        <dsp:cNvSpPr/>
      </dsp:nvSpPr>
      <dsp:spPr>
        <a:xfrm>
          <a:off x="5798874" y="2949311"/>
          <a:ext cx="50559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615A9AB-FADF-4C1F-91C9-855EC044964C}">
      <dsp:nvSpPr>
        <dsp:cNvPr id="0" name=""/>
        <dsp:cNvSpPr/>
      </dsp:nvSpPr>
      <dsp:spPr>
        <a:xfrm rot="5400000">
          <a:off x="4506570" y="3207839"/>
          <a:ext cx="1547798" cy="1029394"/>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3A1D7-F661-47D4-967B-C584860996EF}">
      <dsp:nvSpPr>
        <dsp:cNvPr id="0" name=""/>
        <dsp:cNvSpPr/>
      </dsp:nvSpPr>
      <dsp:spPr>
        <a:xfrm>
          <a:off x="69473" y="0"/>
          <a:ext cx="2529628" cy="5431536"/>
        </a:xfrm>
        <a:prstGeom prst="roundRect">
          <a:avLst>
            <a:gd name="adj" fmla="val 10000"/>
          </a:avLst>
        </a:prstGeom>
        <a:solidFill>
          <a:srgbClr val="9933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chemeClr val="tx1"/>
              </a:solidFill>
            </a:rPr>
            <a:t>Sedentary life</a:t>
          </a:r>
          <a:endParaRPr lang="el-GR" sz="1500" b="1" kern="1200" dirty="0">
            <a:solidFill>
              <a:schemeClr val="tx1"/>
            </a:solidFill>
          </a:endParaRPr>
        </a:p>
        <a:p>
          <a:pPr marL="0" lvl="0" indent="0" algn="ctr" defTabSz="666750">
            <a:lnSpc>
              <a:spcPct val="90000"/>
            </a:lnSpc>
            <a:spcBef>
              <a:spcPct val="0"/>
            </a:spcBef>
            <a:spcAft>
              <a:spcPct val="35000"/>
            </a:spcAft>
            <a:buNone/>
          </a:pPr>
          <a:r>
            <a:rPr lang="en-GB" sz="1300" b="1" kern="1200" dirty="0">
              <a:solidFill>
                <a:schemeClr val="tx1"/>
              </a:solidFill>
            </a:rPr>
            <a:t>It includes activities with minimal intensity physical exercise (such as writing, cooking, etc.), as well as some light activities, such as slow walk and driving.</a:t>
          </a:r>
          <a:endParaRPr lang="en-US" sz="1300" b="1" kern="1200" dirty="0">
            <a:solidFill>
              <a:schemeClr val="tx1"/>
            </a:solidFill>
          </a:endParaRPr>
        </a:p>
      </dsp:txBody>
      <dsp:txXfrm>
        <a:off x="69473" y="2172614"/>
        <a:ext cx="2529628" cy="2172614"/>
      </dsp:txXfrm>
    </dsp:sp>
    <dsp:sp modelId="{AAEF75C2-D79F-497A-A3B6-AA7161A08159}">
      <dsp:nvSpPr>
        <dsp:cNvPr id="0" name=""/>
        <dsp:cNvSpPr/>
      </dsp:nvSpPr>
      <dsp:spPr>
        <a:xfrm>
          <a:off x="362876" y="325892"/>
          <a:ext cx="1808701" cy="180870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98836-9CA1-4381-8AA5-441398B53D0C}">
      <dsp:nvSpPr>
        <dsp:cNvPr id="0" name=""/>
        <dsp:cNvSpPr/>
      </dsp:nvSpPr>
      <dsp:spPr>
        <a:xfrm>
          <a:off x="2607930" y="0"/>
          <a:ext cx="2529628" cy="5431536"/>
        </a:xfrm>
        <a:prstGeom prst="roundRect">
          <a:avLst>
            <a:gd name="adj" fmla="val 10000"/>
          </a:avLst>
        </a:prstGeom>
        <a:solidFill>
          <a:srgbClr val="00FF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el-GR" sz="1600" b="1" kern="1200" dirty="0">
            <a:solidFill>
              <a:schemeClr val="tx1"/>
            </a:solidFill>
          </a:endParaRPr>
        </a:p>
        <a:p>
          <a:pPr marL="0" lvl="0" indent="0" algn="ctr" defTabSz="711200">
            <a:lnSpc>
              <a:spcPct val="90000"/>
            </a:lnSpc>
            <a:spcBef>
              <a:spcPct val="0"/>
            </a:spcBef>
            <a:spcAft>
              <a:spcPct val="35000"/>
            </a:spcAft>
            <a:buNone/>
          </a:pPr>
          <a:r>
            <a:rPr lang="en-GB" sz="1500" b="1" kern="1200" dirty="0">
              <a:solidFill>
                <a:schemeClr val="tx1"/>
              </a:solidFill>
            </a:rPr>
            <a:t>Light physical activity</a:t>
          </a:r>
          <a:endParaRPr lang="el-GR" sz="1500" b="1" kern="1200" dirty="0">
            <a:solidFill>
              <a:schemeClr val="tx1"/>
            </a:solidFill>
          </a:endParaRPr>
        </a:p>
        <a:p>
          <a:pPr marL="0" lvl="0" indent="0" algn="ctr" defTabSz="711200">
            <a:lnSpc>
              <a:spcPct val="90000"/>
            </a:lnSpc>
            <a:spcBef>
              <a:spcPct val="0"/>
            </a:spcBef>
            <a:spcAft>
              <a:spcPct val="35000"/>
            </a:spcAft>
            <a:buNone/>
          </a:pPr>
          <a:r>
            <a:rPr lang="en-GB" sz="1300" b="1" kern="1200" dirty="0">
              <a:solidFill>
                <a:schemeClr val="tx1"/>
              </a:solidFill>
            </a:rPr>
            <a:t>It refers to a lifestyle which, in addition to very light activities (</a:t>
          </a:r>
          <a:r>
            <a:rPr lang="en-GB" sz="1300" b="1" kern="1200" dirty="0" err="1">
              <a:solidFill>
                <a:schemeClr val="tx1"/>
              </a:solidFill>
            </a:rPr>
            <a:t>eg</a:t>
          </a:r>
          <a:r>
            <a:rPr lang="en-GB" sz="1300" b="1" kern="1200" dirty="0">
              <a:solidFill>
                <a:schemeClr val="tx1"/>
              </a:solidFill>
            </a:rPr>
            <a:t> slow walk, driving, etc.), includes some others, such as housework, carrying some weight and brisk walk.</a:t>
          </a:r>
          <a:endParaRPr lang="en-US" sz="1300" b="1" kern="1200" dirty="0">
            <a:solidFill>
              <a:schemeClr val="tx1"/>
            </a:solidFill>
          </a:endParaRPr>
        </a:p>
      </dsp:txBody>
      <dsp:txXfrm>
        <a:off x="2607930" y="2172614"/>
        <a:ext cx="2529628" cy="2172614"/>
      </dsp:txXfrm>
    </dsp:sp>
    <dsp:sp modelId="{8E219538-0449-4175-A847-A9EC2DD44B75}">
      <dsp:nvSpPr>
        <dsp:cNvPr id="0" name=""/>
        <dsp:cNvSpPr/>
      </dsp:nvSpPr>
      <dsp:spPr>
        <a:xfrm>
          <a:off x="2968394" y="325892"/>
          <a:ext cx="1808701" cy="180870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FCF3B0-FD49-4DA5-B847-E7E9C93EF873}">
      <dsp:nvSpPr>
        <dsp:cNvPr id="0" name=""/>
        <dsp:cNvSpPr/>
      </dsp:nvSpPr>
      <dsp:spPr>
        <a:xfrm>
          <a:off x="5213448" y="0"/>
          <a:ext cx="2529628" cy="5431536"/>
        </a:xfrm>
        <a:prstGeom prst="roundRect">
          <a:avLst>
            <a:gd name="adj" fmla="val 10000"/>
          </a:avLst>
        </a:prstGeom>
        <a:solidFill>
          <a:srgbClr val="FF33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endParaRPr lang="en-GB" sz="1500" b="1" kern="1200" dirty="0">
            <a:solidFill>
              <a:schemeClr val="tx1"/>
            </a:solidFill>
          </a:endParaRPr>
        </a:p>
        <a:p>
          <a:pPr marL="0" lvl="0" indent="0" algn="ctr" defTabSz="533400">
            <a:lnSpc>
              <a:spcPct val="90000"/>
            </a:lnSpc>
            <a:spcBef>
              <a:spcPct val="0"/>
            </a:spcBef>
            <a:spcAft>
              <a:spcPct val="35000"/>
            </a:spcAft>
            <a:buNone/>
          </a:pPr>
          <a:r>
            <a:rPr lang="en-GB" sz="1500" b="1" kern="1200" dirty="0">
              <a:solidFill>
                <a:schemeClr val="tx1"/>
              </a:solidFill>
            </a:rPr>
            <a:t>Moderate physical activity</a:t>
          </a:r>
          <a:endParaRPr lang="el-GR" sz="1500" b="1" kern="1200" dirty="0">
            <a:solidFill>
              <a:schemeClr val="tx1"/>
            </a:solidFill>
          </a:endParaRPr>
        </a:p>
        <a:p>
          <a:pPr marL="0" lvl="0" indent="0" algn="ctr" defTabSz="533400">
            <a:lnSpc>
              <a:spcPct val="90000"/>
            </a:lnSpc>
            <a:spcBef>
              <a:spcPct val="0"/>
            </a:spcBef>
            <a:spcAft>
              <a:spcPct val="35000"/>
            </a:spcAft>
            <a:buNone/>
          </a:pPr>
          <a:r>
            <a:rPr lang="en-GB" sz="1300" b="1" kern="1200" dirty="0">
              <a:solidFill>
                <a:schemeClr val="tx1"/>
              </a:solidFill>
            </a:rPr>
            <a:t>It refers to a lifestyle which, in addition to light or very light activities, includes several activities such as dancing, cycling, gardening and possibly some vigorous activities such as climbing stairs, running and sports such as football and basketball.</a:t>
          </a:r>
          <a:endParaRPr lang="en-US" sz="1300" b="1" kern="1200" dirty="0">
            <a:solidFill>
              <a:schemeClr val="tx1"/>
            </a:solidFill>
          </a:endParaRPr>
        </a:p>
      </dsp:txBody>
      <dsp:txXfrm>
        <a:off x="5213448" y="2172614"/>
        <a:ext cx="2529628" cy="2172614"/>
      </dsp:txXfrm>
    </dsp:sp>
    <dsp:sp modelId="{4342DF31-65D0-4450-8465-C13BE98DA46A}">
      <dsp:nvSpPr>
        <dsp:cNvPr id="0" name=""/>
        <dsp:cNvSpPr/>
      </dsp:nvSpPr>
      <dsp:spPr>
        <a:xfrm>
          <a:off x="5573912" y="325892"/>
          <a:ext cx="1808701" cy="180870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F2CD30-8202-41EA-83B0-92693278EDBB}">
      <dsp:nvSpPr>
        <dsp:cNvPr id="0" name=""/>
        <dsp:cNvSpPr/>
      </dsp:nvSpPr>
      <dsp:spPr>
        <a:xfrm>
          <a:off x="7818965" y="0"/>
          <a:ext cx="2529628" cy="5431536"/>
        </a:xfrm>
        <a:prstGeom prst="roundRect">
          <a:avLst>
            <a:gd name="adj" fmla="val 10000"/>
          </a:avLst>
        </a:prstGeom>
        <a:solidFill>
          <a:srgbClr val="00FF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l-GR" sz="1200" b="1" kern="1200" dirty="0">
            <a:solidFill>
              <a:schemeClr val="tx1"/>
            </a:solidFill>
          </a:endParaRPr>
        </a:p>
        <a:p>
          <a:pPr marL="0" lvl="0" indent="0" algn="ctr" defTabSz="533400">
            <a:lnSpc>
              <a:spcPct val="90000"/>
            </a:lnSpc>
            <a:spcBef>
              <a:spcPct val="0"/>
            </a:spcBef>
            <a:spcAft>
              <a:spcPct val="35000"/>
            </a:spcAft>
            <a:buNone/>
          </a:pPr>
          <a:r>
            <a:rPr lang="en-GB" sz="1500" b="1" kern="1200" dirty="0">
              <a:solidFill>
                <a:schemeClr val="tx1"/>
              </a:solidFill>
            </a:rPr>
            <a:t>Vigorous physical activity</a:t>
          </a:r>
          <a:r>
            <a:rPr lang="el-GR" sz="1500" b="1" kern="1200" dirty="0">
              <a:solidFill>
                <a:schemeClr val="tx1"/>
              </a:solidFill>
            </a:rPr>
            <a:t> </a:t>
          </a:r>
        </a:p>
        <a:p>
          <a:pPr marL="0" lvl="0" indent="0" algn="ctr" defTabSz="533400">
            <a:lnSpc>
              <a:spcPct val="90000"/>
            </a:lnSpc>
            <a:spcBef>
              <a:spcPct val="0"/>
            </a:spcBef>
            <a:spcAft>
              <a:spcPct val="35000"/>
            </a:spcAft>
            <a:buNone/>
          </a:pPr>
          <a:r>
            <a:rPr lang="en-GB" sz="1300" b="1" kern="1200" dirty="0">
              <a:solidFill>
                <a:schemeClr val="tx1"/>
              </a:solidFill>
            </a:rPr>
            <a:t>It refers to a lifestyle that includes high-energy activities. People who do such type of activity, are all those who do heavy labour, as well as those who are intensively engaged in sports.</a:t>
          </a:r>
          <a:endParaRPr lang="en-US" sz="1300" b="1" kern="1200" dirty="0">
            <a:solidFill>
              <a:schemeClr val="tx1"/>
            </a:solidFill>
          </a:endParaRPr>
        </a:p>
      </dsp:txBody>
      <dsp:txXfrm>
        <a:off x="7818965" y="2172614"/>
        <a:ext cx="2529628" cy="2172614"/>
      </dsp:txXfrm>
    </dsp:sp>
    <dsp:sp modelId="{CCC4CB96-D373-43A7-BD55-ED629B7764D9}">
      <dsp:nvSpPr>
        <dsp:cNvPr id="0" name=""/>
        <dsp:cNvSpPr/>
      </dsp:nvSpPr>
      <dsp:spPr>
        <a:xfrm>
          <a:off x="8179429" y="325892"/>
          <a:ext cx="1808701" cy="180870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D8A01A-A49C-484D-A2A8-D2D652B6B0D0}">
      <dsp:nvSpPr>
        <dsp:cNvPr id="0" name=""/>
        <dsp:cNvSpPr/>
      </dsp:nvSpPr>
      <dsp:spPr>
        <a:xfrm>
          <a:off x="838524" y="4774798"/>
          <a:ext cx="8673958" cy="656737"/>
        </a:xfrm>
        <a:prstGeom prst="leftRightArrow">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4BAB26-3838-41D3-B931-A0ADC5A5C045}">
      <dsp:nvSpPr>
        <dsp:cNvPr id="0" name=""/>
        <dsp:cNvSpPr/>
      </dsp:nvSpPr>
      <dsp:spPr>
        <a:xfrm>
          <a:off x="5456272" y="1547342"/>
          <a:ext cx="2989543" cy="709258"/>
        </a:xfrm>
        <a:custGeom>
          <a:avLst/>
          <a:gdLst/>
          <a:ahLst/>
          <a:cxnLst/>
          <a:rect l="0" t="0" r="0" b="0"/>
          <a:pathLst>
            <a:path>
              <a:moveTo>
                <a:pt x="0" y="0"/>
              </a:moveTo>
              <a:lnTo>
                <a:pt x="0" y="483672"/>
              </a:lnTo>
              <a:lnTo>
                <a:pt x="2989543" y="483672"/>
              </a:lnTo>
              <a:lnTo>
                <a:pt x="2989543" y="709258"/>
              </a:lnTo>
            </a:path>
          </a:pathLst>
        </a:custGeom>
        <a:noFill/>
        <a:ln w="12700" cap="flat" cmpd="sng" algn="ctr">
          <a:solidFill>
            <a:srgbClr val="FF00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240413B-9799-43F7-A18B-84628F5F4881}">
      <dsp:nvSpPr>
        <dsp:cNvPr id="0" name=""/>
        <dsp:cNvSpPr/>
      </dsp:nvSpPr>
      <dsp:spPr>
        <a:xfrm>
          <a:off x="5410552" y="1547342"/>
          <a:ext cx="91440" cy="709258"/>
        </a:xfrm>
        <a:custGeom>
          <a:avLst/>
          <a:gdLst/>
          <a:ahLst/>
          <a:cxnLst/>
          <a:rect l="0" t="0" r="0" b="0"/>
          <a:pathLst>
            <a:path>
              <a:moveTo>
                <a:pt x="45720" y="0"/>
              </a:moveTo>
              <a:lnTo>
                <a:pt x="45720" y="483672"/>
              </a:lnTo>
              <a:lnTo>
                <a:pt x="59015" y="483672"/>
              </a:lnTo>
              <a:lnTo>
                <a:pt x="59015" y="709258"/>
              </a:lnTo>
            </a:path>
          </a:pathLst>
        </a:custGeom>
        <a:noFill/>
        <a:ln w="12700" cap="flat" cmpd="sng" algn="ctr">
          <a:solidFill>
            <a:srgbClr val="FF00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B4D40C8-8C70-4DE5-8DBD-91211C79BA87}">
      <dsp:nvSpPr>
        <dsp:cNvPr id="0" name=""/>
        <dsp:cNvSpPr/>
      </dsp:nvSpPr>
      <dsp:spPr>
        <a:xfrm>
          <a:off x="2493320" y="1547342"/>
          <a:ext cx="2962951" cy="709258"/>
        </a:xfrm>
        <a:custGeom>
          <a:avLst/>
          <a:gdLst/>
          <a:ahLst/>
          <a:cxnLst/>
          <a:rect l="0" t="0" r="0" b="0"/>
          <a:pathLst>
            <a:path>
              <a:moveTo>
                <a:pt x="2962951" y="0"/>
              </a:moveTo>
              <a:lnTo>
                <a:pt x="2962951" y="483672"/>
              </a:lnTo>
              <a:lnTo>
                <a:pt x="0" y="483672"/>
              </a:lnTo>
              <a:lnTo>
                <a:pt x="0" y="709258"/>
              </a:lnTo>
            </a:path>
          </a:pathLst>
        </a:custGeom>
        <a:noFill/>
        <a:ln w="12700" cap="flat" cmpd="sng" algn="ctr">
          <a:solidFill>
            <a:srgbClr val="FF000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8D3946-A306-4B4A-9A45-6940F82E14A6}">
      <dsp:nvSpPr>
        <dsp:cNvPr id="0" name=""/>
        <dsp:cNvSpPr/>
      </dsp:nvSpPr>
      <dsp:spPr>
        <a:xfrm>
          <a:off x="4238716" y="1046"/>
          <a:ext cx="2435111" cy="1546295"/>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9D57DB-991A-4718-831C-CBC0509A5B3F}">
      <dsp:nvSpPr>
        <dsp:cNvPr id="0" name=""/>
        <dsp:cNvSpPr/>
      </dsp:nvSpPr>
      <dsp:spPr>
        <a:xfrm>
          <a:off x="4509284" y="258086"/>
          <a:ext cx="2435111" cy="154629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kern="1200" dirty="0">
              <a:solidFill>
                <a:srgbClr val="FF0000"/>
              </a:solidFill>
              <a:latin typeface="+mn-lt"/>
            </a:rPr>
            <a:t>Thermic effect of food</a:t>
          </a:r>
          <a:endParaRPr lang="el-GR" sz="1500" b="1" kern="1200" dirty="0">
            <a:solidFill>
              <a:srgbClr val="FF0000"/>
            </a:solidFill>
            <a:latin typeface="+mn-lt"/>
          </a:endParaRPr>
        </a:p>
      </dsp:txBody>
      <dsp:txXfrm>
        <a:off x="4554573" y="303375"/>
        <a:ext cx="2344533" cy="1455717"/>
      </dsp:txXfrm>
    </dsp:sp>
    <dsp:sp modelId="{FBD36F8B-2B37-404E-9E1F-B1CEC2C14E92}">
      <dsp:nvSpPr>
        <dsp:cNvPr id="0" name=""/>
        <dsp:cNvSpPr/>
      </dsp:nvSpPr>
      <dsp:spPr>
        <a:xfrm>
          <a:off x="1275764" y="2256600"/>
          <a:ext cx="2435111" cy="1546295"/>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0BAC0-8B82-43F9-9AC7-E160B715A5CE}">
      <dsp:nvSpPr>
        <dsp:cNvPr id="0" name=""/>
        <dsp:cNvSpPr/>
      </dsp:nvSpPr>
      <dsp:spPr>
        <a:xfrm>
          <a:off x="1546332" y="2513640"/>
          <a:ext cx="2435111" cy="154629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rgbClr val="FF0000"/>
              </a:solidFill>
              <a:latin typeface="+mn-lt"/>
              <a:cs typeface="Calibri" panose="020F0502020204030204" pitchFamily="34" charset="0"/>
            </a:rPr>
            <a:t>→</a:t>
          </a:r>
          <a:r>
            <a:rPr lang="el-GR" sz="1200" b="1" kern="1200" dirty="0">
              <a:latin typeface="+mn-lt"/>
              <a:cs typeface="Calibri" panose="020F0502020204030204" pitchFamily="34" charset="0"/>
            </a:rPr>
            <a:t> </a:t>
          </a:r>
          <a:r>
            <a:rPr lang="en-GB" sz="1200" b="1" kern="1200" dirty="0">
              <a:latin typeface="+mn-lt"/>
            </a:rPr>
            <a:t>Thermic effect of food, is the energy used by the body for the digestive process after each meal</a:t>
          </a:r>
          <a:r>
            <a:rPr lang="el-GR" sz="1200" b="1" kern="1200" dirty="0">
              <a:latin typeface="+mn-lt"/>
            </a:rPr>
            <a:t>.</a:t>
          </a:r>
        </a:p>
      </dsp:txBody>
      <dsp:txXfrm>
        <a:off x="1591621" y="2558929"/>
        <a:ext cx="2344533" cy="1455717"/>
      </dsp:txXfrm>
    </dsp:sp>
    <dsp:sp modelId="{D1CE3DD7-93C3-4E2F-BBBC-070779198283}">
      <dsp:nvSpPr>
        <dsp:cNvPr id="0" name=""/>
        <dsp:cNvSpPr/>
      </dsp:nvSpPr>
      <dsp:spPr>
        <a:xfrm>
          <a:off x="4252011" y="2256600"/>
          <a:ext cx="2435111" cy="1546295"/>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803383-1A8D-4A4E-A1FA-9BFC9BCDFD8E}">
      <dsp:nvSpPr>
        <dsp:cNvPr id="0" name=""/>
        <dsp:cNvSpPr/>
      </dsp:nvSpPr>
      <dsp:spPr>
        <a:xfrm>
          <a:off x="4522579" y="2513640"/>
          <a:ext cx="2435111" cy="154629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rgbClr val="FF0000"/>
              </a:solidFill>
              <a:latin typeface="+mn-lt"/>
              <a:cs typeface="Calibri" panose="020F0502020204030204" pitchFamily="34" charset="0"/>
            </a:rPr>
            <a:t>→ </a:t>
          </a:r>
          <a:r>
            <a:rPr lang="en-GB" sz="1200" b="1" kern="1200" dirty="0">
              <a:latin typeface="+mn-lt"/>
            </a:rPr>
            <a:t>This process involves the breakdown of food into nutrients, its absorption, utilization and storage in the body. It starts and ends 1-3 hours after each meal.</a:t>
          </a:r>
          <a:endParaRPr lang="el-GR" sz="1200" b="1" kern="1200" dirty="0">
            <a:solidFill>
              <a:schemeClr val="tx1"/>
            </a:solidFill>
            <a:latin typeface="+mn-lt"/>
          </a:endParaRPr>
        </a:p>
      </dsp:txBody>
      <dsp:txXfrm>
        <a:off x="4567868" y="2558929"/>
        <a:ext cx="2344533" cy="1455717"/>
      </dsp:txXfrm>
    </dsp:sp>
    <dsp:sp modelId="{0895D2F2-D585-427C-9D70-46A6F608B042}">
      <dsp:nvSpPr>
        <dsp:cNvPr id="0" name=""/>
        <dsp:cNvSpPr/>
      </dsp:nvSpPr>
      <dsp:spPr>
        <a:xfrm>
          <a:off x="7228259" y="2256600"/>
          <a:ext cx="2435111" cy="1546295"/>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81515B-6C73-45D2-98C7-1DFE742BBC88}">
      <dsp:nvSpPr>
        <dsp:cNvPr id="0" name=""/>
        <dsp:cNvSpPr/>
      </dsp:nvSpPr>
      <dsp:spPr>
        <a:xfrm>
          <a:off x="7498827" y="2513640"/>
          <a:ext cx="2435111" cy="154629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rgbClr val="FF0000"/>
              </a:solidFill>
              <a:latin typeface="+mn-lt"/>
              <a:cs typeface="Calibri" panose="020F0502020204030204" pitchFamily="34" charset="0"/>
            </a:rPr>
            <a:t>→</a:t>
          </a:r>
          <a:r>
            <a:rPr lang="en-GB" sz="1200" b="1" kern="1200" dirty="0">
              <a:latin typeface="+mn-lt"/>
            </a:rPr>
            <a:t> To calculate the thermic effect of food, 10% of the sum of the two aforementioned parameters is calculated, that is, basal metabolism and physical activity.</a:t>
          </a:r>
          <a:endParaRPr lang="el-GR" sz="1200" b="1" kern="1200" dirty="0">
            <a:latin typeface="+mn-lt"/>
          </a:endParaRPr>
        </a:p>
      </dsp:txBody>
      <dsp:txXfrm>
        <a:off x="7544116" y="2558929"/>
        <a:ext cx="2344533" cy="14557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903BA-24BF-4792-AFC2-393C1AC95298}">
      <dsp:nvSpPr>
        <dsp:cNvPr id="0" name=""/>
        <dsp:cNvSpPr/>
      </dsp:nvSpPr>
      <dsp:spPr>
        <a:xfrm>
          <a:off x="1603955" y="1917792"/>
          <a:ext cx="3330620" cy="1665310"/>
        </a:xfrm>
        <a:prstGeom prst="roundRect">
          <a:avLst>
            <a:gd name="adj" fmla="val 10000"/>
          </a:avLst>
        </a:prstGeom>
        <a:blipFill rotWithShape="0">
          <a:blip xmlns:r="http://schemas.openxmlformats.org/officeDocument/2006/relationships" r:embed="rId1"/>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tx1"/>
              </a:solidFill>
            </a:rPr>
            <a:t>Energy balance</a:t>
          </a:r>
          <a:endParaRPr lang="el-GR" sz="1600" b="1" kern="1200" dirty="0">
            <a:solidFill>
              <a:schemeClr val="tx1"/>
            </a:solidFill>
          </a:endParaRPr>
        </a:p>
      </dsp:txBody>
      <dsp:txXfrm>
        <a:off x="1652730" y="1966567"/>
        <a:ext cx="3233070" cy="1567760"/>
      </dsp:txXfrm>
    </dsp:sp>
    <dsp:sp modelId="{B632F1EE-6E72-490A-A77E-952AA6A630E3}">
      <dsp:nvSpPr>
        <dsp:cNvPr id="0" name=""/>
        <dsp:cNvSpPr/>
      </dsp:nvSpPr>
      <dsp:spPr>
        <a:xfrm rot="18289469">
          <a:off x="4434239" y="1765648"/>
          <a:ext cx="2332920" cy="54492"/>
        </a:xfrm>
        <a:custGeom>
          <a:avLst/>
          <a:gdLst/>
          <a:ahLst/>
          <a:cxnLst/>
          <a:rect l="0" t="0" r="0" b="0"/>
          <a:pathLst>
            <a:path>
              <a:moveTo>
                <a:pt x="0" y="27246"/>
              </a:moveTo>
              <a:lnTo>
                <a:pt x="2332920" y="27246"/>
              </a:lnTo>
            </a:path>
          </a:pathLst>
        </a:custGeom>
        <a:noFill/>
        <a:ln w="12700" cap="flat" cmpd="sng" algn="ctr">
          <a:solidFill>
            <a:srgbClr val="6600FF"/>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l-GR" sz="800" kern="1200"/>
        </a:p>
      </dsp:txBody>
      <dsp:txXfrm>
        <a:off x="5542376" y="1734571"/>
        <a:ext cx="116646" cy="116646"/>
      </dsp:txXfrm>
    </dsp:sp>
    <dsp:sp modelId="{14A4F352-1D11-45AE-954F-BE651F08E9A2}">
      <dsp:nvSpPr>
        <dsp:cNvPr id="0" name=""/>
        <dsp:cNvSpPr/>
      </dsp:nvSpPr>
      <dsp:spPr>
        <a:xfrm>
          <a:off x="6266824" y="2685"/>
          <a:ext cx="3330620" cy="1665310"/>
        </a:xfrm>
        <a:prstGeom prst="roundRect">
          <a:avLst>
            <a:gd name="adj" fmla="val 10000"/>
          </a:avLst>
        </a:prstGeom>
        <a:solidFill>
          <a:srgbClr val="999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latin typeface="Calibri" panose="020F0502020204030204" pitchFamily="34" charset="0"/>
              <a:cs typeface="Calibri" panose="020F0502020204030204" pitchFamily="34" charset="0"/>
            </a:rPr>
            <a:t>→</a:t>
          </a:r>
          <a:r>
            <a:rPr lang="el-GR" sz="1300" b="1" kern="1200" dirty="0">
              <a:solidFill>
                <a:schemeClr val="tx1"/>
              </a:solidFill>
            </a:rPr>
            <a:t> </a:t>
          </a:r>
          <a:r>
            <a:rPr lang="en-GB" sz="1300" b="1" kern="1200" dirty="0">
              <a:solidFill>
                <a:schemeClr val="tx1"/>
              </a:solidFill>
            </a:rPr>
            <a:t>The term energy balance is used when  energy input is equal to energy expenditure.</a:t>
          </a:r>
          <a:endParaRPr lang="el-GR" sz="1300" b="1" kern="1200" dirty="0">
            <a:solidFill>
              <a:schemeClr val="tx1"/>
            </a:solidFill>
          </a:endParaRPr>
        </a:p>
        <a:p>
          <a:pPr marL="0" lvl="0" indent="0" algn="ctr" defTabSz="577850">
            <a:lnSpc>
              <a:spcPct val="90000"/>
            </a:lnSpc>
            <a:spcBef>
              <a:spcPct val="0"/>
            </a:spcBef>
            <a:spcAft>
              <a:spcPct val="35000"/>
            </a:spcAft>
            <a:buNone/>
          </a:pPr>
          <a:r>
            <a:rPr lang="el-GR" sz="1300" b="1" kern="1200" dirty="0">
              <a:solidFill>
                <a:schemeClr val="tx1"/>
              </a:solidFill>
              <a:latin typeface="Calibri" panose="020F0502020204030204" pitchFamily="34" charset="0"/>
              <a:cs typeface="Calibri" panose="020F0502020204030204" pitchFamily="34" charset="0"/>
            </a:rPr>
            <a:t>→</a:t>
          </a:r>
          <a:r>
            <a:rPr lang="en-GB" sz="1300" b="1" kern="1200" dirty="0">
              <a:solidFill>
                <a:schemeClr val="tx1"/>
              </a:solidFill>
              <a:latin typeface="Calibri" panose="020F0502020204030204" pitchFamily="34" charset="0"/>
              <a:cs typeface="Calibri" panose="020F0502020204030204" pitchFamily="34" charset="0"/>
            </a:rPr>
            <a:t> Energy intake includes energy in calories obtained from the consumption of various foods and beverages.</a:t>
          </a:r>
          <a:r>
            <a:rPr lang="el-GR" sz="1300" b="1" kern="1200" dirty="0">
              <a:solidFill>
                <a:schemeClr val="tx1"/>
              </a:solidFill>
              <a:latin typeface="Calibri" panose="020F0502020204030204" pitchFamily="34" charset="0"/>
              <a:cs typeface="Calibri" panose="020F0502020204030204" pitchFamily="34" charset="0"/>
            </a:rPr>
            <a:t> </a:t>
          </a:r>
          <a:endParaRPr lang="el-GR" sz="1300" b="1" kern="1200" dirty="0">
            <a:solidFill>
              <a:schemeClr val="tx1"/>
            </a:solidFill>
          </a:endParaRPr>
        </a:p>
      </dsp:txBody>
      <dsp:txXfrm>
        <a:off x="6315599" y="51460"/>
        <a:ext cx="3233070" cy="1567760"/>
      </dsp:txXfrm>
    </dsp:sp>
    <dsp:sp modelId="{BEA89577-9621-49D7-883D-8ACC8CB978A9}">
      <dsp:nvSpPr>
        <dsp:cNvPr id="0" name=""/>
        <dsp:cNvSpPr/>
      </dsp:nvSpPr>
      <dsp:spPr>
        <a:xfrm>
          <a:off x="4934575" y="2723201"/>
          <a:ext cx="1332248" cy="54492"/>
        </a:xfrm>
        <a:custGeom>
          <a:avLst/>
          <a:gdLst/>
          <a:ahLst/>
          <a:cxnLst/>
          <a:rect l="0" t="0" r="0" b="0"/>
          <a:pathLst>
            <a:path>
              <a:moveTo>
                <a:pt x="0" y="27246"/>
              </a:moveTo>
              <a:lnTo>
                <a:pt x="1332248" y="27246"/>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67393" y="2717141"/>
        <a:ext cx="66612" cy="66612"/>
      </dsp:txXfrm>
    </dsp:sp>
    <dsp:sp modelId="{9CC14047-7B9B-4665-B995-B864DDD50E27}">
      <dsp:nvSpPr>
        <dsp:cNvPr id="0" name=""/>
        <dsp:cNvSpPr/>
      </dsp:nvSpPr>
      <dsp:spPr>
        <a:xfrm>
          <a:off x="6266824" y="1917792"/>
          <a:ext cx="3330620" cy="1665310"/>
        </a:xfrm>
        <a:prstGeom prst="roundRect">
          <a:avLst>
            <a:gd name="adj" fmla="val 10000"/>
          </a:avLst>
        </a:prstGeom>
        <a:solidFill>
          <a:srgbClr val="FF33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l-GR" sz="1300" b="1" kern="1200" dirty="0">
              <a:solidFill>
                <a:schemeClr val="tx1"/>
              </a:solidFill>
              <a:latin typeface="+mn-lt"/>
              <a:cs typeface="Calibri" panose="020F0502020204030204" pitchFamily="34" charset="0"/>
            </a:rPr>
            <a:t>→  </a:t>
          </a:r>
          <a:r>
            <a:rPr lang="en-GB" sz="1300" b="1" kern="1200" dirty="0">
              <a:solidFill>
                <a:schemeClr val="tx1"/>
              </a:solidFill>
              <a:latin typeface="+mn-lt"/>
            </a:rPr>
            <a:t>Much of the body's energy is spent on basal metabolism (involuntary functions), while the rest of the energy is spent on physical activity (voluntary functions).</a:t>
          </a:r>
          <a:endParaRPr lang="en-US" sz="1300" b="1" kern="1200" dirty="0">
            <a:solidFill>
              <a:schemeClr val="tx1"/>
            </a:solidFill>
            <a:latin typeface="+mn-lt"/>
          </a:endParaRPr>
        </a:p>
      </dsp:txBody>
      <dsp:txXfrm>
        <a:off x="6315599" y="1966567"/>
        <a:ext cx="3233070" cy="1567760"/>
      </dsp:txXfrm>
    </dsp:sp>
    <dsp:sp modelId="{869EAC40-2FF6-46DC-BE16-F3CB276C70C2}">
      <dsp:nvSpPr>
        <dsp:cNvPr id="0" name=""/>
        <dsp:cNvSpPr/>
      </dsp:nvSpPr>
      <dsp:spPr>
        <a:xfrm rot="3310531">
          <a:off x="4434239" y="3680755"/>
          <a:ext cx="2332920" cy="54492"/>
        </a:xfrm>
        <a:custGeom>
          <a:avLst/>
          <a:gdLst/>
          <a:ahLst/>
          <a:cxnLst/>
          <a:rect l="0" t="0" r="0" b="0"/>
          <a:pathLst>
            <a:path>
              <a:moveTo>
                <a:pt x="0" y="27246"/>
              </a:moveTo>
              <a:lnTo>
                <a:pt x="2332920" y="27246"/>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542376" y="3649678"/>
        <a:ext cx="116646" cy="116646"/>
      </dsp:txXfrm>
    </dsp:sp>
    <dsp:sp modelId="{3D9B4C85-3F3C-4717-B2B8-00107F4B2CE1}">
      <dsp:nvSpPr>
        <dsp:cNvPr id="0" name=""/>
        <dsp:cNvSpPr/>
      </dsp:nvSpPr>
      <dsp:spPr>
        <a:xfrm>
          <a:off x="6266824" y="3832899"/>
          <a:ext cx="3330620" cy="1665310"/>
        </a:xfrm>
        <a:prstGeom prst="roundRect">
          <a:avLst>
            <a:gd name="adj" fmla="val 10000"/>
          </a:avLst>
        </a:prstGeom>
        <a:solidFill>
          <a:srgbClr val="3399FF"/>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GB" sz="1300" b="1" i="0" kern="1200" dirty="0">
              <a:solidFill>
                <a:schemeClr val="tx1"/>
              </a:solidFill>
            </a:rPr>
            <a:t>1. Energy Intake&gt; Energy Expenditure → I get fat
2. Energy Intake = Energy Expenditure → Normal weight
3. Energy Intake &lt;Energy Expenditure → I lose weight</a:t>
          </a:r>
          <a:endParaRPr lang="el-GR" sz="1300" b="1" i="0" kern="1200" dirty="0">
            <a:solidFill>
              <a:schemeClr val="tx1"/>
            </a:solidFill>
          </a:endParaRPr>
        </a:p>
      </dsp:txBody>
      <dsp:txXfrm>
        <a:off x="6315599" y="3881674"/>
        <a:ext cx="3233070" cy="15677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6CE6-DFC7-4BAE-BDA4-B16847182E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33E989E-DE9F-4F29-A0BB-E574A3E29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445D652-66B6-4066-960F-336F114B3A05}"/>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5" name="Footer Placeholder 4">
            <a:extLst>
              <a:ext uri="{FF2B5EF4-FFF2-40B4-BE49-F238E27FC236}">
                <a16:creationId xmlns:a16="http://schemas.microsoft.com/office/drawing/2014/main" id="{7BB0C87C-FEC9-4D0D-8B91-88D8A9D8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235279-588B-4625-8C03-8C925538095A}"/>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3435402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ADB4-CA13-424C-9DB2-7336E07715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6AC1E9-04D2-4C27-8057-D61C573BCD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067EAD-CD9F-4CA1-95B3-BA815D50605E}"/>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5" name="Footer Placeholder 4">
            <a:extLst>
              <a:ext uri="{FF2B5EF4-FFF2-40B4-BE49-F238E27FC236}">
                <a16:creationId xmlns:a16="http://schemas.microsoft.com/office/drawing/2014/main" id="{BE7E3CE8-8442-4EC7-973E-F2E30B260C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966047-9093-496C-832D-4B7A73B0AA5A}"/>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97207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D60080-BB5E-4DED-81CE-8B67A902E7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EB1A29-02B3-48ED-B799-011153E2B5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7DB984-54ED-4E89-8DC1-DFBA94C04A99}"/>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5" name="Footer Placeholder 4">
            <a:extLst>
              <a:ext uri="{FF2B5EF4-FFF2-40B4-BE49-F238E27FC236}">
                <a16:creationId xmlns:a16="http://schemas.microsoft.com/office/drawing/2014/main" id="{ED849B64-C931-4E64-ACEF-9CC60F4C60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34BA90-0505-4AD6-B522-EF78C3DDA085}"/>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20221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8AAEA-F248-4D38-8BC3-BBA330BEDC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373CA-2129-4F0D-8581-99CC59A26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AF0BEC-B360-4D17-9EE1-B9CDD9B4C857}"/>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5" name="Footer Placeholder 4">
            <a:extLst>
              <a:ext uri="{FF2B5EF4-FFF2-40B4-BE49-F238E27FC236}">
                <a16:creationId xmlns:a16="http://schemas.microsoft.com/office/drawing/2014/main" id="{3DA73FBF-F5C2-4EA2-819E-7546C1D2F3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D39A3-78C1-46E8-87F3-344840D5A663}"/>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49292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CBA7-D2CC-464A-B984-3D53D6DB1D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74CE9CD-DBFD-4BE4-AFF0-7A318E313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E2646A-91BC-4DC4-A543-92E6DB0F6F27}"/>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5" name="Footer Placeholder 4">
            <a:extLst>
              <a:ext uri="{FF2B5EF4-FFF2-40B4-BE49-F238E27FC236}">
                <a16:creationId xmlns:a16="http://schemas.microsoft.com/office/drawing/2014/main" id="{16D3B46C-06A1-4F79-B6FB-ECE2F3D17A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AB9B19-FC6E-4361-802D-3ECB648AA2AD}"/>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75261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BBB1-AEA5-4993-A8EF-32229C03D1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EB3189-77C8-421E-BC7F-8FFFC8EF29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66231C-E967-475B-8F15-7190804030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FBA3BF-B066-4C11-BD14-84DEAF43CCE3}"/>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6" name="Footer Placeholder 5">
            <a:extLst>
              <a:ext uri="{FF2B5EF4-FFF2-40B4-BE49-F238E27FC236}">
                <a16:creationId xmlns:a16="http://schemas.microsoft.com/office/drawing/2014/main" id="{8F97C307-AF91-44F1-A8F8-57088F790F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C73D5-B2A5-4B37-B674-4FA013217DCE}"/>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844788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50758-6441-4112-B73C-03D32A1076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74C79A-BA8C-4EAE-9096-81ACD51835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5A33A8-8E16-4B0D-8E0B-39D00C493A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3AAFC5-F5EB-43E7-98D9-5EEDB91534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2D134F-E2AE-4968-A23D-E609F730F9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06F34E-E2B6-4B43-A409-BDCBEE4F6CA1}"/>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8" name="Footer Placeholder 7">
            <a:extLst>
              <a:ext uri="{FF2B5EF4-FFF2-40B4-BE49-F238E27FC236}">
                <a16:creationId xmlns:a16="http://schemas.microsoft.com/office/drawing/2014/main" id="{D8C18E9E-688E-4828-BDD4-2AF07C55364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AD4616-A9D3-4E99-85F2-B796A6BC6CD0}"/>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378049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E19B3-EF79-4674-A0A3-BD541AE7432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A01AF8-D086-4863-901B-9DDD06DB9214}"/>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4" name="Footer Placeholder 3">
            <a:extLst>
              <a:ext uri="{FF2B5EF4-FFF2-40B4-BE49-F238E27FC236}">
                <a16:creationId xmlns:a16="http://schemas.microsoft.com/office/drawing/2014/main" id="{3A720279-6A03-43B6-B548-495FDD8D7B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4298894-8BE6-424D-8F1F-05567DD80838}"/>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426484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9B25AF-203E-4F67-AB44-CE6ADA3B78AD}"/>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3" name="Footer Placeholder 2">
            <a:extLst>
              <a:ext uri="{FF2B5EF4-FFF2-40B4-BE49-F238E27FC236}">
                <a16:creationId xmlns:a16="http://schemas.microsoft.com/office/drawing/2014/main" id="{726F7080-89AD-498F-920F-171769B3BB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3BCB6E-9729-4E6F-8E9F-C063D3D9E8EE}"/>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3439039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B4B1-E8CA-428F-A9D2-1E7CD746B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601C00-B7DC-4BFF-B149-64C1DD0312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31217B3-723D-441C-BCEA-5954E6E1E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42FCB-BBAD-41F2-A899-825028BE47A9}"/>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6" name="Footer Placeholder 5">
            <a:extLst>
              <a:ext uri="{FF2B5EF4-FFF2-40B4-BE49-F238E27FC236}">
                <a16:creationId xmlns:a16="http://schemas.microsoft.com/office/drawing/2014/main" id="{913AC3A2-84EC-4960-8988-F4E75295FE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E4A258-E905-4407-B0A5-30B3DB1B22F3}"/>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2539887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A769-59AB-4F3E-8926-7E825E91C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EAA24D8-DD5D-4588-AFC1-69099B81CB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C796BF-90F8-4E44-B272-F1BA0409A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E9E1D-D7E0-46AE-8D46-AB4FB5D616EF}"/>
              </a:ext>
            </a:extLst>
          </p:cNvPr>
          <p:cNvSpPr>
            <a:spLocks noGrp="1"/>
          </p:cNvSpPr>
          <p:nvPr>
            <p:ph type="dt" sz="half" idx="10"/>
          </p:nvPr>
        </p:nvSpPr>
        <p:spPr/>
        <p:txBody>
          <a:bodyPr/>
          <a:lstStyle/>
          <a:p>
            <a:fld id="{CCF0615F-6106-4141-9044-8C083CD233B7}" type="datetimeFigureOut">
              <a:rPr lang="en-GB" smtClean="0"/>
              <a:t>26/07/2021</a:t>
            </a:fld>
            <a:endParaRPr lang="en-GB"/>
          </a:p>
        </p:txBody>
      </p:sp>
      <p:sp>
        <p:nvSpPr>
          <p:cNvPr id="6" name="Footer Placeholder 5">
            <a:extLst>
              <a:ext uri="{FF2B5EF4-FFF2-40B4-BE49-F238E27FC236}">
                <a16:creationId xmlns:a16="http://schemas.microsoft.com/office/drawing/2014/main" id="{4A58B773-166A-4434-94DE-26BFAEBCDA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39A879-36B3-420C-9C3C-AB677A786699}"/>
              </a:ext>
            </a:extLst>
          </p:cNvPr>
          <p:cNvSpPr>
            <a:spLocks noGrp="1"/>
          </p:cNvSpPr>
          <p:nvPr>
            <p:ph type="sldNum" sz="quarter" idx="12"/>
          </p:nvPr>
        </p:nvSpPr>
        <p:spPr/>
        <p:txBody>
          <a:bodyPr/>
          <a:lstStyle/>
          <a:p>
            <a:fld id="{2615B203-8BC0-4BD4-A417-7B429C51F606}" type="slidenum">
              <a:rPr lang="en-GB" smtClean="0"/>
              <a:t>‹#›</a:t>
            </a:fld>
            <a:endParaRPr lang="en-GB"/>
          </a:p>
        </p:txBody>
      </p:sp>
    </p:spTree>
    <p:extLst>
      <p:ext uri="{BB962C8B-B14F-4D97-AF65-F5344CB8AC3E}">
        <p14:creationId xmlns:p14="http://schemas.microsoft.com/office/powerpoint/2010/main" val="98773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D7233C-F503-45C3-8527-EC566365F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CBDB27-62FF-49DC-9AD9-03A0EAC54C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14AECC-504D-48F1-AFE3-EC6A80A8FA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0615F-6106-4141-9044-8C083CD233B7}" type="datetimeFigureOut">
              <a:rPr lang="en-GB" smtClean="0"/>
              <a:t>26/07/2021</a:t>
            </a:fld>
            <a:endParaRPr lang="en-GB"/>
          </a:p>
        </p:txBody>
      </p:sp>
      <p:sp>
        <p:nvSpPr>
          <p:cNvPr id="5" name="Footer Placeholder 4">
            <a:extLst>
              <a:ext uri="{FF2B5EF4-FFF2-40B4-BE49-F238E27FC236}">
                <a16:creationId xmlns:a16="http://schemas.microsoft.com/office/drawing/2014/main" id="{826737E3-4DC5-4029-A1F6-72968028F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9F699C-643C-4FE1-BBB9-2143AD9F4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5B203-8BC0-4BD4-A417-7B429C51F606}" type="slidenum">
              <a:rPr lang="en-GB" smtClean="0"/>
              <a:t>‹#›</a:t>
            </a:fld>
            <a:endParaRPr lang="en-GB"/>
          </a:p>
        </p:txBody>
      </p:sp>
    </p:spTree>
    <p:extLst>
      <p:ext uri="{BB962C8B-B14F-4D97-AF65-F5344CB8AC3E}">
        <p14:creationId xmlns:p14="http://schemas.microsoft.com/office/powerpoint/2010/main" val="360228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461665"/>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430887"/>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n-US"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6" name="4 - Διάγραμμα">
            <a:extLst>
              <a:ext uri="{FF2B5EF4-FFF2-40B4-BE49-F238E27FC236}">
                <a16:creationId xmlns:a16="http://schemas.microsoft.com/office/drawing/2014/main" id="{51F805CA-C389-4BC2-8EE1-C75CBAB15317}"/>
              </a:ext>
            </a:extLst>
          </p:cNvPr>
          <p:cNvGraphicFramePr/>
          <p:nvPr>
            <p:extLst>
              <p:ext uri="{D42A27DB-BD31-4B8C-83A1-F6EECF244321}">
                <p14:modId xmlns:p14="http://schemas.microsoft.com/office/powerpoint/2010/main" val="313048752"/>
              </p:ext>
            </p:extLst>
          </p:nvPr>
        </p:nvGraphicFramePr>
        <p:xfrm>
          <a:off x="510449" y="1128504"/>
          <a:ext cx="11171102" cy="5415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6798562"/>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2.1.4. </a:t>
            </a:r>
            <a:r>
              <a:rPr lang="en-GB" sz="2000" b="1" dirty="0">
                <a:solidFill>
                  <a:srgbClr val="FF0000"/>
                </a:solidFill>
              </a:rPr>
              <a:t>Example of calculating daily energy requirements</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sp>
        <p:nvSpPr>
          <p:cNvPr id="10" name="5 - Στρογγυλεμένο ορθογώνιο">
            <a:extLst>
              <a:ext uri="{FF2B5EF4-FFF2-40B4-BE49-F238E27FC236}">
                <a16:creationId xmlns:a16="http://schemas.microsoft.com/office/drawing/2014/main" id="{6E22057A-ECD7-4E88-BDE7-CCAEB3983895}"/>
              </a:ext>
            </a:extLst>
          </p:cNvPr>
          <p:cNvSpPr/>
          <p:nvPr/>
        </p:nvSpPr>
        <p:spPr>
          <a:xfrm>
            <a:off x="2148288" y="1384988"/>
            <a:ext cx="8042313" cy="1148892"/>
          </a:xfrm>
          <a:prstGeom prst="roundRect">
            <a:avLst/>
          </a:prstGeom>
          <a:solidFill>
            <a:schemeClr val="bg1"/>
          </a:solid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daily energy requirements</a:t>
            </a:r>
            <a:r>
              <a:rPr lang="el-G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l-GR"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l-GR"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Β.Μ + </a:t>
            </a:r>
            <a:r>
              <a:rPr lang="en-GB" b="1" dirty="0">
                <a:solidFill>
                  <a:srgbClr val="6600FF"/>
                </a:solidFill>
                <a:latin typeface="Calibri" panose="020F0502020204030204" pitchFamily="34" charset="0"/>
                <a:ea typeface="Calibri" panose="020F0502020204030204" pitchFamily="34" charset="0"/>
                <a:cs typeface="Times New Roman" panose="02020603050405020304" pitchFamily="18" charset="0"/>
              </a:rPr>
              <a:t>physical activity</a:t>
            </a:r>
            <a:r>
              <a:rPr lang="el-GR"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 </a:t>
            </a:r>
            <a:r>
              <a:rPr lang="en-GB" b="1" dirty="0">
                <a:solidFill>
                  <a:srgbClr val="6600FF"/>
                </a:solidFill>
                <a:latin typeface="Calibri" panose="020F0502020204030204" pitchFamily="34" charset="0"/>
                <a:ea typeface="Calibri" panose="020F0502020204030204" pitchFamily="34" charset="0"/>
                <a:cs typeface="Times New Roman" panose="02020603050405020304" pitchFamily="18" charset="0"/>
              </a:rPr>
              <a:t>thermic effect of food</a:t>
            </a:r>
            <a:endParaRPr lang="en-US"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5 - Στρογγυλεμένο ορθογώνιο">
            <a:extLst>
              <a:ext uri="{FF2B5EF4-FFF2-40B4-BE49-F238E27FC236}">
                <a16:creationId xmlns:a16="http://schemas.microsoft.com/office/drawing/2014/main" id="{0C45B105-DF31-4472-A07D-46F187E69379}"/>
              </a:ext>
            </a:extLst>
          </p:cNvPr>
          <p:cNvSpPr/>
          <p:nvPr/>
        </p:nvSpPr>
        <p:spPr>
          <a:xfrm>
            <a:off x="1784734" y="2920074"/>
            <a:ext cx="8725358" cy="3522654"/>
          </a:xfrm>
          <a:prstGeom prst="roundRect">
            <a:avLst/>
          </a:prstGeom>
          <a:noFill/>
          <a:ln w="793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TextBox 15">
            <a:extLst>
              <a:ext uri="{FF2B5EF4-FFF2-40B4-BE49-F238E27FC236}">
                <a16:creationId xmlns:a16="http://schemas.microsoft.com/office/drawing/2014/main" id="{5C9ADC70-7705-4FFE-AF9E-E7988C442D07}"/>
              </a:ext>
            </a:extLst>
          </p:cNvPr>
          <p:cNvSpPr txBox="1"/>
          <p:nvPr/>
        </p:nvSpPr>
        <p:spPr>
          <a:xfrm>
            <a:off x="1784734" y="2920073"/>
            <a:ext cx="8622532" cy="3433119"/>
          </a:xfrm>
          <a:prstGeom prst="rect">
            <a:avLst/>
          </a:prstGeom>
          <a:noFill/>
        </p:spPr>
        <p:txBody>
          <a:bodyPr wrap="square">
            <a:spAutoFit/>
          </a:bodyPr>
          <a:lstStyle/>
          <a:p>
            <a:pPr marL="0" marR="0" algn="ctr">
              <a:lnSpc>
                <a:spcPct val="107000"/>
              </a:lnSpc>
              <a:spcBef>
                <a:spcPts val="0"/>
              </a:spcBef>
              <a:spcAft>
                <a:spcPts val="800"/>
              </a:spcAft>
            </a:pPr>
            <a:endParaRPr lang="el-G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Example</a:t>
            </a:r>
            <a:endParaRPr lang="el-GR"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GB"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Calculation of the daily energy requirements of an eighteen-year-old boy, weighing 70 kg and </a:t>
            </a:r>
            <a:r>
              <a:rPr lang="en-GB"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doing </a:t>
            </a:r>
            <a:r>
              <a:rPr lang="en-GB"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light activity.</a:t>
            </a:r>
            <a:endParaRPr lang="el-GR"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6600FF"/>
                </a:solidFill>
                <a:latin typeface="Calibri" panose="020F0502020204030204" pitchFamily="34" charset="0"/>
                <a:ea typeface="Calibri" panose="020F0502020204030204" pitchFamily="34" charset="0"/>
                <a:cs typeface="Times New Roman" panose="02020603050405020304" pitchFamily="18" charset="0"/>
              </a:rPr>
              <a:t>Basal metabolism</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(Β.Μ.) = (17.5 </a:t>
            </a:r>
            <a:r>
              <a:rPr lang="en-US"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X</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70) + 651 = 1876 Κ</a:t>
            </a:r>
            <a:r>
              <a:rPr lang="en-US" sz="1800" b="1" dirty="0" err="1">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cal</a:t>
            </a:r>
            <a:endParaRPr lang="en-US" sz="1800"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a:solidFill>
                  <a:srgbClr val="6600FF"/>
                </a:solidFill>
                <a:latin typeface="Calibri" panose="020F0502020204030204" pitchFamily="34" charset="0"/>
                <a:ea typeface="Calibri" panose="020F0502020204030204" pitchFamily="34" charset="0"/>
                <a:cs typeface="Times New Roman" panose="02020603050405020304" pitchFamily="18" charset="0"/>
              </a:rPr>
              <a:t>Physical activity</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40% του Β.Μ = 1876 </a:t>
            </a:r>
            <a:r>
              <a:rPr lang="en-US"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X</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0.4 = 750.4 Κ</a:t>
            </a:r>
            <a:r>
              <a:rPr lang="en-US" sz="1800" b="1" dirty="0" err="1">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cal</a:t>
            </a:r>
            <a:r>
              <a:rPr lang="en-US"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ctr">
              <a:lnSpc>
                <a:spcPct val="107000"/>
              </a:lnSpc>
              <a:spcBef>
                <a:spcPts val="0"/>
              </a:spcBef>
              <a:spcAft>
                <a:spcPts val="800"/>
              </a:spcAft>
              <a:buFont typeface="Symbol" panose="05050102010706020507" pitchFamily="18" charset="2"/>
              <a:buChar char="·"/>
            </a:pPr>
            <a:r>
              <a:rPr lang="en-GB" b="1" dirty="0">
                <a:solidFill>
                  <a:srgbClr val="6600FF"/>
                </a:solidFill>
                <a:latin typeface="Calibri" panose="020F0502020204030204" pitchFamily="34" charset="0"/>
                <a:ea typeface="Calibri" panose="020F0502020204030204" pitchFamily="34" charset="0"/>
                <a:cs typeface="Times New Roman" panose="02020603050405020304" pitchFamily="18" charset="0"/>
              </a:rPr>
              <a:t>Thermic effect of food</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 0.1 </a:t>
            </a:r>
            <a:r>
              <a:rPr lang="en-US"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X</a:t>
            </a:r>
            <a:r>
              <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 (1876+750.4) = 262.6 Κ</a:t>
            </a:r>
            <a:r>
              <a:rPr lang="en-US" sz="1800" b="1" dirty="0" err="1">
                <a:solidFill>
                  <a:srgbClr val="6600FF"/>
                </a:solidFill>
                <a:effectLst/>
                <a:latin typeface="Calibri" panose="020F0502020204030204" pitchFamily="34" charset="0"/>
                <a:ea typeface="Calibri" panose="020F0502020204030204" pitchFamily="34" charset="0"/>
                <a:cs typeface="Times New Roman" panose="02020603050405020304" pitchFamily="18" charset="0"/>
              </a:rPr>
              <a:t>cal</a:t>
            </a:r>
            <a:endParaRPr lang="el-GR" sz="1800" b="1" dirty="0">
              <a:solidFill>
                <a:srgbClr val="6600FF"/>
              </a:solidFill>
              <a:effectLst/>
              <a:latin typeface="Calibri" panose="020F0502020204030204" pitchFamily="34" charset="0"/>
              <a:ea typeface="Calibri" panose="020F0502020204030204" pitchFamily="34" charset="0"/>
              <a:cs typeface="Times New Roman" panose="02020603050405020304" pitchFamily="18" charset="0"/>
            </a:endParaRPr>
          </a:p>
          <a:p>
            <a:pPr marR="0" algn="ctr">
              <a:lnSpc>
                <a:spcPct val="107000"/>
              </a:lnSpc>
              <a:spcBef>
                <a:spcPts val="0"/>
              </a:spcBef>
              <a:spcAft>
                <a:spcPts val="800"/>
              </a:spcAft>
            </a:pPr>
            <a:r>
              <a:rPr lang="en-GB" b="1" dirty="0">
                <a:solidFill>
                  <a:srgbClr val="FF0000"/>
                </a:solidFill>
              </a:rPr>
              <a:t>Total daily energy requirements</a:t>
            </a:r>
            <a:r>
              <a:rPr lang="el-GR" b="1" dirty="0">
                <a:solidFill>
                  <a:srgbClr val="FF0000"/>
                </a:solidFill>
              </a:rPr>
              <a:t>: 1876 +750.4 + 262.6 = 2889 Κcal</a:t>
            </a:r>
            <a:endParaRPr lang="en-US" sz="1800" b="1" dirty="0">
              <a:solidFill>
                <a:srgbClr val="FF0000"/>
              </a:solidFill>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0021075"/>
      </p:ext>
    </p:extLst>
  </p:cSld>
  <p:clrMapOvr>
    <a:masterClrMapping/>
  </p:clrMapOvr>
  <mc:AlternateContent xmlns:mc="http://schemas.openxmlformats.org/markup-compatibility/2006" xmlns:p14="http://schemas.microsoft.com/office/powerpoint/2010/main">
    <mc:Choice Requires="p14">
      <p:transition spd="slow" p14:dur="15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2.1.5. </a:t>
            </a:r>
            <a:r>
              <a:rPr lang="en-GB" sz="2000" b="1" dirty="0">
                <a:solidFill>
                  <a:srgbClr val="FF0000"/>
                </a:solidFill>
              </a:rPr>
              <a:t>General guide to energy needs by age group</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pic>
        <p:nvPicPr>
          <p:cNvPr id="6" name="Picture 5">
            <a:extLst>
              <a:ext uri="{FF2B5EF4-FFF2-40B4-BE49-F238E27FC236}">
                <a16:creationId xmlns:a16="http://schemas.microsoft.com/office/drawing/2014/main" id="{D978818F-7635-44E8-B7AC-03571CE07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287" y="1569208"/>
            <a:ext cx="6067425" cy="5153025"/>
          </a:xfrm>
          <a:prstGeom prst="rect">
            <a:avLst/>
          </a:prstGeom>
        </p:spPr>
      </p:pic>
      <p:sp>
        <p:nvSpPr>
          <p:cNvPr id="8" name="TextBox 7">
            <a:extLst>
              <a:ext uri="{FF2B5EF4-FFF2-40B4-BE49-F238E27FC236}">
                <a16:creationId xmlns:a16="http://schemas.microsoft.com/office/drawing/2014/main" id="{30AD6260-B12B-4CDF-AF90-1209C45BE9C9}"/>
              </a:ext>
            </a:extLst>
          </p:cNvPr>
          <p:cNvSpPr txBox="1"/>
          <p:nvPr/>
        </p:nvSpPr>
        <p:spPr>
          <a:xfrm>
            <a:off x="3062287" y="1272808"/>
            <a:ext cx="6067425" cy="369332"/>
          </a:xfrm>
          <a:prstGeom prst="rect">
            <a:avLst/>
          </a:prstGeom>
          <a:noFill/>
        </p:spPr>
        <p:txBody>
          <a:bodyPr wrap="square">
            <a:spAutoFit/>
          </a:bodyPr>
          <a:lstStyle/>
          <a:p>
            <a:pPr algn="ctr"/>
            <a:r>
              <a:rPr lang="en-US" sz="1800" b="1" i="1" dirty="0"/>
              <a:t>Daily calorie needs based on age, gender and activity level.</a:t>
            </a:r>
            <a:r>
              <a:rPr lang="el-GR" sz="1800" b="1" i="1" dirty="0"/>
              <a:t> </a:t>
            </a:r>
            <a:endParaRPr lang="en-US" i="1" dirty="0"/>
          </a:p>
        </p:txBody>
      </p:sp>
    </p:spTree>
    <p:extLst>
      <p:ext uri="{BB962C8B-B14F-4D97-AF65-F5344CB8AC3E}">
        <p14:creationId xmlns:p14="http://schemas.microsoft.com/office/powerpoint/2010/main" val="1051002984"/>
      </p:ext>
    </p:extLst>
  </p:cSld>
  <p:clrMapOvr>
    <a:masterClrMapping/>
  </p:clrMapOvr>
  <mc:AlternateContent xmlns:mc="http://schemas.openxmlformats.org/markup-compatibility/2006" xmlns:p14="http://schemas.microsoft.com/office/powerpoint/2010/main">
    <mc:Choice Requires="p14">
      <p:transition spd="slow" p14:dur="1500">
        <p14:conveyor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430887"/>
          </a:xfrm>
          <a:prstGeom prst="rect">
            <a:avLst/>
          </a:prstGeom>
          <a:noFill/>
        </p:spPr>
        <p:txBody>
          <a:bodyPr wrap="square">
            <a:spAutoFit/>
          </a:bodyPr>
          <a:lstStyle/>
          <a:p>
            <a:pPr algn="ctr"/>
            <a:r>
              <a:rPr lang="el-GR" sz="2200" b="1" dirty="0">
                <a:solidFill>
                  <a:srgbClr val="6600FF"/>
                </a:solidFill>
              </a:rPr>
              <a:t>3</a:t>
            </a:r>
            <a:r>
              <a:rPr lang="en-US" sz="2200" b="1" dirty="0">
                <a:solidFill>
                  <a:srgbClr val="6600FF"/>
                </a:solidFill>
              </a:rPr>
              <a:t>.</a:t>
            </a:r>
            <a:r>
              <a:rPr lang="el-GR" sz="2200" b="1" dirty="0">
                <a:solidFill>
                  <a:srgbClr val="6600FF"/>
                </a:solidFill>
              </a:rPr>
              <a:t>1. </a:t>
            </a:r>
            <a:r>
              <a:rPr lang="en-GB" sz="2200" b="1" dirty="0">
                <a:solidFill>
                  <a:srgbClr val="6600FF"/>
                </a:solidFill>
              </a:rPr>
              <a:t>Energy balance</a:t>
            </a:r>
            <a:endParaRPr lang="el-GR"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8" name="11 - Διάγραμμα">
            <a:extLst>
              <a:ext uri="{FF2B5EF4-FFF2-40B4-BE49-F238E27FC236}">
                <a16:creationId xmlns:a16="http://schemas.microsoft.com/office/drawing/2014/main" id="{5A8ED5CC-36BE-492E-BFA6-AC542411C03F}"/>
              </a:ext>
            </a:extLst>
          </p:cNvPr>
          <p:cNvGraphicFramePr/>
          <p:nvPr>
            <p:extLst>
              <p:ext uri="{D42A27DB-BD31-4B8C-83A1-F6EECF244321}">
                <p14:modId xmlns:p14="http://schemas.microsoft.com/office/powerpoint/2010/main" val="1979411378"/>
              </p:ext>
            </p:extLst>
          </p:nvPr>
        </p:nvGraphicFramePr>
        <p:xfrm>
          <a:off x="495300" y="941832"/>
          <a:ext cx="11201400" cy="5500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2652093"/>
      </p:ext>
    </p:extLst>
  </p:cSld>
  <p:clrMapOvr>
    <a:masterClrMapping/>
  </p:clrMapOvr>
  <mc:AlternateContent xmlns:mc="http://schemas.openxmlformats.org/markup-compatibility/2006" xmlns:p14="http://schemas.microsoft.com/office/powerpoint/2010/main">
    <mc:Choice Requires="p14">
      <p:transition spd="slow" p14:dur="15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430887"/>
          </a:xfrm>
          <a:prstGeom prst="rect">
            <a:avLst/>
          </a:prstGeom>
          <a:noFill/>
        </p:spPr>
        <p:txBody>
          <a:bodyPr wrap="square">
            <a:spAutoFit/>
          </a:bodyPr>
          <a:lstStyle/>
          <a:p>
            <a:pPr algn="ctr"/>
            <a:r>
              <a:rPr lang="el-GR" sz="2200" b="1" dirty="0">
                <a:solidFill>
                  <a:srgbClr val="6600FF"/>
                </a:solidFill>
              </a:rPr>
              <a:t>3</a:t>
            </a:r>
            <a:r>
              <a:rPr lang="en-US" sz="2200" b="1" dirty="0">
                <a:solidFill>
                  <a:srgbClr val="6600FF"/>
                </a:solidFill>
              </a:rPr>
              <a:t>.</a:t>
            </a:r>
            <a:r>
              <a:rPr lang="el-GR" sz="2200" b="1" dirty="0">
                <a:solidFill>
                  <a:srgbClr val="6600FF"/>
                </a:solidFill>
              </a:rPr>
              <a:t>1. </a:t>
            </a:r>
            <a:r>
              <a:rPr lang="en-GB" sz="2200" b="1" dirty="0">
                <a:solidFill>
                  <a:srgbClr val="6600FF"/>
                </a:solidFill>
              </a:rPr>
              <a:t>Energy balance</a:t>
            </a:r>
            <a:endParaRPr lang="el-GR"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pic>
        <p:nvPicPr>
          <p:cNvPr id="4" name="Picture 3">
            <a:extLst>
              <a:ext uri="{FF2B5EF4-FFF2-40B4-BE49-F238E27FC236}">
                <a16:creationId xmlns:a16="http://schemas.microsoft.com/office/drawing/2014/main" id="{983BA7AB-1169-4125-AABA-46576BF42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738" y="1036299"/>
            <a:ext cx="7390638" cy="5551572"/>
          </a:xfrm>
          <a:prstGeom prst="rect">
            <a:avLst/>
          </a:prstGeom>
        </p:spPr>
      </p:pic>
    </p:spTree>
    <p:extLst>
      <p:ext uri="{BB962C8B-B14F-4D97-AF65-F5344CB8AC3E}">
        <p14:creationId xmlns:p14="http://schemas.microsoft.com/office/powerpoint/2010/main" val="3211317108"/>
      </p:ext>
    </p:extLst>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430887"/>
          </a:xfrm>
          <a:prstGeom prst="rect">
            <a:avLst/>
          </a:prstGeom>
          <a:noFill/>
        </p:spPr>
        <p:txBody>
          <a:bodyPr wrap="square">
            <a:spAutoFit/>
          </a:bodyPr>
          <a:lstStyle/>
          <a:p>
            <a:pPr algn="ctr"/>
            <a:r>
              <a:rPr lang="el-GR" sz="2200" b="1" dirty="0">
                <a:solidFill>
                  <a:srgbClr val="6600FF"/>
                </a:solidFill>
              </a:rPr>
              <a:t>3</a:t>
            </a:r>
            <a:r>
              <a:rPr lang="en-US" sz="2200" b="1" dirty="0">
                <a:solidFill>
                  <a:srgbClr val="6600FF"/>
                </a:solidFill>
              </a:rPr>
              <a:t>.</a:t>
            </a:r>
            <a:r>
              <a:rPr lang="el-GR" sz="2200" b="1" dirty="0">
                <a:solidFill>
                  <a:srgbClr val="6600FF"/>
                </a:solidFill>
              </a:rPr>
              <a:t>1. </a:t>
            </a:r>
            <a:r>
              <a:rPr lang="en-GB" sz="2200" b="1">
                <a:solidFill>
                  <a:srgbClr val="6600FF"/>
                </a:solidFill>
              </a:rPr>
              <a:t>Energy balance</a:t>
            </a:r>
            <a:endParaRPr lang="el-GR" sz="2200" b="1" dirty="0">
              <a:solidFill>
                <a:srgbClr val="6600FF"/>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pic>
        <p:nvPicPr>
          <p:cNvPr id="8" name="Picture 7">
            <a:extLst>
              <a:ext uri="{FF2B5EF4-FFF2-40B4-BE49-F238E27FC236}">
                <a16:creationId xmlns:a16="http://schemas.microsoft.com/office/drawing/2014/main" id="{84A1130C-2D98-46EB-B10E-1F9E80DFF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331"/>
            <a:ext cx="5843016" cy="5843016"/>
          </a:xfrm>
          <a:prstGeom prst="rect">
            <a:avLst/>
          </a:prstGeom>
        </p:spPr>
      </p:pic>
      <p:pic>
        <p:nvPicPr>
          <p:cNvPr id="9" name="Picture 8">
            <a:extLst>
              <a:ext uri="{FF2B5EF4-FFF2-40B4-BE49-F238E27FC236}">
                <a16:creationId xmlns:a16="http://schemas.microsoft.com/office/drawing/2014/main" id="{35EF0B45-1CCE-42F0-9832-05F236B8E5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8393" y="630715"/>
            <a:ext cx="4379976" cy="6187819"/>
          </a:xfrm>
          <a:prstGeom prst="rect">
            <a:avLst/>
          </a:prstGeom>
        </p:spPr>
      </p:pic>
    </p:spTree>
    <p:extLst>
      <p:ext uri="{BB962C8B-B14F-4D97-AF65-F5344CB8AC3E}">
        <p14:creationId xmlns:p14="http://schemas.microsoft.com/office/powerpoint/2010/main" val="1693573680"/>
      </p:ext>
    </p:extLst>
  </p:cSld>
  <p:clrMapOvr>
    <a:masterClrMapping/>
  </p:clrMapOvr>
  <mc:AlternateContent xmlns:mc="http://schemas.openxmlformats.org/markup-compatibility/2006" xmlns:p14="http://schemas.microsoft.com/office/powerpoint/2010/main">
    <mc:Choice Requires="p14">
      <p:transition spd="slow" p14:dur="15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2.1.1. </a:t>
            </a:r>
            <a:r>
              <a:rPr lang="en-GB" sz="2000" b="1" dirty="0">
                <a:solidFill>
                  <a:srgbClr val="FF0000"/>
                </a:solidFill>
              </a:rPr>
              <a:t>Basal metabolism</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6" name="5 - Διάγραμμα">
            <a:extLst>
              <a:ext uri="{FF2B5EF4-FFF2-40B4-BE49-F238E27FC236}">
                <a16:creationId xmlns:a16="http://schemas.microsoft.com/office/drawing/2014/main" id="{15C10D1A-339A-4068-92A1-F4411C0A588C}"/>
              </a:ext>
            </a:extLst>
          </p:cNvPr>
          <p:cNvGraphicFramePr/>
          <p:nvPr>
            <p:extLst>
              <p:ext uri="{D42A27DB-BD31-4B8C-83A1-F6EECF244321}">
                <p14:modId xmlns:p14="http://schemas.microsoft.com/office/powerpoint/2010/main" val="3614290419"/>
              </p:ext>
            </p:extLst>
          </p:nvPr>
        </p:nvGraphicFramePr>
        <p:xfrm>
          <a:off x="804672" y="1225296"/>
          <a:ext cx="10588751" cy="5509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2464"/>
      </p:ext>
    </p:extLst>
  </p:cSld>
  <p:clrMapOvr>
    <a:masterClrMapping/>
  </p:clrMapOvr>
  <mc:AlternateContent xmlns:mc="http://schemas.openxmlformats.org/markup-compatibility/2006" xmlns:p14="http://schemas.microsoft.com/office/powerpoint/2010/main">
    <mc:Choice Requires="p14">
      <p:transition spd="slow" p14:dur="1500">
        <p:pull dir="r"/>
      </p:transition>
    </mc:Choice>
    <mc:Fallback xmlns="">
      <p:transition spd="slow">
        <p:pull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2.1.1. </a:t>
            </a:r>
            <a:r>
              <a:rPr lang="en-GB" sz="2000" b="1" dirty="0">
                <a:solidFill>
                  <a:srgbClr val="FF0000"/>
                </a:solidFill>
              </a:rPr>
              <a:t>Basal metabolism</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6" name="7 - Διάγραμμα">
            <a:extLst>
              <a:ext uri="{FF2B5EF4-FFF2-40B4-BE49-F238E27FC236}">
                <a16:creationId xmlns:a16="http://schemas.microsoft.com/office/drawing/2014/main" id="{EE16BB09-3D9C-4FC3-98B3-DF6A907C1082}"/>
              </a:ext>
            </a:extLst>
          </p:cNvPr>
          <p:cNvGraphicFramePr/>
          <p:nvPr>
            <p:extLst>
              <p:ext uri="{D42A27DB-BD31-4B8C-83A1-F6EECF244321}">
                <p14:modId xmlns:p14="http://schemas.microsoft.com/office/powerpoint/2010/main" val="4173018404"/>
              </p:ext>
            </p:extLst>
          </p:nvPr>
        </p:nvGraphicFramePr>
        <p:xfrm>
          <a:off x="285720" y="1463040"/>
          <a:ext cx="11747784" cy="518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2819452"/>
      </p:ext>
    </p:extLst>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2.1.1. </a:t>
            </a:r>
            <a:r>
              <a:rPr lang="en-GB" sz="2000" b="1" dirty="0">
                <a:solidFill>
                  <a:srgbClr val="FF0000"/>
                </a:solidFill>
              </a:rPr>
              <a:t>Basal metabolism</a:t>
            </a:r>
            <a:endParaRPr lang="el-GR"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sp>
        <p:nvSpPr>
          <p:cNvPr id="6" name="7 - Στρογγυλεμένο ορθογώνιο">
            <a:extLst>
              <a:ext uri="{FF2B5EF4-FFF2-40B4-BE49-F238E27FC236}">
                <a16:creationId xmlns:a16="http://schemas.microsoft.com/office/drawing/2014/main" id="{E5E617F3-77A9-4AD8-AB9C-45F06B94B6A5}"/>
              </a:ext>
            </a:extLst>
          </p:cNvPr>
          <p:cNvSpPr/>
          <p:nvPr/>
        </p:nvSpPr>
        <p:spPr>
          <a:xfrm>
            <a:off x="2614670" y="1230518"/>
            <a:ext cx="7138930" cy="1094041"/>
          </a:xfrm>
          <a:prstGeom prst="roundRect">
            <a:avLst/>
          </a:prstGeom>
          <a:noFill/>
          <a:ln w="793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a:extLst>
              <a:ext uri="{FF2B5EF4-FFF2-40B4-BE49-F238E27FC236}">
                <a16:creationId xmlns:a16="http://schemas.microsoft.com/office/drawing/2014/main" id="{01B571EF-8088-4639-9B69-68BDCAAFFB14}"/>
              </a:ext>
            </a:extLst>
          </p:cNvPr>
          <p:cNvSpPr txBox="1"/>
          <p:nvPr/>
        </p:nvSpPr>
        <p:spPr>
          <a:xfrm>
            <a:off x="2614669" y="1314293"/>
            <a:ext cx="7138930" cy="919804"/>
          </a:xfrm>
          <a:prstGeom prst="rect">
            <a:avLst/>
          </a:prstGeom>
          <a:noFill/>
        </p:spPr>
        <p:txBody>
          <a:bodyPr wrap="square">
            <a:spAutoFit/>
          </a:bodyPr>
          <a:lstStyle/>
          <a:p>
            <a:pPr marL="0" marR="0" algn="ctr">
              <a:lnSpc>
                <a:spcPct val="107000"/>
              </a:lnSpc>
              <a:spcBef>
                <a:spcPts val="0"/>
              </a:spcBef>
              <a:spcAft>
                <a:spcPts val="800"/>
              </a:spcAft>
            </a:pPr>
            <a:r>
              <a:rPr lang="en-GB" sz="1700" b="1" dirty="0">
                <a:effectLst/>
                <a:latin typeface="Calibri" panose="020F0502020204030204" pitchFamily="34" charset="0"/>
                <a:ea typeface="Calibri" panose="020F0502020204030204" pitchFamily="34" charset="0"/>
                <a:cs typeface="Times New Roman" panose="02020603050405020304" pitchFamily="18" charset="0"/>
              </a:rPr>
              <a:t>There are several ways in which </a:t>
            </a:r>
            <a:r>
              <a:rPr lang="en-GB" sz="1700" b="1" dirty="0">
                <a:latin typeface="Calibri" panose="020F0502020204030204" pitchFamily="34" charset="0"/>
                <a:ea typeface="Calibri" panose="020F0502020204030204" pitchFamily="34" charset="0"/>
                <a:cs typeface="Times New Roman" panose="02020603050405020304" pitchFamily="18" charset="0"/>
              </a:rPr>
              <a:t>someone</a:t>
            </a:r>
            <a:r>
              <a:rPr lang="en-GB" sz="1700" b="1" dirty="0">
                <a:effectLst/>
                <a:latin typeface="Calibri" panose="020F0502020204030204" pitchFamily="34" charset="0"/>
                <a:ea typeface="Calibri" panose="020F0502020204030204" pitchFamily="34" charset="0"/>
                <a:cs typeface="Times New Roman" panose="02020603050405020304" pitchFamily="18" charset="0"/>
              </a:rPr>
              <a:t> can calculate their basal metabolism. In particular, two of the formulae used to calculate basal metabolism are listed.</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7 - Στρογγυλεμένο ορθογώνιο">
            <a:extLst>
              <a:ext uri="{FF2B5EF4-FFF2-40B4-BE49-F238E27FC236}">
                <a16:creationId xmlns:a16="http://schemas.microsoft.com/office/drawing/2014/main" id="{E90D83DE-A861-4912-8D8A-D7C1B263BA45}"/>
              </a:ext>
            </a:extLst>
          </p:cNvPr>
          <p:cNvSpPr/>
          <p:nvPr/>
        </p:nvSpPr>
        <p:spPr>
          <a:xfrm>
            <a:off x="3450077" y="2500064"/>
            <a:ext cx="5473585" cy="928936"/>
          </a:xfrm>
          <a:prstGeom prst="roundRect">
            <a:avLst>
              <a:gd name="adj" fmla="val 22017"/>
            </a:avLst>
          </a:prstGeom>
          <a:noFill/>
          <a:ln w="79375">
            <a:solidFill>
              <a:srgbClr val="99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4D4B34AE-7202-4B16-ABD5-F0B58FBE56B7}"/>
              </a:ext>
            </a:extLst>
          </p:cNvPr>
          <p:cNvSpPr txBox="1"/>
          <p:nvPr/>
        </p:nvSpPr>
        <p:spPr>
          <a:xfrm>
            <a:off x="3502153" y="2593446"/>
            <a:ext cx="5340096" cy="694421"/>
          </a:xfrm>
          <a:prstGeom prst="rect">
            <a:avLst/>
          </a:prstGeom>
          <a:noFill/>
        </p:spPr>
        <p:txBody>
          <a:bodyPr wrap="square">
            <a:spAutoFit/>
          </a:bodyPr>
          <a:lstStyle/>
          <a:p>
            <a:pPr marL="0" marR="0" algn="ctr">
              <a:lnSpc>
                <a:spcPct val="107000"/>
              </a:lnSpc>
              <a:spcBef>
                <a:spcPts val="0"/>
              </a:spcBef>
              <a:spcAft>
                <a:spcPts val="800"/>
              </a:spcAft>
            </a:pPr>
            <a:r>
              <a:rPr lang="en-GB" sz="1600" b="1" u="sng" dirty="0">
                <a:latin typeface="Calibri" panose="020F0502020204030204" pitchFamily="34" charset="0"/>
                <a:ea typeface="Calibri" panose="020F0502020204030204" pitchFamily="34" charset="0"/>
                <a:cs typeface="Times New Roman" panose="02020603050405020304" pitchFamily="18" charset="0"/>
              </a:rPr>
              <a:t>Formula</a:t>
            </a:r>
            <a:r>
              <a:rPr lang="el-GR" sz="1600" b="1" u="sng" dirty="0">
                <a:latin typeface="Calibri" panose="020F0502020204030204" pitchFamily="34" charset="0"/>
                <a:ea typeface="Calibri" panose="020F0502020204030204" pitchFamily="34" charset="0"/>
                <a:cs typeface="Times New Roman" panose="02020603050405020304" pitchFamily="18" charset="0"/>
              </a:rPr>
              <a:t> 1</a:t>
            </a:r>
            <a:endParaRPr lang="el-GR" sz="16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GB" sz="1500" b="1" dirty="0">
                <a:latin typeface="Calibri" panose="020F0502020204030204" pitchFamily="34" charset="0"/>
                <a:ea typeface="Calibri" panose="020F0502020204030204" pitchFamily="34" charset="0"/>
                <a:cs typeface="Times New Roman" panose="02020603050405020304" pitchFamily="18" charset="0"/>
              </a:rPr>
              <a:t>Basal metabolism</a:t>
            </a:r>
            <a:r>
              <a:rPr lang="el-GR"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kcal</a:t>
            </a:r>
            <a:r>
              <a:rPr lang="el-GR" sz="1500" b="1" dirty="0">
                <a:effectLst/>
                <a:latin typeface="Calibri" panose="020F0502020204030204" pitchFamily="34" charset="0"/>
                <a:ea typeface="Calibri" panose="020F0502020204030204" pitchFamily="34" charset="0"/>
                <a:cs typeface="Times New Roman" panose="02020603050405020304" pitchFamily="18" charset="0"/>
              </a:rPr>
              <a:t>/</a:t>
            </a:r>
            <a:r>
              <a:rPr lang="en-GB" sz="1500" b="1" dirty="0">
                <a:latin typeface="Calibri" panose="020F0502020204030204" pitchFamily="34" charset="0"/>
                <a:ea typeface="Calibri" panose="020F0502020204030204" pitchFamily="34" charset="0"/>
                <a:cs typeface="Times New Roman" panose="02020603050405020304" pitchFamily="18" charset="0"/>
              </a:rPr>
              <a:t>hour</a:t>
            </a:r>
            <a:r>
              <a:rPr lang="el-GR" sz="1500" b="1" dirty="0">
                <a:effectLst/>
                <a:latin typeface="Calibri" panose="020F0502020204030204" pitchFamily="34" charset="0"/>
                <a:ea typeface="Calibri" panose="020F0502020204030204" pitchFamily="34" charset="0"/>
                <a:cs typeface="Times New Roman" panose="02020603050405020304" pitchFamily="18" charset="0"/>
              </a:rPr>
              <a:t>) = </a:t>
            </a:r>
            <a:r>
              <a:rPr lang="en-GB" sz="1500" b="1" dirty="0">
                <a:latin typeface="Calibri" panose="020F0502020204030204" pitchFamily="34" charset="0"/>
                <a:ea typeface="Calibri" panose="020F0502020204030204" pitchFamily="34" charset="0"/>
                <a:cs typeface="Times New Roman" panose="02020603050405020304" pitchFamily="18" charset="0"/>
              </a:rPr>
              <a:t>Body weight</a:t>
            </a:r>
            <a:r>
              <a:rPr lang="el-GR"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kg</a:t>
            </a:r>
            <a:r>
              <a:rPr lang="el-GR" sz="1500" b="1" dirty="0">
                <a:effectLst/>
                <a:latin typeface="Calibri" panose="020F0502020204030204" pitchFamily="34" charset="0"/>
                <a:ea typeface="Calibri" panose="020F0502020204030204" pitchFamily="34" charset="0"/>
                <a:cs typeface="Times New Roman" panose="02020603050405020304" pitchFamily="18" charset="0"/>
              </a:rPr>
              <a:t>)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x</a:t>
            </a:r>
            <a:r>
              <a:rPr lang="el-GR" sz="1500" b="1" dirty="0">
                <a:effectLst/>
                <a:latin typeface="Calibri" panose="020F0502020204030204" pitchFamily="34" charset="0"/>
                <a:ea typeface="Calibri" panose="020F0502020204030204" pitchFamily="34" charset="0"/>
                <a:cs typeface="Times New Roman" panose="02020603050405020304" pitchFamily="18" charset="0"/>
              </a:rPr>
              <a:t> 24</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10">
            <a:extLst>
              <a:ext uri="{FF2B5EF4-FFF2-40B4-BE49-F238E27FC236}">
                <a16:creationId xmlns:a16="http://schemas.microsoft.com/office/drawing/2014/main" id="{0FA2DB9C-F189-4232-B683-3B233AF1DD52}"/>
              </a:ext>
            </a:extLst>
          </p:cNvPr>
          <p:cNvGraphicFramePr>
            <a:graphicFrameLocks noGrp="1"/>
          </p:cNvGraphicFramePr>
          <p:nvPr>
            <p:extLst>
              <p:ext uri="{D42A27DB-BD31-4B8C-83A1-F6EECF244321}">
                <p14:modId xmlns:p14="http://schemas.microsoft.com/office/powerpoint/2010/main" val="1342047258"/>
              </p:ext>
            </p:extLst>
          </p:nvPr>
        </p:nvGraphicFramePr>
        <p:xfrm>
          <a:off x="2032000" y="3806208"/>
          <a:ext cx="8127999" cy="2636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842577050"/>
                    </a:ext>
                  </a:extLst>
                </a:gridCol>
                <a:gridCol w="2709333">
                  <a:extLst>
                    <a:ext uri="{9D8B030D-6E8A-4147-A177-3AD203B41FA5}">
                      <a16:colId xmlns:a16="http://schemas.microsoft.com/office/drawing/2014/main" val="2871224502"/>
                    </a:ext>
                  </a:extLst>
                </a:gridCol>
                <a:gridCol w="2709333">
                  <a:extLst>
                    <a:ext uri="{9D8B030D-6E8A-4147-A177-3AD203B41FA5}">
                      <a16:colId xmlns:a16="http://schemas.microsoft.com/office/drawing/2014/main" val="665057035"/>
                    </a:ext>
                  </a:extLst>
                </a:gridCol>
              </a:tblGrid>
              <a:tr h="365760">
                <a:tc gridSpan="3">
                  <a:txBody>
                    <a:bodyPr/>
                    <a:lstStyle/>
                    <a:p>
                      <a:pPr algn="ctr"/>
                      <a:r>
                        <a:rPr lang="en-GB" sz="1700" dirty="0">
                          <a:solidFill>
                            <a:schemeClr val="tx1"/>
                          </a:solidFill>
                        </a:rPr>
                        <a:t>Formula</a:t>
                      </a:r>
                      <a:r>
                        <a:rPr lang="el-GR" sz="1700" dirty="0">
                          <a:solidFill>
                            <a:schemeClr val="tx1"/>
                          </a:solidFill>
                        </a:rPr>
                        <a:t> 2</a:t>
                      </a:r>
                      <a:endParaRPr lang="en-US" sz="1700" dirty="0">
                        <a:solidFill>
                          <a:schemeClr val="tx1"/>
                        </a:solidFill>
                      </a:endParaRPr>
                    </a:p>
                  </a:txBody>
                  <a:tcPr>
                    <a:solidFill>
                      <a:srgbClr val="FF0000"/>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22471431"/>
                  </a:ext>
                </a:extLst>
              </a:tr>
              <a:tr h="370840">
                <a:tc>
                  <a:txBody>
                    <a:bodyPr/>
                    <a:lstStyle/>
                    <a:p>
                      <a:pPr algn="ctr"/>
                      <a:r>
                        <a:rPr lang="en-GB" sz="1600" b="1" dirty="0"/>
                        <a:t>Age</a:t>
                      </a:r>
                      <a:endParaRPr lang="en-US" sz="1600" b="1" dirty="0"/>
                    </a:p>
                  </a:txBody>
                  <a:tcPr>
                    <a:solidFill>
                      <a:srgbClr val="CCCCFF"/>
                    </a:solidFill>
                  </a:tcPr>
                </a:tc>
                <a:tc>
                  <a:txBody>
                    <a:bodyPr/>
                    <a:lstStyle/>
                    <a:p>
                      <a:pPr algn="ctr"/>
                      <a:r>
                        <a:rPr lang="el-GR" sz="1600" b="1" kern="1200" dirty="0">
                          <a:solidFill>
                            <a:schemeClr val="dk1"/>
                          </a:solidFill>
                          <a:effectLst/>
                          <a:latin typeface="+mn-lt"/>
                          <a:ea typeface="+mn-ea"/>
                          <a:cs typeface="+mn-cs"/>
                        </a:rPr>
                        <a:t>Β.Μ ( </a:t>
                      </a:r>
                      <a:r>
                        <a:rPr lang="en-US" sz="1600" b="1" kern="1200" dirty="0">
                          <a:solidFill>
                            <a:schemeClr val="dk1"/>
                          </a:solidFill>
                          <a:effectLst/>
                          <a:latin typeface="+mn-lt"/>
                          <a:ea typeface="+mn-ea"/>
                          <a:cs typeface="+mn-cs"/>
                        </a:rPr>
                        <a:t>Kcal</a:t>
                      </a:r>
                      <a:r>
                        <a:rPr lang="el-GR" sz="1600" b="1" kern="1200" dirty="0">
                          <a:solidFill>
                            <a:schemeClr val="dk1"/>
                          </a:solidFill>
                          <a:effectLst/>
                          <a:latin typeface="+mn-lt"/>
                          <a:ea typeface="+mn-ea"/>
                          <a:cs typeface="+mn-cs"/>
                        </a:rPr>
                        <a:t> / </a:t>
                      </a:r>
                      <a:r>
                        <a:rPr lang="en-GB" sz="1600" b="1" kern="1200" dirty="0">
                          <a:solidFill>
                            <a:schemeClr val="dk1"/>
                          </a:solidFill>
                          <a:effectLst/>
                          <a:latin typeface="+mn-lt"/>
                          <a:ea typeface="+mn-ea"/>
                          <a:cs typeface="+mn-cs"/>
                        </a:rPr>
                        <a:t>day</a:t>
                      </a:r>
                      <a:r>
                        <a:rPr lang="el-GR" sz="1600" b="1" kern="1200" dirty="0">
                          <a:solidFill>
                            <a:schemeClr val="dk1"/>
                          </a:solidFill>
                          <a:effectLst/>
                          <a:latin typeface="+mn-lt"/>
                          <a:ea typeface="+mn-ea"/>
                          <a:cs typeface="+mn-cs"/>
                        </a:rPr>
                        <a:t> ) </a:t>
                      </a:r>
                      <a:r>
                        <a:rPr lang="en-GB" sz="1600" b="1" kern="1200" dirty="0">
                          <a:solidFill>
                            <a:schemeClr val="dk1"/>
                          </a:solidFill>
                          <a:effectLst/>
                          <a:latin typeface="+mn-lt"/>
                          <a:ea typeface="+mn-ea"/>
                          <a:cs typeface="+mn-cs"/>
                        </a:rPr>
                        <a:t>men</a:t>
                      </a:r>
                      <a:endParaRPr lang="en-US" sz="1600" b="1" dirty="0"/>
                    </a:p>
                  </a:txBody>
                  <a:tcPr>
                    <a:solidFill>
                      <a:srgbClr val="CCCCFF"/>
                    </a:solidFill>
                  </a:tcPr>
                </a:tc>
                <a:tc>
                  <a:txBody>
                    <a:bodyPr/>
                    <a:lstStyle/>
                    <a:p>
                      <a:pPr algn="ctr"/>
                      <a:r>
                        <a:rPr lang="el-GR" sz="1600" b="1" kern="1200" dirty="0">
                          <a:solidFill>
                            <a:schemeClr val="dk1"/>
                          </a:solidFill>
                          <a:effectLst/>
                          <a:latin typeface="+mn-lt"/>
                          <a:ea typeface="+mn-ea"/>
                          <a:cs typeface="+mn-cs"/>
                        </a:rPr>
                        <a:t>Β.Μ ( </a:t>
                      </a:r>
                      <a:r>
                        <a:rPr lang="en-US" sz="1600" b="1" kern="1200" dirty="0">
                          <a:solidFill>
                            <a:schemeClr val="dk1"/>
                          </a:solidFill>
                          <a:effectLst/>
                          <a:latin typeface="+mn-lt"/>
                          <a:ea typeface="+mn-ea"/>
                          <a:cs typeface="+mn-cs"/>
                        </a:rPr>
                        <a:t>Kcal</a:t>
                      </a:r>
                      <a:r>
                        <a:rPr lang="el-GR" sz="1600" b="1" kern="1200" dirty="0">
                          <a:solidFill>
                            <a:schemeClr val="dk1"/>
                          </a:solidFill>
                          <a:effectLst/>
                          <a:latin typeface="+mn-lt"/>
                          <a:ea typeface="+mn-ea"/>
                          <a:cs typeface="+mn-cs"/>
                        </a:rPr>
                        <a:t> / </a:t>
                      </a:r>
                      <a:r>
                        <a:rPr lang="en-GB" sz="1600" b="1" kern="1200" dirty="0">
                          <a:solidFill>
                            <a:schemeClr val="dk1"/>
                          </a:solidFill>
                          <a:effectLst/>
                          <a:latin typeface="+mn-lt"/>
                          <a:ea typeface="+mn-ea"/>
                          <a:cs typeface="+mn-cs"/>
                        </a:rPr>
                        <a:t>day</a:t>
                      </a:r>
                      <a:r>
                        <a:rPr lang="el-GR" sz="1600" b="1" kern="1200" dirty="0">
                          <a:solidFill>
                            <a:schemeClr val="dk1"/>
                          </a:solidFill>
                          <a:effectLst/>
                          <a:latin typeface="+mn-lt"/>
                          <a:ea typeface="+mn-ea"/>
                          <a:cs typeface="+mn-cs"/>
                        </a:rPr>
                        <a:t>) </a:t>
                      </a:r>
                      <a:r>
                        <a:rPr lang="en-GB" sz="1600" b="1" kern="1200" dirty="0">
                          <a:solidFill>
                            <a:schemeClr val="dk1"/>
                          </a:solidFill>
                          <a:effectLst/>
                          <a:latin typeface="+mn-lt"/>
                          <a:ea typeface="+mn-ea"/>
                          <a:cs typeface="+mn-cs"/>
                        </a:rPr>
                        <a:t>women</a:t>
                      </a:r>
                      <a:endParaRPr lang="en-US" sz="1600" b="1" dirty="0"/>
                    </a:p>
                  </a:txBody>
                  <a:tcPr>
                    <a:solidFill>
                      <a:srgbClr val="CCCCFF"/>
                    </a:solidFill>
                  </a:tcPr>
                </a:tc>
                <a:extLst>
                  <a:ext uri="{0D108BD9-81ED-4DB2-BD59-A6C34878D82A}">
                    <a16:rowId xmlns:a16="http://schemas.microsoft.com/office/drawing/2014/main" val="2024954907"/>
                  </a:ext>
                </a:extLst>
              </a:tr>
              <a:tr h="370840">
                <a:tc>
                  <a:txBody>
                    <a:bodyPr/>
                    <a:lstStyle/>
                    <a:p>
                      <a:pPr algn="l"/>
                      <a:r>
                        <a:rPr lang="el-GR" sz="1600" b="1" dirty="0"/>
                        <a:t>10 - 18</a:t>
                      </a:r>
                      <a:endParaRPr lang="en-US" sz="1600" b="1" dirty="0"/>
                    </a:p>
                  </a:txBody>
                  <a:tcPr>
                    <a:solidFill>
                      <a:srgbClr val="9FFF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(17.5 Χ Β) + 651</a:t>
                      </a:r>
                    </a:p>
                    <a:p>
                      <a:pPr algn="ctr"/>
                      <a:endParaRPr lang="en-US" sz="1600" b="1" dirty="0"/>
                    </a:p>
                  </a:txBody>
                  <a:tcPr>
                    <a:solidFill>
                      <a:srgbClr val="9FFFCA"/>
                    </a:solidFill>
                  </a:tcPr>
                </a:tc>
                <a:tc>
                  <a:txBody>
                    <a:bodyPr/>
                    <a:lstStyle/>
                    <a:p>
                      <a:pPr algn="ctr"/>
                      <a:r>
                        <a:rPr lang="en-US" sz="1600" b="1" kern="1200" dirty="0">
                          <a:solidFill>
                            <a:schemeClr val="dk1"/>
                          </a:solidFill>
                          <a:effectLst/>
                          <a:latin typeface="+mn-lt"/>
                          <a:ea typeface="+mn-ea"/>
                          <a:cs typeface="+mn-cs"/>
                        </a:rPr>
                        <a:t>(12.2 Χ Β) + 746</a:t>
                      </a:r>
                      <a:endParaRPr lang="en-US" sz="1600" b="1" dirty="0"/>
                    </a:p>
                  </a:txBody>
                  <a:tcPr>
                    <a:solidFill>
                      <a:srgbClr val="9FFFCA"/>
                    </a:solidFill>
                  </a:tcPr>
                </a:tc>
                <a:extLst>
                  <a:ext uri="{0D108BD9-81ED-4DB2-BD59-A6C34878D82A}">
                    <a16:rowId xmlns:a16="http://schemas.microsoft.com/office/drawing/2014/main" val="4171732075"/>
                  </a:ext>
                </a:extLst>
              </a:tr>
              <a:tr h="370840">
                <a:tc>
                  <a:txBody>
                    <a:bodyPr/>
                    <a:lstStyle/>
                    <a:p>
                      <a:r>
                        <a:rPr lang="el-GR" sz="1600" b="1" dirty="0"/>
                        <a:t>18 - 30</a:t>
                      </a:r>
                      <a:endParaRPr lang="en-US" sz="1600" b="1" dirty="0"/>
                    </a:p>
                  </a:txBody>
                  <a:tcPr>
                    <a:solidFill>
                      <a:srgbClr val="9FFFCA"/>
                    </a:solidFill>
                  </a:tcPr>
                </a:tc>
                <a:tc>
                  <a:txBody>
                    <a:bodyPr/>
                    <a:lstStyle/>
                    <a:p>
                      <a:pPr algn="ctr"/>
                      <a:r>
                        <a:rPr lang="el-GR" sz="1600" b="1" dirty="0">
                          <a:solidFill>
                            <a:schemeClr val="tx1"/>
                          </a:solidFill>
                        </a:rPr>
                        <a:t>(15.3 Χ Β) + 679</a:t>
                      </a:r>
                      <a:endParaRPr lang="en-US" sz="1600" b="1" dirty="0">
                        <a:solidFill>
                          <a:schemeClr val="tx1"/>
                        </a:solidFill>
                      </a:endParaRPr>
                    </a:p>
                  </a:txBody>
                  <a:tcPr>
                    <a:solidFill>
                      <a:srgbClr val="9FFFCA"/>
                    </a:solidFill>
                  </a:tcPr>
                </a:tc>
                <a:tc>
                  <a:txBody>
                    <a:bodyPr/>
                    <a:lstStyle/>
                    <a:p>
                      <a:pPr algn="ctr"/>
                      <a:r>
                        <a:rPr lang="el-GR" sz="1600" b="1" dirty="0">
                          <a:solidFill>
                            <a:schemeClr val="tx1"/>
                          </a:solidFill>
                        </a:rPr>
                        <a:t>(14.7 Χ Β) + 496</a:t>
                      </a:r>
                      <a:endParaRPr lang="en-US" sz="1600" b="1" dirty="0">
                        <a:solidFill>
                          <a:schemeClr val="tx1"/>
                        </a:solidFill>
                      </a:endParaRPr>
                    </a:p>
                  </a:txBody>
                  <a:tcPr>
                    <a:solidFill>
                      <a:srgbClr val="9FFFCA"/>
                    </a:solidFill>
                  </a:tcPr>
                </a:tc>
                <a:extLst>
                  <a:ext uri="{0D108BD9-81ED-4DB2-BD59-A6C34878D82A}">
                    <a16:rowId xmlns:a16="http://schemas.microsoft.com/office/drawing/2014/main" val="1955986272"/>
                  </a:ext>
                </a:extLst>
              </a:tr>
              <a:tr h="370840">
                <a:tc>
                  <a:txBody>
                    <a:bodyPr/>
                    <a:lstStyle/>
                    <a:p>
                      <a:r>
                        <a:rPr lang="el-GR" sz="1600" b="1" dirty="0"/>
                        <a:t>30 - 60</a:t>
                      </a:r>
                      <a:endParaRPr lang="en-US" sz="1600" b="1" dirty="0"/>
                    </a:p>
                  </a:txBody>
                  <a:tcPr>
                    <a:solidFill>
                      <a:srgbClr val="9FFFCA"/>
                    </a:solidFill>
                  </a:tcPr>
                </a:tc>
                <a:tc>
                  <a:txBody>
                    <a:bodyPr/>
                    <a:lstStyle/>
                    <a:p>
                      <a:pPr algn="ctr"/>
                      <a:r>
                        <a:rPr lang="el-GR" sz="1600" b="1" dirty="0">
                          <a:solidFill>
                            <a:schemeClr val="tx1"/>
                          </a:solidFill>
                        </a:rPr>
                        <a:t>(11.6 Χ Β) + 879</a:t>
                      </a:r>
                      <a:endParaRPr lang="en-US" sz="1600" b="1" dirty="0">
                        <a:solidFill>
                          <a:schemeClr val="tx1"/>
                        </a:solidFill>
                      </a:endParaRPr>
                    </a:p>
                  </a:txBody>
                  <a:tcPr>
                    <a:solidFill>
                      <a:srgbClr val="9FFFCA"/>
                    </a:solidFill>
                  </a:tcPr>
                </a:tc>
                <a:tc>
                  <a:txBody>
                    <a:bodyPr/>
                    <a:lstStyle/>
                    <a:p>
                      <a:pPr algn="ctr"/>
                      <a:r>
                        <a:rPr lang="el-GR" sz="1600" b="1" dirty="0">
                          <a:solidFill>
                            <a:schemeClr val="tx1"/>
                          </a:solidFill>
                        </a:rPr>
                        <a:t>(8.7 Χ Β) + 829 </a:t>
                      </a:r>
                      <a:endParaRPr lang="en-US" sz="1600" b="1" dirty="0">
                        <a:solidFill>
                          <a:schemeClr val="tx1"/>
                        </a:solidFill>
                      </a:endParaRPr>
                    </a:p>
                  </a:txBody>
                  <a:tcPr>
                    <a:solidFill>
                      <a:srgbClr val="9FFFCA"/>
                    </a:solidFill>
                  </a:tcPr>
                </a:tc>
                <a:extLst>
                  <a:ext uri="{0D108BD9-81ED-4DB2-BD59-A6C34878D82A}">
                    <a16:rowId xmlns:a16="http://schemas.microsoft.com/office/drawing/2014/main" val="22519325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&gt; 60</a:t>
                      </a:r>
                    </a:p>
                    <a:p>
                      <a:endParaRPr lang="en-US" sz="1600" b="1" dirty="0"/>
                    </a:p>
                  </a:txBody>
                  <a:tcPr>
                    <a:solidFill>
                      <a:srgbClr val="9FFFCA"/>
                    </a:solidFill>
                  </a:tcPr>
                </a:tc>
                <a:tc>
                  <a:txBody>
                    <a:bodyPr/>
                    <a:lstStyle/>
                    <a:p>
                      <a:pPr algn="ctr"/>
                      <a:r>
                        <a:rPr lang="el-GR" sz="1600" b="1" dirty="0"/>
                        <a:t>(13.5 Χ Β) + 487</a:t>
                      </a:r>
                      <a:endParaRPr lang="en-US" sz="1600" b="1" dirty="0"/>
                    </a:p>
                  </a:txBody>
                  <a:tcPr>
                    <a:solidFill>
                      <a:srgbClr val="9FFFCA"/>
                    </a:solidFill>
                  </a:tcPr>
                </a:tc>
                <a:tc>
                  <a:txBody>
                    <a:bodyPr/>
                    <a:lstStyle/>
                    <a:p>
                      <a:pPr algn="ctr"/>
                      <a:r>
                        <a:rPr lang="el-GR" sz="1600" b="1" dirty="0"/>
                        <a:t>(10.5 Χ Β) + 596 </a:t>
                      </a:r>
                      <a:endParaRPr lang="en-US" sz="1600" b="1" dirty="0"/>
                    </a:p>
                  </a:txBody>
                  <a:tcPr>
                    <a:solidFill>
                      <a:srgbClr val="9FFFCA"/>
                    </a:solidFill>
                  </a:tcPr>
                </a:tc>
                <a:extLst>
                  <a:ext uri="{0D108BD9-81ED-4DB2-BD59-A6C34878D82A}">
                    <a16:rowId xmlns:a16="http://schemas.microsoft.com/office/drawing/2014/main" val="3084808242"/>
                  </a:ext>
                </a:extLst>
              </a:tr>
            </a:tbl>
          </a:graphicData>
        </a:graphic>
      </p:graphicFrame>
      <p:sp>
        <p:nvSpPr>
          <p:cNvPr id="12" name="TextBox 11">
            <a:extLst>
              <a:ext uri="{FF2B5EF4-FFF2-40B4-BE49-F238E27FC236}">
                <a16:creationId xmlns:a16="http://schemas.microsoft.com/office/drawing/2014/main" id="{6A9B5BAE-474C-4C2D-88B4-755F4C9E896E}"/>
              </a:ext>
            </a:extLst>
          </p:cNvPr>
          <p:cNvSpPr txBox="1"/>
          <p:nvPr/>
        </p:nvSpPr>
        <p:spPr>
          <a:xfrm>
            <a:off x="8350785" y="6520921"/>
            <a:ext cx="3841215" cy="296876"/>
          </a:xfrm>
          <a:prstGeom prst="rect">
            <a:avLst/>
          </a:prstGeom>
          <a:noFill/>
        </p:spPr>
        <p:txBody>
          <a:bodyPr wrap="square">
            <a:spAutoFit/>
          </a:bodyPr>
          <a:lstStyle/>
          <a:p>
            <a:pPr marL="0" marR="0" algn="ctr">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Β = </a:t>
            </a:r>
            <a:r>
              <a:rPr lang="el-GR" sz="1300" b="1" dirty="0">
                <a:latin typeface="Calibri" panose="020F0502020204030204" pitchFamily="34" charset="0"/>
                <a:ea typeface="Calibri" panose="020F0502020204030204" pitchFamily="34" charset="0"/>
                <a:cs typeface="Times New Roman" panose="02020603050405020304" pitchFamily="18" charset="0"/>
              </a:rPr>
              <a:t>Σω</a:t>
            </a:r>
            <a:r>
              <a:rPr lang="en-US" sz="1300" b="1" dirty="0">
                <a:effectLst/>
                <a:latin typeface="Calibri" panose="020F0502020204030204" pitchFamily="34" charset="0"/>
                <a:ea typeface="Calibri" panose="020F0502020204030204" pitchFamily="34" charset="0"/>
                <a:cs typeface="Times New Roman" panose="02020603050405020304" pitchFamily="18" charset="0"/>
              </a:rPr>
              <a:t>μα</a:t>
            </a:r>
            <a:r>
              <a:rPr lang="en-US" sz="1300" b="1" dirty="0" err="1">
                <a:effectLst/>
                <a:latin typeface="Calibri" panose="020F0502020204030204" pitchFamily="34" charset="0"/>
                <a:ea typeface="Calibri" panose="020F0502020204030204" pitchFamily="34" charset="0"/>
                <a:cs typeface="Times New Roman" panose="02020603050405020304" pitchFamily="18" charset="0"/>
              </a:rPr>
              <a:t>τικό</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βάρος σε κιλά</a:t>
            </a:r>
          </a:p>
        </p:txBody>
      </p:sp>
    </p:spTree>
    <p:extLst>
      <p:ext uri="{BB962C8B-B14F-4D97-AF65-F5344CB8AC3E}">
        <p14:creationId xmlns:p14="http://schemas.microsoft.com/office/powerpoint/2010/main" val="2898223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2.1.2. </a:t>
            </a:r>
            <a:r>
              <a:rPr lang="en-GB" sz="2000" b="1" dirty="0">
                <a:solidFill>
                  <a:srgbClr val="FF0000"/>
                </a:solidFill>
              </a:rPr>
              <a:t>Physical activity</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4" name="Diagram 3">
            <a:extLst>
              <a:ext uri="{FF2B5EF4-FFF2-40B4-BE49-F238E27FC236}">
                <a16:creationId xmlns:a16="http://schemas.microsoft.com/office/drawing/2014/main" id="{82DAD4CF-3576-4B2C-9315-BD33951A0F2C}"/>
              </a:ext>
            </a:extLst>
          </p:cNvPr>
          <p:cNvGraphicFramePr/>
          <p:nvPr>
            <p:extLst>
              <p:ext uri="{D42A27DB-BD31-4B8C-83A1-F6EECF244321}">
                <p14:modId xmlns:p14="http://schemas.microsoft.com/office/powerpoint/2010/main" val="1026786619"/>
              </p:ext>
            </p:extLst>
          </p:nvPr>
        </p:nvGraphicFramePr>
        <p:xfrm>
          <a:off x="301752" y="1153936"/>
          <a:ext cx="11347704" cy="53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2773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airplan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2.1.2. </a:t>
            </a:r>
            <a:r>
              <a:rPr lang="en-GB" sz="2000" b="1" dirty="0">
                <a:solidFill>
                  <a:srgbClr val="FF0000"/>
                </a:solidFill>
              </a:rPr>
              <a:t>Physical activity</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sp>
        <p:nvSpPr>
          <p:cNvPr id="6" name="5 - Στρογγυλεμένο ορθογώνιο">
            <a:extLst>
              <a:ext uri="{FF2B5EF4-FFF2-40B4-BE49-F238E27FC236}">
                <a16:creationId xmlns:a16="http://schemas.microsoft.com/office/drawing/2014/main" id="{523D29BD-57A1-423C-8628-0FE505420B99}"/>
              </a:ext>
            </a:extLst>
          </p:cNvPr>
          <p:cNvSpPr/>
          <p:nvPr/>
        </p:nvSpPr>
        <p:spPr>
          <a:xfrm>
            <a:off x="2514600" y="1305801"/>
            <a:ext cx="7050024" cy="1595962"/>
          </a:xfrm>
          <a:prstGeom prst="roundRect">
            <a:avLst/>
          </a:prstGeom>
          <a:noFill/>
          <a:ln w="79375">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a:extLst>
              <a:ext uri="{FF2B5EF4-FFF2-40B4-BE49-F238E27FC236}">
                <a16:creationId xmlns:a16="http://schemas.microsoft.com/office/drawing/2014/main" id="{BB27E83B-C051-4DDF-B95C-679FB5ADDA9C}"/>
              </a:ext>
            </a:extLst>
          </p:cNvPr>
          <p:cNvSpPr txBox="1"/>
          <p:nvPr/>
        </p:nvSpPr>
        <p:spPr>
          <a:xfrm>
            <a:off x="2514600" y="1305801"/>
            <a:ext cx="6949440" cy="1199752"/>
          </a:xfrm>
          <a:prstGeom prst="rect">
            <a:avLst/>
          </a:prstGeom>
          <a:noFill/>
        </p:spPr>
        <p:txBody>
          <a:bodyPr wrap="square">
            <a:spAutoFit/>
          </a:bodyPr>
          <a:lstStyle/>
          <a:p>
            <a:pPr marL="0" marR="0" algn="ctr">
              <a:lnSpc>
                <a:spcPct val="107000"/>
              </a:lnSpc>
              <a:spcBef>
                <a:spcPts val="0"/>
              </a:spcBef>
              <a:spcAft>
                <a:spcPts val="800"/>
              </a:spcAft>
            </a:pPr>
            <a:r>
              <a:rPr lang="en-GB" sz="1700" b="1" dirty="0">
                <a:effectLst/>
                <a:latin typeface="Calibri" panose="020F0502020204030204" pitchFamily="34" charset="0"/>
                <a:ea typeface="Calibri" panose="020F0502020204030204" pitchFamily="34" charset="0"/>
                <a:cs typeface="Times New Roman" panose="02020603050405020304" pitchFamily="18" charset="0"/>
              </a:rPr>
              <a:t>The energy spent on human physical activity depends on the type of activity and its duration. The energy required for physical activity is calculated by multiplying basal metabolism by the corresponding percentage of the form of physical activity.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8">
            <a:extLst>
              <a:ext uri="{FF2B5EF4-FFF2-40B4-BE49-F238E27FC236}">
                <a16:creationId xmlns:a16="http://schemas.microsoft.com/office/drawing/2014/main" id="{02A568B8-694C-4CE3-A7F6-074BD52339C3}"/>
              </a:ext>
            </a:extLst>
          </p:cNvPr>
          <p:cNvGraphicFramePr>
            <a:graphicFrameLocks noGrp="1"/>
          </p:cNvGraphicFramePr>
          <p:nvPr>
            <p:extLst>
              <p:ext uri="{D42A27DB-BD31-4B8C-83A1-F6EECF244321}">
                <p14:modId xmlns:p14="http://schemas.microsoft.com/office/powerpoint/2010/main" val="3987503249"/>
              </p:ext>
            </p:extLst>
          </p:nvPr>
        </p:nvGraphicFramePr>
        <p:xfrm>
          <a:off x="1939544" y="3429000"/>
          <a:ext cx="8312912" cy="2640923"/>
        </p:xfrm>
        <a:graphic>
          <a:graphicData uri="http://schemas.openxmlformats.org/drawingml/2006/table">
            <a:tbl>
              <a:tblPr firstRow="1" bandRow="1">
                <a:tableStyleId>{5C22544A-7EE6-4342-B048-85BDC9FD1C3A}</a:tableStyleId>
              </a:tblPr>
              <a:tblGrid>
                <a:gridCol w="4156456">
                  <a:extLst>
                    <a:ext uri="{9D8B030D-6E8A-4147-A177-3AD203B41FA5}">
                      <a16:colId xmlns:a16="http://schemas.microsoft.com/office/drawing/2014/main" val="2863284737"/>
                    </a:ext>
                  </a:extLst>
                </a:gridCol>
                <a:gridCol w="4156456">
                  <a:extLst>
                    <a:ext uri="{9D8B030D-6E8A-4147-A177-3AD203B41FA5}">
                      <a16:colId xmlns:a16="http://schemas.microsoft.com/office/drawing/2014/main" val="1579594421"/>
                    </a:ext>
                  </a:extLst>
                </a:gridCol>
              </a:tblGrid>
              <a:tr h="395056">
                <a:tc>
                  <a:txBody>
                    <a:bodyPr/>
                    <a:lstStyle/>
                    <a:p>
                      <a:pPr algn="ctr"/>
                      <a:r>
                        <a:rPr lang="en-GB" sz="1800" dirty="0">
                          <a:solidFill>
                            <a:schemeClr val="tx1"/>
                          </a:solidFill>
                        </a:rPr>
                        <a:t>Form of daily physical activity</a:t>
                      </a:r>
                      <a:endParaRPr lang="en-US" sz="1800" dirty="0">
                        <a:solidFill>
                          <a:schemeClr val="tx1"/>
                        </a:solidFill>
                      </a:endParaRPr>
                    </a:p>
                  </a:txBody>
                  <a:tcPr>
                    <a:solidFill>
                      <a:srgbClr val="00FF99"/>
                    </a:solidFill>
                  </a:tcPr>
                </a:tc>
                <a:tc>
                  <a:txBody>
                    <a:bodyPr/>
                    <a:lstStyle/>
                    <a:p>
                      <a:pPr algn="ctr"/>
                      <a:r>
                        <a:rPr lang="en-GB" sz="1800" dirty="0">
                          <a:solidFill>
                            <a:schemeClr val="tx1"/>
                          </a:solidFill>
                        </a:rPr>
                        <a:t>Energy requirements of physical activity</a:t>
                      </a:r>
                      <a:endParaRPr lang="en-US" sz="1800" dirty="0">
                        <a:solidFill>
                          <a:schemeClr val="tx1"/>
                        </a:solidFill>
                      </a:endParaRPr>
                    </a:p>
                  </a:txBody>
                  <a:tcPr>
                    <a:solidFill>
                      <a:srgbClr val="00FF99"/>
                    </a:solidFill>
                  </a:tcPr>
                </a:tc>
                <a:extLst>
                  <a:ext uri="{0D108BD9-81ED-4DB2-BD59-A6C34878D82A}">
                    <a16:rowId xmlns:a16="http://schemas.microsoft.com/office/drawing/2014/main" val="1843743630"/>
                  </a:ext>
                </a:extLst>
              </a:tr>
              <a:tr h="395056">
                <a:tc>
                  <a:txBody>
                    <a:bodyPr/>
                    <a:lstStyle/>
                    <a:p>
                      <a:pPr algn="ctr"/>
                      <a:r>
                        <a:rPr lang="en-US" sz="1600" b="1" dirty="0"/>
                        <a:t>Sedentary life</a:t>
                      </a:r>
                    </a:p>
                  </a:txBody>
                  <a:tcPr>
                    <a:solidFill>
                      <a:srgbClr val="9999FF"/>
                    </a:solidFill>
                  </a:tcPr>
                </a:tc>
                <a:tc>
                  <a:txBody>
                    <a:bodyPr/>
                    <a:lstStyle/>
                    <a:p>
                      <a:pPr algn="ctr"/>
                      <a:r>
                        <a:rPr lang="el-GR" sz="1600" b="1" dirty="0"/>
                        <a:t>20% </a:t>
                      </a:r>
                      <a:r>
                        <a:rPr lang="en-GB" sz="1600" b="1" dirty="0"/>
                        <a:t>of</a:t>
                      </a:r>
                      <a:r>
                        <a:rPr lang="el-GR" sz="1600" b="1" dirty="0"/>
                        <a:t> Β.Μ. </a:t>
                      </a:r>
                      <a:endParaRPr lang="en-US" sz="1600" b="1" dirty="0"/>
                    </a:p>
                  </a:txBody>
                  <a:tcPr>
                    <a:solidFill>
                      <a:srgbClr val="9999FF"/>
                    </a:solidFill>
                  </a:tcPr>
                </a:tc>
                <a:extLst>
                  <a:ext uri="{0D108BD9-81ED-4DB2-BD59-A6C34878D82A}">
                    <a16:rowId xmlns:a16="http://schemas.microsoft.com/office/drawing/2014/main" val="4055018110"/>
                  </a:ext>
                </a:extLst>
              </a:tr>
              <a:tr h="616937">
                <a:tc>
                  <a:txBody>
                    <a:bodyPr/>
                    <a:lstStyle/>
                    <a:p>
                      <a:pPr algn="ctr"/>
                      <a:r>
                        <a:rPr lang="en-GB" sz="1600" b="1" dirty="0"/>
                        <a:t>Light physical activity</a:t>
                      </a:r>
                      <a:endParaRPr lang="en-US" sz="1600" b="1" dirty="0"/>
                    </a:p>
                  </a:txBody>
                  <a:tcPr>
                    <a:solidFill>
                      <a:srgbClr val="99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t>40% </a:t>
                      </a:r>
                      <a:r>
                        <a:rPr lang="en-GB" sz="1600" b="1" dirty="0"/>
                        <a:t>of</a:t>
                      </a:r>
                      <a:r>
                        <a:rPr lang="el-GR" sz="1600" b="1" dirty="0"/>
                        <a:t> Β.Μ. </a:t>
                      </a:r>
                      <a:endParaRPr lang="en-US" sz="1600" b="1" dirty="0"/>
                    </a:p>
                    <a:p>
                      <a:pPr algn="ctr"/>
                      <a:endParaRPr lang="en-US" sz="1600" dirty="0"/>
                    </a:p>
                  </a:txBody>
                  <a:tcPr>
                    <a:solidFill>
                      <a:srgbClr val="9999FF"/>
                    </a:solidFill>
                  </a:tcPr>
                </a:tc>
                <a:extLst>
                  <a:ext uri="{0D108BD9-81ED-4DB2-BD59-A6C34878D82A}">
                    <a16:rowId xmlns:a16="http://schemas.microsoft.com/office/drawing/2014/main" val="1292851673"/>
                  </a:ext>
                </a:extLst>
              </a:tr>
              <a:tr h="616937">
                <a:tc>
                  <a:txBody>
                    <a:bodyPr/>
                    <a:lstStyle/>
                    <a:p>
                      <a:pPr algn="ctr"/>
                      <a:r>
                        <a:rPr lang="en-GB" sz="1600" b="1" dirty="0"/>
                        <a:t>Moderate physical activity</a:t>
                      </a:r>
                      <a:endParaRPr lang="en-US" sz="1600" b="1" dirty="0"/>
                    </a:p>
                  </a:txBody>
                  <a:tcPr>
                    <a:solidFill>
                      <a:srgbClr val="99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t>60% </a:t>
                      </a:r>
                      <a:r>
                        <a:rPr lang="en-GB" sz="1600" b="1" dirty="0"/>
                        <a:t>of</a:t>
                      </a:r>
                      <a:r>
                        <a:rPr lang="el-GR" sz="1600" b="1" dirty="0"/>
                        <a:t> Β.Μ. </a:t>
                      </a:r>
                      <a:endParaRPr lang="en-US" sz="1600" b="1" dirty="0"/>
                    </a:p>
                    <a:p>
                      <a:pPr algn="ctr"/>
                      <a:endParaRPr lang="en-US" sz="1600" dirty="0"/>
                    </a:p>
                  </a:txBody>
                  <a:tcPr>
                    <a:solidFill>
                      <a:srgbClr val="9999FF"/>
                    </a:solidFill>
                  </a:tcPr>
                </a:tc>
                <a:extLst>
                  <a:ext uri="{0D108BD9-81ED-4DB2-BD59-A6C34878D82A}">
                    <a16:rowId xmlns:a16="http://schemas.microsoft.com/office/drawing/2014/main" val="2956035713"/>
                  </a:ext>
                </a:extLst>
              </a:tr>
              <a:tr h="616937">
                <a:tc>
                  <a:txBody>
                    <a:bodyPr/>
                    <a:lstStyle/>
                    <a:p>
                      <a:pPr algn="ctr"/>
                      <a:r>
                        <a:rPr lang="en-GB" sz="1600" b="1" dirty="0"/>
                        <a:t>Vigorous physical activity</a:t>
                      </a:r>
                      <a:endParaRPr lang="en-US" sz="1600" b="1" dirty="0"/>
                    </a:p>
                  </a:txBody>
                  <a:tcPr>
                    <a:solidFill>
                      <a:srgbClr val="9999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1" dirty="0"/>
                        <a:t>70%  - 120% </a:t>
                      </a:r>
                      <a:r>
                        <a:rPr lang="en-GB" sz="1600" b="1" dirty="0"/>
                        <a:t>of</a:t>
                      </a:r>
                      <a:r>
                        <a:rPr lang="el-GR" sz="1600" b="1" dirty="0"/>
                        <a:t> Β.Μ. </a:t>
                      </a:r>
                      <a:endParaRPr lang="en-US" sz="1600" b="1" dirty="0"/>
                    </a:p>
                    <a:p>
                      <a:pPr algn="ctr"/>
                      <a:endParaRPr lang="en-US" sz="1600" dirty="0"/>
                    </a:p>
                  </a:txBody>
                  <a:tcPr>
                    <a:solidFill>
                      <a:srgbClr val="9999FF"/>
                    </a:solidFill>
                  </a:tcPr>
                </a:tc>
                <a:extLst>
                  <a:ext uri="{0D108BD9-81ED-4DB2-BD59-A6C34878D82A}">
                    <a16:rowId xmlns:a16="http://schemas.microsoft.com/office/drawing/2014/main" val="1083178335"/>
                  </a:ext>
                </a:extLst>
              </a:tr>
            </a:tbl>
          </a:graphicData>
        </a:graphic>
      </p:graphicFrame>
    </p:spTree>
    <p:extLst>
      <p:ext uri="{BB962C8B-B14F-4D97-AF65-F5344CB8AC3E}">
        <p14:creationId xmlns:p14="http://schemas.microsoft.com/office/powerpoint/2010/main" val="1005476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2.1.2. </a:t>
            </a:r>
            <a:r>
              <a:rPr lang="en-GB" sz="2000" b="1" dirty="0">
                <a:solidFill>
                  <a:srgbClr val="FF0000"/>
                </a:solidFill>
              </a:rPr>
              <a:t>Physical activity</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pic>
        <p:nvPicPr>
          <p:cNvPr id="4" name="Picture 3">
            <a:extLst>
              <a:ext uri="{FF2B5EF4-FFF2-40B4-BE49-F238E27FC236}">
                <a16:creationId xmlns:a16="http://schemas.microsoft.com/office/drawing/2014/main" id="{ECA376AB-CC54-4020-81F1-16343E595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461" y="1153936"/>
            <a:ext cx="6907078" cy="5410420"/>
          </a:xfrm>
          <a:prstGeom prst="rect">
            <a:avLst/>
          </a:prstGeom>
        </p:spPr>
      </p:pic>
    </p:spTree>
    <p:extLst>
      <p:ext uri="{BB962C8B-B14F-4D97-AF65-F5344CB8AC3E}">
        <p14:creationId xmlns:p14="http://schemas.microsoft.com/office/powerpoint/2010/main" val="3131158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738664"/>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2.1.2. </a:t>
            </a:r>
            <a:r>
              <a:rPr lang="en-GB" sz="2000" b="1" dirty="0">
                <a:solidFill>
                  <a:srgbClr val="FF0000"/>
                </a:solidFill>
              </a:rPr>
              <a:t>Physical activity</a:t>
            </a: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2" name="Diagram 1">
            <a:extLst>
              <a:ext uri="{FF2B5EF4-FFF2-40B4-BE49-F238E27FC236}">
                <a16:creationId xmlns:a16="http://schemas.microsoft.com/office/drawing/2014/main" id="{DB7B2351-B451-4C33-B98B-8DD792F13D6A}"/>
              </a:ext>
            </a:extLst>
          </p:cNvPr>
          <p:cNvGraphicFramePr/>
          <p:nvPr>
            <p:extLst>
              <p:ext uri="{D42A27DB-BD31-4B8C-83A1-F6EECF244321}">
                <p14:modId xmlns:p14="http://schemas.microsoft.com/office/powerpoint/2010/main" val="1283620762"/>
              </p:ext>
            </p:extLst>
          </p:nvPr>
        </p:nvGraphicFramePr>
        <p:xfrm>
          <a:off x="920496" y="1234440"/>
          <a:ext cx="10351008"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0240817"/>
      </p:ext>
    </p:extLst>
  </p:cSld>
  <p:clrMapOvr>
    <a:masterClrMapping/>
  </p:clrMapOvr>
  <mc:AlternateContent xmlns:mc="http://schemas.openxmlformats.org/markup-compatibility/2006" xmlns:p14="http://schemas.microsoft.com/office/powerpoint/2010/main">
    <mc:Choice Requires="p14">
      <p:transition spd="slow" p14:dur="15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EBCFCC-61E2-478C-82A9-E1BAB384D9FC}"/>
              </a:ext>
            </a:extLst>
          </p:cNvPr>
          <p:cNvSpPr txBox="1"/>
          <p:nvPr/>
        </p:nvSpPr>
        <p:spPr>
          <a:xfrm>
            <a:off x="0" y="0"/>
            <a:ext cx="12192000" cy="830997"/>
          </a:xfrm>
          <a:prstGeom prst="rect">
            <a:avLst/>
          </a:prstGeom>
          <a:noFill/>
        </p:spPr>
        <p:txBody>
          <a:bodyPr wrap="square">
            <a:spAutoFit/>
          </a:bodyPr>
          <a:lstStyle/>
          <a:p>
            <a:pPr algn="ctr"/>
            <a:r>
              <a:rPr lang="en-GB" sz="2400" b="1" dirty="0">
                <a:solidFill>
                  <a:srgbClr val="00B050"/>
                </a:solidFill>
              </a:rPr>
              <a:t>Energy balance &amp; weight control</a:t>
            </a:r>
            <a:endParaRPr lang="en-US" sz="2400" b="1" dirty="0">
              <a:solidFill>
                <a:srgbClr val="00B050"/>
              </a:solidFill>
            </a:endParaRPr>
          </a:p>
          <a:p>
            <a:pPr algn="ctr"/>
            <a:endParaRPr lang="en-US" sz="2400" b="1" dirty="0">
              <a:solidFill>
                <a:srgbClr val="00B050"/>
              </a:solidFill>
            </a:endParaRPr>
          </a:p>
        </p:txBody>
      </p:sp>
      <p:sp>
        <p:nvSpPr>
          <p:cNvPr id="5" name="TextBox 4">
            <a:extLst>
              <a:ext uri="{FF2B5EF4-FFF2-40B4-BE49-F238E27FC236}">
                <a16:creationId xmlns:a16="http://schemas.microsoft.com/office/drawing/2014/main" id="{3000534A-F48F-4888-A54F-751F6BC470ED}"/>
              </a:ext>
            </a:extLst>
          </p:cNvPr>
          <p:cNvSpPr txBox="1"/>
          <p:nvPr/>
        </p:nvSpPr>
        <p:spPr>
          <a:xfrm>
            <a:off x="0" y="415272"/>
            <a:ext cx="12192000" cy="1046440"/>
          </a:xfrm>
          <a:prstGeom prst="rect">
            <a:avLst/>
          </a:prstGeom>
          <a:noFill/>
        </p:spPr>
        <p:txBody>
          <a:bodyPr wrap="square">
            <a:spAutoFit/>
          </a:bodyPr>
          <a:lstStyle/>
          <a:p>
            <a:pPr algn="ctr"/>
            <a:r>
              <a:rPr lang="en-US" sz="2200" b="1" dirty="0">
                <a:solidFill>
                  <a:srgbClr val="6600FF"/>
                </a:solidFill>
              </a:rPr>
              <a:t>2.</a:t>
            </a:r>
            <a:r>
              <a:rPr lang="el-GR" sz="2200" b="1" dirty="0">
                <a:solidFill>
                  <a:srgbClr val="6600FF"/>
                </a:solidFill>
              </a:rPr>
              <a:t>1. </a:t>
            </a:r>
            <a:r>
              <a:rPr lang="en-GB" sz="2200" b="1" dirty="0">
                <a:solidFill>
                  <a:srgbClr val="6600FF"/>
                </a:solidFill>
              </a:rPr>
              <a:t>Daily energy requirements of the body</a:t>
            </a:r>
            <a:endParaRPr lang="el-GR" sz="2200" b="1" dirty="0">
              <a:solidFill>
                <a:srgbClr val="6600FF"/>
              </a:solidFill>
            </a:endParaRPr>
          </a:p>
          <a:p>
            <a:pPr algn="ctr"/>
            <a:r>
              <a:rPr lang="el-GR" sz="2000" b="1" dirty="0">
                <a:solidFill>
                  <a:srgbClr val="FF0000"/>
                </a:solidFill>
              </a:rPr>
              <a:t>2.1.</a:t>
            </a:r>
            <a:r>
              <a:rPr lang="en-US" sz="2000" b="1" dirty="0">
                <a:solidFill>
                  <a:srgbClr val="FF0000"/>
                </a:solidFill>
              </a:rPr>
              <a:t>3</a:t>
            </a:r>
            <a:r>
              <a:rPr lang="el-GR" sz="2000" b="1" dirty="0">
                <a:solidFill>
                  <a:srgbClr val="FF0000"/>
                </a:solidFill>
              </a:rPr>
              <a:t>. </a:t>
            </a:r>
            <a:r>
              <a:rPr lang="en-GB" sz="2000" b="1" dirty="0">
                <a:solidFill>
                  <a:srgbClr val="FF0000"/>
                </a:solidFill>
                <a:latin typeface="+mn-lt"/>
              </a:rPr>
              <a:t>Thermic effect of food</a:t>
            </a:r>
            <a:endParaRPr lang="el-GR" sz="2000" b="1" dirty="0">
              <a:solidFill>
                <a:srgbClr val="FF0000"/>
              </a:solidFill>
              <a:latin typeface="+mn-lt"/>
            </a:endParaRPr>
          </a:p>
          <a:p>
            <a:pPr algn="ctr"/>
            <a:endParaRPr lang="en-US" sz="2000" b="1" dirty="0">
              <a:solidFill>
                <a:srgbClr val="FF0000"/>
              </a:solidFill>
            </a:endParaRPr>
          </a:p>
        </p:txBody>
      </p:sp>
      <p:pic>
        <p:nvPicPr>
          <p:cNvPr id="7" name="Picture 6">
            <a:extLst>
              <a:ext uri="{FF2B5EF4-FFF2-40B4-BE49-F238E27FC236}">
                <a16:creationId xmlns:a16="http://schemas.microsoft.com/office/drawing/2014/main" id="{45435A5D-7ED1-4741-A56B-75E12A135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79962" cy="713232"/>
          </a:xfrm>
          <a:prstGeom prst="rect">
            <a:avLst/>
          </a:prstGeom>
        </p:spPr>
      </p:pic>
      <p:graphicFrame>
        <p:nvGraphicFramePr>
          <p:cNvPr id="8" name="4 - Διάγραμμα">
            <a:extLst>
              <a:ext uri="{FF2B5EF4-FFF2-40B4-BE49-F238E27FC236}">
                <a16:creationId xmlns:a16="http://schemas.microsoft.com/office/drawing/2014/main" id="{E9F99A22-8C5C-4AF9-8C06-C6977E63563E}"/>
              </a:ext>
            </a:extLst>
          </p:cNvPr>
          <p:cNvGraphicFramePr/>
          <p:nvPr>
            <p:extLst>
              <p:ext uri="{D42A27DB-BD31-4B8C-83A1-F6EECF244321}">
                <p14:modId xmlns:p14="http://schemas.microsoft.com/office/powerpoint/2010/main" val="161845517"/>
              </p:ext>
            </p:extLst>
          </p:nvPr>
        </p:nvGraphicFramePr>
        <p:xfrm>
          <a:off x="504444" y="1362456"/>
          <a:ext cx="11183112" cy="4059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AF6566B-2481-46F1-B9C3-B351CCF77E17}"/>
              </a:ext>
            </a:extLst>
          </p:cNvPr>
          <p:cNvSpPr txBox="1"/>
          <p:nvPr/>
        </p:nvSpPr>
        <p:spPr>
          <a:xfrm>
            <a:off x="1877568" y="5841262"/>
            <a:ext cx="8436864" cy="344069"/>
          </a:xfrm>
          <a:prstGeom prst="rect">
            <a:avLst/>
          </a:prstGeom>
          <a:noFill/>
        </p:spPr>
        <p:txBody>
          <a:bodyPr wrap="square">
            <a:spAutoFit/>
          </a:bodyPr>
          <a:lstStyle/>
          <a:p>
            <a:pPr marL="0" marR="0">
              <a:lnSpc>
                <a:spcPct val="107000"/>
              </a:lnSpc>
              <a:spcBef>
                <a:spcPts val="0"/>
              </a:spcBef>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Thermic effect of food </a:t>
            </a:r>
            <a:r>
              <a:rPr lang="el-GR" sz="1600" b="1" dirty="0">
                <a:effectLst/>
                <a:latin typeface="Calibri" panose="020F0502020204030204" pitchFamily="34" charset="0"/>
                <a:ea typeface="Calibri" panose="020F0502020204030204" pitchFamily="34" charset="0"/>
                <a:cs typeface="Times New Roman" panose="02020603050405020304" pitchFamily="18" charset="0"/>
              </a:rPr>
              <a:t>= 0.1 Χ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basal metabolism</a:t>
            </a:r>
            <a:r>
              <a:rPr lang="el-GR" sz="1600" b="1" dirty="0">
                <a:effectLst/>
                <a:latin typeface="Calibri" panose="020F0502020204030204" pitchFamily="34" charset="0"/>
                <a:ea typeface="Calibri" panose="020F0502020204030204" pitchFamily="34" charset="0"/>
                <a:cs typeface="Times New Roman" panose="02020603050405020304" pitchFamily="18" charset="0"/>
              </a:rPr>
              <a:t> + </a:t>
            </a:r>
            <a:r>
              <a:rPr lang="en-GB" sz="1600" b="1" dirty="0">
                <a:latin typeface="Calibri" panose="020F0502020204030204" pitchFamily="34" charset="0"/>
                <a:ea typeface="Calibri" panose="020F0502020204030204" pitchFamily="34" charset="0"/>
                <a:cs typeface="Times New Roman" panose="02020603050405020304" pitchFamily="18" charset="0"/>
              </a:rPr>
              <a:t>physical activity</a:t>
            </a:r>
            <a:r>
              <a:rPr lang="el-GR"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7 - Στρογγυλεμένο ορθογώνιο">
            <a:extLst>
              <a:ext uri="{FF2B5EF4-FFF2-40B4-BE49-F238E27FC236}">
                <a16:creationId xmlns:a16="http://schemas.microsoft.com/office/drawing/2014/main" id="{357C3673-3EF3-48C7-A445-648558FB4A54}"/>
              </a:ext>
            </a:extLst>
          </p:cNvPr>
          <p:cNvSpPr/>
          <p:nvPr/>
        </p:nvSpPr>
        <p:spPr>
          <a:xfrm>
            <a:off x="1828800" y="5719057"/>
            <a:ext cx="8485632" cy="557059"/>
          </a:xfrm>
          <a:prstGeom prst="roundRect">
            <a:avLst>
              <a:gd name="adj" fmla="val 22017"/>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4146188535"/>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1395</Words>
  <Application>Microsoft Office PowerPoint</Application>
  <PresentationFormat>Widescreen</PresentationFormat>
  <Paragraphs>126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5573</dc:creator>
  <cp:lastModifiedBy>5573</cp:lastModifiedBy>
  <cp:revision>1</cp:revision>
  <dcterms:created xsi:type="dcterms:W3CDTF">2021-07-22T13:26:17Z</dcterms:created>
  <dcterms:modified xsi:type="dcterms:W3CDTF">2021-07-26T18:48:01Z</dcterms:modified>
</cp:coreProperties>
</file>