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4613D1-0B0C-4361-919D-6C43E94C3E7B}" type="doc">
      <dgm:prSet loTypeId="urn:microsoft.com/office/officeart/2005/8/layout/hProcess9" loCatId="process" qsTypeId="urn:microsoft.com/office/officeart/2005/8/quickstyle/3d5" qsCatId="3D" csTypeId="urn:microsoft.com/office/officeart/2005/8/colors/accent1_2" csCatId="accent1" phldr="1"/>
      <dgm:spPr/>
    </dgm:pt>
    <dgm:pt modelId="{F0E8B295-B6C6-4477-AD44-96F905DDBB4A}">
      <dgm:prSet phldrT="[Κείμενο]" custT="1"/>
      <dgm:spPr>
        <a:solidFill>
          <a:srgbClr val="FFFF00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Entrepreneurship means</a:t>
          </a:r>
          <a:endParaRPr lang="en-US" sz="2000" b="1" dirty="0">
            <a:solidFill>
              <a:schemeClr val="tx1"/>
            </a:solidFill>
          </a:endParaRPr>
        </a:p>
        <a:p>
          <a:r>
            <a:rPr lang="el-GR" sz="2000" b="1" dirty="0" smtClean="0">
              <a:solidFill>
                <a:schemeClr val="tx1"/>
              </a:solidFill>
            </a:rPr>
            <a:t> →</a:t>
          </a:r>
          <a:r>
            <a:rPr lang="en-US" sz="2000" b="1" dirty="0" smtClean="0">
              <a:solidFill>
                <a:schemeClr val="tx1"/>
              </a:solidFill>
            </a:rPr>
            <a:t> boldness, imagination and creation .</a:t>
          </a:r>
          <a:endParaRPr lang="el-GR" sz="2000" b="1" dirty="0">
            <a:solidFill>
              <a:schemeClr val="tx1"/>
            </a:solidFill>
          </a:endParaRPr>
        </a:p>
      </dgm:t>
    </dgm:pt>
    <dgm:pt modelId="{8096AE20-DC35-4F0A-B61A-B89B38907BA4}" type="parTrans" cxnId="{8E3CBF71-637C-49E4-8CD6-DBA4FA26EC70}">
      <dgm:prSet/>
      <dgm:spPr/>
      <dgm:t>
        <a:bodyPr/>
        <a:lstStyle/>
        <a:p>
          <a:endParaRPr lang="el-GR"/>
        </a:p>
      </dgm:t>
    </dgm:pt>
    <dgm:pt modelId="{9ED94B21-8760-44B5-B7DC-B58301AAFADA}" type="sibTrans" cxnId="{8E3CBF71-637C-49E4-8CD6-DBA4FA26EC70}">
      <dgm:prSet/>
      <dgm:spPr/>
      <dgm:t>
        <a:bodyPr/>
        <a:lstStyle/>
        <a:p>
          <a:endParaRPr lang="el-GR"/>
        </a:p>
      </dgm:t>
    </dgm:pt>
    <dgm:pt modelId="{CFEAF69F-B665-4C5F-853A-82AFFC7D7480}">
      <dgm:prSet phldrT="[Κείμενο]" custT="1"/>
      <dgm:spPr>
        <a:solidFill>
          <a:srgbClr val="FF66CC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Entrepreneurship means</a:t>
          </a:r>
          <a:endParaRPr lang="en-US" sz="2000" b="1" dirty="0">
            <a:solidFill>
              <a:schemeClr val="tx1"/>
            </a:solidFill>
          </a:endParaRPr>
        </a:p>
        <a:p>
          <a:r>
            <a:rPr lang="el-GR" sz="2000" b="1" dirty="0">
              <a:solidFill>
                <a:schemeClr val="tx1"/>
              </a:solidFill>
            </a:rPr>
            <a:t>→</a:t>
          </a:r>
          <a:r>
            <a:rPr lang="en-US" sz="2000" b="1" dirty="0">
              <a:solidFill>
                <a:schemeClr val="tx1"/>
              </a:solidFill>
            </a:rPr>
            <a:t> </a:t>
          </a:r>
          <a:r>
            <a:rPr lang="el-GR" sz="2000" b="1" dirty="0">
              <a:solidFill>
                <a:schemeClr val="tx1"/>
              </a:solidFill>
            </a:rPr>
            <a:t> </a:t>
          </a:r>
          <a:r>
            <a:rPr lang="en-US" sz="2000" b="1" dirty="0" smtClean="0">
              <a:solidFill>
                <a:schemeClr val="tx1"/>
              </a:solidFill>
            </a:rPr>
            <a:t>transforming uncertainty into certainty and action.</a:t>
          </a:r>
          <a:endParaRPr lang="el-GR" sz="2000" b="1" dirty="0">
            <a:solidFill>
              <a:schemeClr val="tx1"/>
            </a:solidFill>
          </a:endParaRPr>
        </a:p>
      </dgm:t>
    </dgm:pt>
    <dgm:pt modelId="{FDC07881-52D1-459D-BAAE-6FDA4EC3DB59}" type="parTrans" cxnId="{B1543A46-2B7B-4F92-BFC5-97427702BF35}">
      <dgm:prSet/>
      <dgm:spPr/>
      <dgm:t>
        <a:bodyPr/>
        <a:lstStyle/>
        <a:p>
          <a:endParaRPr lang="el-GR"/>
        </a:p>
      </dgm:t>
    </dgm:pt>
    <dgm:pt modelId="{8AC5DDAE-7A61-49A3-986C-90CD2B8A47E6}" type="sibTrans" cxnId="{B1543A46-2B7B-4F92-BFC5-97427702BF35}">
      <dgm:prSet/>
      <dgm:spPr/>
      <dgm:t>
        <a:bodyPr/>
        <a:lstStyle/>
        <a:p>
          <a:endParaRPr lang="el-GR"/>
        </a:p>
      </dgm:t>
    </dgm:pt>
    <dgm:pt modelId="{4B3E93E7-8DC7-463D-A182-71F6ADEE730E}">
      <dgm:prSet phldrT="[Κείμενο]" custT="1"/>
      <dgm:spPr>
        <a:solidFill>
          <a:srgbClr val="00CCFF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Entrepreneurship means</a:t>
          </a:r>
          <a:endParaRPr lang="en-US" sz="2000" b="1" dirty="0">
            <a:solidFill>
              <a:schemeClr val="tx1"/>
            </a:solidFill>
          </a:endParaRPr>
        </a:p>
        <a:p>
          <a:r>
            <a:rPr lang="el-GR" sz="2000" b="1" dirty="0">
              <a:solidFill>
                <a:schemeClr val="tx1"/>
              </a:solidFill>
            </a:rPr>
            <a:t>→</a:t>
          </a:r>
          <a:r>
            <a:rPr lang="en-US" sz="2000" b="1" dirty="0">
              <a:solidFill>
                <a:schemeClr val="tx1"/>
              </a:solidFill>
            </a:rPr>
            <a:t> </a:t>
          </a:r>
          <a:r>
            <a:rPr lang="el-GR" sz="2000" b="1" dirty="0">
              <a:solidFill>
                <a:schemeClr val="tx1"/>
              </a:solidFill>
            </a:rPr>
            <a:t> </a:t>
          </a:r>
          <a:r>
            <a:rPr lang="en-US" sz="2000" b="1" dirty="0" smtClean="0">
              <a:solidFill>
                <a:schemeClr val="tx1"/>
              </a:solidFill>
            </a:rPr>
            <a:t>scientific knowledge &amp; smart ideas that are turned into actions.</a:t>
          </a:r>
          <a:endParaRPr lang="el-GR" sz="2000" b="1" dirty="0">
            <a:solidFill>
              <a:schemeClr val="tx1"/>
            </a:solidFill>
          </a:endParaRPr>
        </a:p>
      </dgm:t>
    </dgm:pt>
    <dgm:pt modelId="{B1E60DE2-59F6-431C-849E-D1821B18378C}" type="sibTrans" cxnId="{270C13CA-8DCF-43A3-959B-C8AF93FAF408}">
      <dgm:prSet/>
      <dgm:spPr/>
      <dgm:t>
        <a:bodyPr/>
        <a:lstStyle/>
        <a:p>
          <a:endParaRPr lang="el-GR"/>
        </a:p>
      </dgm:t>
    </dgm:pt>
    <dgm:pt modelId="{05F6D1E4-DB76-4D15-88D1-536E3A99AEC4}" type="parTrans" cxnId="{270C13CA-8DCF-43A3-959B-C8AF93FAF408}">
      <dgm:prSet/>
      <dgm:spPr/>
      <dgm:t>
        <a:bodyPr/>
        <a:lstStyle/>
        <a:p>
          <a:endParaRPr lang="el-GR"/>
        </a:p>
      </dgm:t>
    </dgm:pt>
    <dgm:pt modelId="{13EF7A24-E651-45C6-895C-E7927400C870}" type="pres">
      <dgm:prSet presAssocID="{B04613D1-0B0C-4361-919D-6C43E94C3E7B}" presName="CompostProcess" presStyleCnt="0">
        <dgm:presLayoutVars>
          <dgm:dir/>
          <dgm:resizeHandles val="exact"/>
        </dgm:presLayoutVars>
      </dgm:prSet>
      <dgm:spPr/>
    </dgm:pt>
    <dgm:pt modelId="{997FC1AA-7F5A-49FD-B0F6-586FFE2F5B92}" type="pres">
      <dgm:prSet presAssocID="{B04613D1-0B0C-4361-919D-6C43E94C3E7B}" presName="arrow" presStyleLbl="bgShp" presStyleIdx="0" presStyleCnt="1"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</dgm:spPr>
    </dgm:pt>
    <dgm:pt modelId="{8D6EA01F-43B3-4B43-962B-A9B4A11192A9}" type="pres">
      <dgm:prSet presAssocID="{B04613D1-0B0C-4361-919D-6C43E94C3E7B}" presName="linearProcess" presStyleCnt="0"/>
      <dgm:spPr/>
    </dgm:pt>
    <dgm:pt modelId="{D480D1E1-C3D3-4019-96F9-63BEE56A6827}" type="pres">
      <dgm:prSet presAssocID="{F0E8B295-B6C6-4477-AD44-96F905DDBB4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87337E-B51B-4107-BA13-A4667B650919}" type="pres">
      <dgm:prSet presAssocID="{9ED94B21-8760-44B5-B7DC-B58301AAFADA}" presName="sibTrans" presStyleCnt="0"/>
      <dgm:spPr/>
    </dgm:pt>
    <dgm:pt modelId="{B3552347-0B06-40FF-9176-A1EAE0ADA9A0}" type="pres">
      <dgm:prSet presAssocID="{4B3E93E7-8DC7-463D-A182-71F6ADEE730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5DEEF8-7884-4AE5-B492-7F87B589D50E}" type="pres">
      <dgm:prSet presAssocID="{B1E60DE2-59F6-431C-849E-D1821B18378C}" presName="sibTrans" presStyleCnt="0"/>
      <dgm:spPr/>
    </dgm:pt>
    <dgm:pt modelId="{BB3AC852-D93B-4408-8207-A09F52885948}" type="pres">
      <dgm:prSet presAssocID="{CFEAF69F-B665-4C5F-853A-82AFFC7D748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E3CBF71-637C-49E4-8CD6-DBA4FA26EC70}" srcId="{B04613D1-0B0C-4361-919D-6C43E94C3E7B}" destId="{F0E8B295-B6C6-4477-AD44-96F905DDBB4A}" srcOrd="0" destOrd="0" parTransId="{8096AE20-DC35-4F0A-B61A-B89B38907BA4}" sibTransId="{9ED94B21-8760-44B5-B7DC-B58301AAFADA}"/>
    <dgm:cxn modelId="{8E5B71FE-79CD-46A9-914D-9A0CB08E1646}" type="presOf" srcId="{B04613D1-0B0C-4361-919D-6C43E94C3E7B}" destId="{13EF7A24-E651-45C6-895C-E7927400C870}" srcOrd="0" destOrd="0" presId="urn:microsoft.com/office/officeart/2005/8/layout/hProcess9"/>
    <dgm:cxn modelId="{40208B4D-2411-4502-B4A2-362186B69F93}" type="presOf" srcId="{CFEAF69F-B665-4C5F-853A-82AFFC7D7480}" destId="{BB3AC852-D93B-4408-8207-A09F52885948}" srcOrd="0" destOrd="0" presId="urn:microsoft.com/office/officeart/2005/8/layout/hProcess9"/>
    <dgm:cxn modelId="{B1543A46-2B7B-4F92-BFC5-97427702BF35}" srcId="{B04613D1-0B0C-4361-919D-6C43E94C3E7B}" destId="{CFEAF69F-B665-4C5F-853A-82AFFC7D7480}" srcOrd="2" destOrd="0" parTransId="{FDC07881-52D1-459D-BAAE-6FDA4EC3DB59}" sibTransId="{8AC5DDAE-7A61-49A3-986C-90CD2B8A47E6}"/>
    <dgm:cxn modelId="{98FBD9AB-6A8D-4518-86FC-EF22FA9D1620}" type="presOf" srcId="{4B3E93E7-8DC7-463D-A182-71F6ADEE730E}" destId="{B3552347-0B06-40FF-9176-A1EAE0ADA9A0}" srcOrd="0" destOrd="0" presId="urn:microsoft.com/office/officeart/2005/8/layout/hProcess9"/>
    <dgm:cxn modelId="{270C13CA-8DCF-43A3-959B-C8AF93FAF408}" srcId="{B04613D1-0B0C-4361-919D-6C43E94C3E7B}" destId="{4B3E93E7-8DC7-463D-A182-71F6ADEE730E}" srcOrd="1" destOrd="0" parTransId="{05F6D1E4-DB76-4D15-88D1-536E3A99AEC4}" sibTransId="{B1E60DE2-59F6-431C-849E-D1821B18378C}"/>
    <dgm:cxn modelId="{979E6790-0CE7-48D4-B034-85B6F6E1E717}" type="presOf" srcId="{F0E8B295-B6C6-4477-AD44-96F905DDBB4A}" destId="{D480D1E1-C3D3-4019-96F9-63BEE56A6827}" srcOrd="0" destOrd="0" presId="urn:microsoft.com/office/officeart/2005/8/layout/hProcess9"/>
    <dgm:cxn modelId="{51E6A629-7431-4B7E-A7A1-9F7620B3AD1F}" type="presParOf" srcId="{13EF7A24-E651-45C6-895C-E7927400C870}" destId="{997FC1AA-7F5A-49FD-B0F6-586FFE2F5B92}" srcOrd="0" destOrd="0" presId="urn:microsoft.com/office/officeart/2005/8/layout/hProcess9"/>
    <dgm:cxn modelId="{AF0F41BE-246E-429A-8347-3F5A9F0EC53D}" type="presParOf" srcId="{13EF7A24-E651-45C6-895C-E7927400C870}" destId="{8D6EA01F-43B3-4B43-962B-A9B4A11192A9}" srcOrd="1" destOrd="0" presId="urn:microsoft.com/office/officeart/2005/8/layout/hProcess9"/>
    <dgm:cxn modelId="{7AEE8211-2978-48E6-A88F-4B26840BF94F}" type="presParOf" srcId="{8D6EA01F-43B3-4B43-962B-A9B4A11192A9}" destId="{D480D1E1-C3D3-4019-96F9-63BEE56A6827}" srcOrd="0" destOrd="0" presId="urn:microsoft.com/office/officeart/2005/8/layout/hProcess9"/>
    <dgm:cxn modelId="{59472BF7-9A8A-404D-8395-93C145F93949}" type="presParOf" srcId="{8D6EA01F-43B3-4B43-962B-A9B4A11192A9}" destId="{D687337E-B51B-4107-BA13-A4667B650919}" srcOrd="1" destOrd="0" presId="urn:microsoft.com/office/officeart/2005/8/layout/hProcess9"/>
    <dgm:cxn modelId="{57BC3FE3-F971-4213-A6BE-42AC93A72376}" type="presParOf" srcId="{8D6EA01F-43B3-4B43-962B-A9B4A11192A9}" destId="{B3552347-0B06-40FF-9176-A1EAE0ADA9A0}" srcOrd="2" destOrd="0" presId="urn:microsoft.com/office/officeart/2005/8/layout/hProcess9"/>
    <dgm:cxn modelId="{B62E26E2-9DD1-474C-9010-269215CCFAE0}" type="presParOf" srcId="{8D6EA01F-43B3-4B43-962B-A9B4A11192A9}" destId="{AB5DEEF8-7884-4AE5-B492-7F87B589D50E}" srcOrd="3" destOrd="0" presId="urn:microsoft.com/office/officeart/2005/8/layout/hProcess9"/>
    <dgm:cxn modelId="{272838BD-9AD6-47D9-AF89-6360B71FA6C1}" type="presParOf" srcId="{8D6EA01F-43B3-4B43-962B-A9B4A11192A9}" destId="{BB3AC852-D93B-4408-8207-A09F5288594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822287-DEDF-4765-BD24-13233C88DF02}" type="doc">
      <dgm:prSet loTypeId="urn:microsoft.com/office/officeart/2005/8/layout/hierarchy1" loCatId="hierarchy" qsTypeId="urn:microsoft.com/office/officeart/2005/8/quickstyle/3d2#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828F3CD-74E9-4130-97BB-EDA88CADDD9F}">
      <dgm:prSet phldrT="[Κείμενο]" custT="1"/>
      <dgm:spPr/>
      <dgm:t>
        <a:bodyPr/>
        <a:lstStyle/>
        <a:p>
          <a:r>
            <a:rPr lang="en-US" sz="1800" b="1" dirty="0" smtClean="0">
              <a:solidFill>
                <a:srgbClr val="0000FF"/>
              </a:solidFill>
              <a:latin typeface="+mn-lt"/>
            </a:rPr>
            <a:t>Conditions for innovation</a:t>
          </a:r>
          <a:endParaRPr lang="el-GR" sz="1800" b="1" dirty="0">
            <a:solidFill>
              <a:srgbClr val="0000FF"/>
            </a:solidFill>
            <a:latin typeface="+mn-lt"/>
          </a:endParaRPr>
        </a:p>
      </dgm:t>
    </dgm:pt>
    <dgm:pt modelId="{FF355E01-178B-42B2-A601-6BDA6D76BE70}" type="parTrans" cxnId="{69850EEA-D9FE-4A32-A4BE-A0A5DE5E5CE3}">
      <dgm:prSet/>
      <dgm:spPr/>
      <dgm:t>
        <a:bodyPr/>
        <a:lstStyle/>
        <a:p>
          <a:endParaRPr lang="el-GR"/>
        </a:p>
      </dgm:t>
    </dgm:pt>
    <dgm:pt modelId="{E5840F19-479E-4F8B-ADF1-7D7B0377817D}" type="sibTrans" cxnId="{69850EEA-D9FE-4A32-A4BE-A0A5DE5E5CE3}">
      <dgm:prSet/>
      <dgm:spPr/>
      <dgm:t>
        <a:bodyPr/>
        <a:lstStyle/>
        <a:p>
          <a:endParaRPr lang="el-GR"/>
        </a:p>
      </dgm:t>
    </dgm:pt>
    <dgm:pt modelId="{E3E6D695-BE95-4A4D-A368-F64A6C4FE946}">
      <dgm:prSet phldrT="[Κείμενο]" custT="1"/>
      <dgm:spPr/>
      <dgm:t>
        <a:bodyPr/>
        <a:lstStyle/>
        <a:p>
          <a:r>
            <a:rPr lang="en-US" sz="1550" b="1" dirty="0" smtClean="0">
              <a:solidFill>
                <a:srgbClr val="0000FF"/>
              </a:solidFill>
            </a:rPr>
            <a:t>Creation of centers of excellence - innovation</a:t>
          </a:r>
          <a:r>
            <a:rPr lang="el-GR" sz="1550" b="1" dirty="0" smtClean="0">
              <a:solidFill>
                <a:srgbClr val="0000FF"/>
              </a:solidFill>
            </a:rPr>
            <a:t> </a:t>
          </a:r>
          <a:endParaRPr lang="el-GR" sz="1550" b="1" dirty="0">
            <a:solidFill>
              <a:srgbClr val="0000FF"/>
            </a:solidFill>
            <a:latin typeface="+mn-lt"/>
            <a:cs typeface="Calibri"/>
          </a:endParaRPr>
        </a:p>
        <a:p>
          <a:endParaRPr lang="el-GR" sz="1550" b="1" dirty="0">
            <a:latin typeface="+mn-lt"/>
            <a:cs typeface="Calibri"/>
          </a:endParaRPr>
        </a:p>
        <a:p>
          <a:endParaRPr lang="el-GR" sz="1550" b="1" dirty="0"/>
        </a:p>
      </dgm:t>
    </dgm:pt>
    <dgm:pt modelId="{236ED51A-BDF8-4E8C-AB02-ECFE6CAF7247}" type="parTrans" cxnId="{9DF24729-B6F0-477E-8D47-4125FB314DE9}">
      <dgm:prSet/>
      <dgm:spPr>
        <a:ln>
          <a:solidFill>
            <a:srgbClr val="FF0000"/>
          </a:solidFill>
        </a:ln>
      </dgm:spPr>
      <dgm:t>
        <a:bodyPr/>
        <a:lstStyle/>
        <a:p>
          <a:endParaRPr lang="el-GR"/>
        </a:p>
      </dgm:t>
    </dgm:pt>
    <dgm:pt modelId="{68D06ABC-DFA8-4159-A18D-7B5F54C7A061}" type="sibTrans" cxnId="{9DF24729-B6F0-477E-8D47-4125FB314DE9}">
      <dgm:prSet/>
      <dgm:spPr/>
      <dgm:t>
        <a:bodyPr/>
        <a:lstStyle/>
        <a:p>
          <a:endParaRPr lang="el-GR"/>
        </a:p>
      </dgm:t>
    </dgm:pt>
    <dgm:pt modelId="{24D413CF-4E75-43C6-AD03-7676854FE4DA}">
      <dgm:prSet phldrT="[Κείμενο]" custT="1"/>
      <dgm:spPr/>
      <dgm:t>
        <a:bodyPr/>
        <a:lstStyle/>
        <a:p>
          <a:r>
            <a:rPr lang="en-US" sz="1550" b="1" dirty="0" smtClean="0">
              <a:solidFill>
                <a:srgbClr val="0000FF"/>
              </a:solidFill>
            </a:rPr>
            <a:t>Financing of innovative research activities by large enterprises.</a:t>
          </a:r>
          <a:endParaRPr lang="el-GR" sz="1550" dirty="0">
            <a:solidFill>
              <a:srgbClr val="0000FF"/>
            </a:solidFill>
          </a:endParaRPr>
        </a:p>
      </dgm:t>
    </dgm:pt>
    <dgm:pt modelId="{46D39744-3A54-4BCB-9588-C24E3419958A}" type="parTrans" cxnId="{DE65EDF2-C9AA-474B-A053-BD8E7A691EBA}">
      <dgm:prSet/>
      <dgm:spPr>
        <a:ln>
          <a:solidFill>
            <a:srgbClr val="FF0000"/>
          </a:solidFill>
        </a:ln>
      </dgm:spPr>
      <dgm:t>
        <a:bodyPr/>
        <a:lstStyle/>
        <a:p>
          <a:endParaRPr lang="el-GR"/>
        </a:p>
      </dgm:t>
    </dgm:pt>
    <dgm:pt modelId="{8D238A56-9B19-4298-A931-8FE0658F4A58}" type="sibTrans" cxnId="{DE65EDF2-C9AA-474B-A053-BD8E7A691EBA}">
      <dgm:prSet/>
      <dgm:spPr/>
      <dgm:t>
        <a:bodyPr/>
        <a:lstStyle/>
        <a:p>
          <a:endParaRPr lang="el-GR"/>
        </a:p>
      </dgm:t>
    </dgm:pt>
    <dgm:pt modelId="{491F8CC1-D792-4517-B44F-56F4B89F8357}">
      <dgm:prSet custT="1"/>
      <dgm:spPr/>
      <dgm:t>
        <a:bodyPr/>
        <a:lstStyle/>
        <a:p>
          <a:r>
            <a:rPr lang="en-US" sz="1550" b="1" dirty="0" smtClean="0">
              <a:solidFill>
                <a:srgbClr val="0000FF"/>
              </a:solidFill>
            </a:rPr>
            <a:t>Promoting new businesses that stand out for their flexibility and efficiency.</a:t>
          </a:r>
          <a:endParaRPr lang="el-GR" sz="1550" b="1" dirty="0">
            <a:solidFill>
              <a:srgbClr val="0000FF"/>
            </a:solidFill>
          </a:endParaRPr>
        </a:p>
      </dgm:t>
    </dgm:pt>
    <dgm:pt modelId="{8602578E-E5C5-41E2-8ACE-42A001A7DEFB}" type="parTrans" cxnId="{E5ACB136-E560-4006-97EE-BA4BF4736900}">
      <dgm:prSet/>
      <dgm:spPr>
        <a:ln>
          <a:solidFill>
            <a:srgbClr val="FF0000"/>
          </a:solidFill>
        </a:ln>
      </dgm:spPr>
      <dgm:t>
        <a:bodyPr/>
        <a:lstStyle/>
        <a:p>
          <a:endParaRPr lang="el-GR"/>
        </a:p>
      </dgm:t>
    </dgm:pt>
    <dgm:pt modelId="{2D35F0DF-56D9-4624-8AF8-F504019DF327}" type="sibTrans" cxnId="{E5ACB136-E560-4006-97EE-BA4BF4736900}">
      <dgm:prSet/>
      <dgm:spPr/>
      <dgm:t>
        <a:bodyPr/>
        <a:lstStyle/>
        <a:p>
          <a:endParaRPr lang="el-GR"/>
        </a:p>
      </dgm:t>
    </dgm:pt>
    <dgm:pt modelId="{5BDAB99E-817B-4AB6-9AE1-B8EB7813C0C7}" type="pres">
      <dgm:prSet presAssocID="{11822287-DEDF-4765-BD24-13233C88DF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ECC15CB-AB0F-47A0-84E1-6763D750AA32}" type="pres">
      <dgm:prSet presAssocID="{9828F3CD-74E9-4130-97BB-EDA88CADDD9F}" presName="hierRoot1" presStyleCnt="0"/>
      <dgm:spPr/>
    </dgm:pt>
    <dgm:pt modelId="{6B5867C8-C48F-4CBA-8B55-C05C2C2DDD9C}" type="pres">
      <dgm:prSet presAssocID="{9828F3CD-74E9-4130-97BB-EDA88CADDD9F}" presName="composite" presStyleCnt="0"/>
      <dgm:spPr/>
    </dgm:pt>
    <dgm:pt modelId="{428D3946-A306-4B4A-9A45-6940F82E14A6}" type="pres">
      <dgm:prSet presAssocID="{9828F3CD-74E9-4130-97BB-EDA88CADDD9F}" presName="background" presStyleLbl="node0" presStyleIdx="0" presStyleCnt="1"/>
      <dgm:spPr>
        <a:solidFill>
          <a:srgbClr val="FF0000"/>
        </a:solidFill>
      </dgm:spPr>
    </dgm:pt>
    <dgm:pt modelId="{349D57DB-991A-4718-831C-CBC0509A5B3F}" type="pres">
      <dgm:prSet presAssocID="{9828F3CD-74E9-4130-97BB-EDA88CADDD9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8BFD615-72D3-4D62-BA3F-F5C7DFF974E6}" type="pres">
      <dgm:prSet presAssocID="{9828F3CD-74E9-4130-97BB-EDA88CADDD9F}" presName="hierChild2" presStyleCnt="0"/>
      <dgm:spPr/>
    </dgm:pt>
    <dgm:pt modelId="{FB4D40C8-8C70-4DE5-8DBD-91211C79BA87}" type="pres">
      <dgm:prSet presAssocID="{236ED51A-BDF8-4E8C-AB02-ECFE6CAF7247}" presName="Name10" presStyleLbl="parChTrans1D2" presStyleIdx="0" presStyleCnt="3"/>
      <dgm:spPr/>
      <dgm:t>
        <a:bodyPr/>
        <a:lstStyle/>
        <a:p>
          <a:endParaRPr lang="el-GR"/>
        </a:p>
      </dgm:t>
    </dgm:pt>
    <dgm:pt modelId="{72FC9094-BA10-4409-BE63-47CC7BD72F4A}" type="pres">
      <dgm:prSet presAssocID="{E3E6D695-BE95-4A4D-A368-F64A6C4FE946}" presName="hierRoot2" presStyleCnt="0"/>
      <dgm:spPr/>
    </dgm:pt>
    <dgm:pt modelId="{E519C173-FD0E-48B2-95DF-00F96B989903}" type="pres">
      <dgm:prSet presAssocID="{E3E6D695-BE95-4A4D-A368-F64A6C4FE946}" presName="composite2" presStyleCnt="0"/>
      <dgm:spPr/>
    </dgm:pt>
    <dgm:pt modelId="{FBD36F8B-2B37-404E-9E1F-B1CEC2C14E92}" type="pres">
      <dgm:prSet presAssocID="{E3E6D695-BE95-4A4D-A368-F64A6C4FE946}" presName="background2" presStyleLbl="node2" presStyleIdx="0" presStyleCnt="3"/>
      <dgm:spPr>
        <a:solidFill>
          <a:srgbClr val="FF0000"/>
        </a:solidFill>
      </dgm:spPr>
    </dgm:pt>
    <dgm:pt modelId="{D700BAC0-8B82-43F9-9AC7-E160B715A5CE}" type="pres">
      <dgm:prSet presAssocID="{E3E6D695-BE95-4A4D-A368-F64A6C4FE94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2176C7E-6FAC-42BC-830F-740430937A98}" type="pres">
      <dgm:prSet presAssocID="{E3E6D695-BE95-4A4D-A368-F64A6C4FE946}" presName="hierChild3" presStyleCnt="0"/>
      <dgm:spPr/>
    </dgm:pt>
    <dgm:pt modelId="{A240413B-9799-43F7-A18B-84628F5F4881}" type="pres">
      <dgm:prSet presAssocID="{46D39744-3A54-4BCB-9588-C24E3419958A}" presName="Name10" presStyleLbl="parChTrans1D2" presStyleIdx="1" presStyleCnt="3"/>
      <dgm:spPr/>
      <dgm:t>
        <a:bodyPr/>
        <a:lstStyle/>
        <a:p>
          <a:endParaRPr lang="el-GR"/>
        </a:p>
      </dgm:t>
    </dgm:pt>
    <dgm:pt modelId="{8FC6AE87-82CF-4395-964C-C54EB941A155}" type="pres">
      <dgm:prSet presAssocID="{24D413CF-4E75-43C6-AD03-7676854FE4DA}" presName="hierRoot2" presStyleCnt="0"/>
      <dgm:spPr/>
    </dgm:pt>
    <dgm:pt modelId="{A038C4D6-CF8D-4394-9E3F-1BE48CFF1AA3}" type="pres">
      <dgm:prSet presAssocID="{24D413CF-4E75-43C6-AD03-7676854FE4DA}" presName="composite2" presStyleCnt="0"/>
      <dgm:spPr/>
    </dgm:pt>
    <dgm:pt modelId="{D1CE3DD7-93C3-4E2F-BBBC-070779198283}" type="pres">
      <dgm:prSet presAssocID="{24D413CF-4E75-43C6-AD03-7676854FE4DA}" presName="background2" presStyleLbl="node2" presStyleIdx="1" presStyleCnt="3"/>
      <dgm:spPr>
        <a:solidFill>
          <a:srgbClr val="FF0000"/>
        </a:solidFill>
      </dgm:spPr>
    </dgm:pt>
    <dgm:pt modelId="{CD803383-1A8D-4A4E-A1FA-9BFC9BCDFD8E}" type="pres">
      <dgm:prSet presAssocID="{24D413CF-4E75-43C6-AD03-7676854FE4D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A4D5438-64A7-4B26-B7F2-EEC1EE6438BA}" type="pres">
      <dgm:prSet presAssocID="{24D413CF-4E75-43C6-AD03-7676854FE4DA}" presName="hierChild3" presStyleCnt="0"/>
      <dgm:spPr/>
    </dgm:pt>
    <dgm:pt modelId="{484BAB26-3838-41D3-B931-A0ADC5A5C045}" type="pres">
      <dgm:prSet presAssocID="{8602578E-E5C5-41E2-8ACE-42A001A7DEFB}" presName="Name10" presStyleLbl="parChTrans1D2" presStyleIdx="2" presStyleCnt="3"/>
      <dgm:spPr/>
      <dgm:t>
        <a:bodyPr/>
        <a:lstStyle/>
        <a:p>
          <a:endParaRPr lang="el-GR"/>
        </a:p>
      </dgm:t>
    </dgm:pt>
    <dgm:pt modelId="{2B69A745-658D-41D1-996F-E9F02ED315C3}" type="pres">
      <dgm:prSet presAssocID="{491F8CC1-D792-4517-B44F-56F4B89F8357}" presName="hierRoot2" presStyleCnt="0"/>
      <dgm:spPr/>
    </dgm:pt>
    <dgm:pt modelId="{DEF277FD-5394-4C0A-BE00-3E914DA657F5}" type="pres">
      <dgm:prSet presAssocID="{491F8CC1-D792-4517-B44F-56F4B89F8357}" presName="composite2" presStyleCnt="0"/>
      <dgm:spPr/>
    </dgm:pt>
    <dgm:pt modelId="{0895D2F2-D585-427C-9D70-46A6F608B042}" type="pres">
      <dgm:prSet presAssocID="{491F8CC1-D792-4517-B44F-56F4B89F8357}" presName="background2" presStyleLbl="node2" presStyleIdx="2" presStyleCnt="3"/>
      <dgm:spPr>
        <a:solidFill>
          <a:srgbClr val="FF0000"/>
        </a:solidFill>
      </dgm:spPr>
    </dgm:pt>
    <dgm:pt modelId="{D581515B-6C73-45D2-98C7-1DFE742BBC88}" type="pres">
      <dgm:prSet presAssocID="{491F8CC1-D792-4517-B44F-56F4B89F835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50D3756-82B4-4980-88C8-5BDC0DC41EE3}" type="pres">
      <dgm:prSet presAssocID="{491F8CC1-D792-4517-B44F-56F4B89F8357}" presName="hierChild3" presStyleCnt="0"/>
      <dgm:spPr/>
    </dgm:pt>
  </dgm:ptLst>
  <dgm:cxnLst>
    <dgm:cxn modelId="{91837DB8-ACA3-4B1A-B7ED-2B521181CF3F}" type="presOf" srcId="{24D413CF-4E75-43C6-AD03-7676854FE4DA}" destId="{CD803383-1A8D-4A4E-A1FA-9BFC9BCDFD8E}" srcOrd="0" destOrd="0" presId="urn:microsoft.com/office/officeart/2005/8/layout/hierarchy1"/>
    <dgm:cxn modelId="{742AE84C-9DC4-4948-89CA-6059130094D8}" type="presOf" srcId="{46D39744-3A54-4BCB-9588-C24E3419958A}" destId="{A240413B-9799-43F7-A18B-84628F5F4881}" srcOrd="0" destOrd="0" presId="urn:microsoft.com/office/officeart/2005/8/layout/hierarchy1"/>
    <dgm:cxn modelId="{4E794F39-0120-4D3C-B14A-E7DA2BED5C2A}" type="presOf" srcId="{236ED51A-BDF8-4E8C-AB02-ECFE6CAF7247}" destId="{FB4D40C8-8C70-4DE5-8DBD-91211C79BA87}" srcOrd="0" destOrd="0" presId="urn:microsoft.com/office/officeart/2005/8/layout/hierarchy1"/>
    <dgm:cxn modelId="{B115B4A6-BC00-4DBE-9256-5A6F43EA1663}" type="presOf" srcId="{8602578E-E5C5-41E2-8ACE-42A001A7DEFB}" destId="{484BAB26-3838-41D3-B931-A0ADC5A5C045}" srcOrd="0" destOrd="0" presId="urn:microsoft.com/office/officeart/2005/8/layout/hierarchy1"/>
    <dgm:cxn modelId="{E5ACB136-E560-4006-97EE-BA4BF4736900}" srcId="{9828F3CD-74E9-4130-97BB-EDA88CADDD9F}" destId="{491F8CC1-D792-4517-B44F-56F4B89F8357}" srcOrd="2" destOrd="0" parTransId="{8602578E-E5C5-41E2-8ACE-42A001A7DEFB}" sibTransId="{2D35F0DF-56D9-4624-8AF8-F504019DF327}"/>
    <dgm:cxn modelId="{69850EEA-D9FE-4A32-A4BE-A0A5DE5E5CE3}" srcId="{11822287-DEDF-4765-BD24-13233C88DF02}" destId="{9828F3CD-74E9-4130-97BB-EDA88CADDD9F}" srcOrd="0" destOrd="0" parTransId="{FF355E01-178B-42B2-A601-6BDA6D76BE70}" sibTransId="{E5840F19-479E-4F8B-ADF1-7D7B0377817D}"/>
    <dgm:cxn modelId="{D1A644B9-EE1E-4320-A3CB-F4C8D2E8E1E2}" type="presOf" srcId="{E3E6D695-BE95-4A4D-A368-F64A6C4FE946}" destId="{D700BAC0-8B82-43F9-9AC7-E160B715A5CE}" srcOrd="0" destOrd="0" presId="urn:microsoft.com/office/officeart/2005/8/layout/hierarchy1"/>
    <dgm:cxn modelId="{02067D98-FCF7-48D5-A40A-2AD029DE091E}" type="presOf" srcId="{491F8CC1-D792-4517-B44F-56F4B89F8357}" destId="{D581515B-6C73-45D2-98C7-1DFE742BBC88}" srcOrd="0" destOrd="0" presId="urn:microsoft.com/office/officeart/2005/8/layout/hierarchy1"/>
    <dgm:cxn modelId="{DE65EDF2-C9AA-474B-A053-BD8E7A691EBA}" srcId="{9828F3CD-74E9-4130-97BB-EDA88CADDD9F}" destId="{24D413CF-4E75-43C6-AD03-7676854FE4DA}" srcOrd="1" destOrd="0" parTransId="{46D39744-3A54-4BCB-9588-C24E3419958A}" sibTransId="{8D238A56-9B19-4298-A931-8FE0658F4A58}"/>
    <dgm:cxn modelId="{9DF24729-B6F0-477E-8D47-4125FB314DE9}" srcId="{9828F3CD-74E9-4130-97BB-EDA88CADDD9F}" destId="{E3E6D695-BE95-4A4D-A368-F64A6C4FE946}" srcOrd="0" destOrd="0" parTransId="{236ED51A-BDF8-4E8C-AB02-ECFE6CAF7247}" sibTransId="{68D06ABC-DFA8-4159-A18D-7B5F54C7A061}"/>
    <dgm:cxn modelId="{B74D109B-827E-441E-B1F7-056F4E8699D0}" type="presOf" srcId="{11822287-DEDF-4765-BD24-13233C88DF02}" destId="{5BDAB99E-817B-4AB6-9AE1-B8EB7813C0C7}" srcOrd="0" destOrd="0" presId="urn:microsoft.com/office/officeart/2005/8/layout/hierarchy1"/>
    <dgm:cxn modelId="{3C023D21-0B41-4814-B644-5BA7763510B1}" type="presOf" srcId="{9828F3CD-74E9-4130-97BB-EDA88CADDD9F}" destId="{349D57DB-991A-4718-831C-CBC0509A5B3F}" srcOrd="0" destOrd="0" presId="urn:microsoft.com/office/officeart/2005/8/layout/hierarchy1"/>
    <dgm:cxn modelId="{38A12A4B-9C10-4750-A776-56B8CF2D62C5}" type="presParOf" srcId="{5BDAB99E-817B-4AB6-9AE1-B8EB7813C0C7}" destId="{DECC15CB-AB0F-47A0-84E1-6763D750AA32}" srcOrd="0" destOrd="0" presId="urn:microsoft.com/office/officeart/2005/8/layout/hierarchy1"/>
    <dgm:cxn modelId="{3E9BC691-13B9-4BEC-8E2B-EF22A9B93A86}" type="presParOf" srcId="{DECC15CB-AB0F-47A0-84E1-6763D750AA32}" destId="{6B5867C8-C48F-4CBA-8B55-C05C2C2DDD9C}" srcOrd="0" destOrd="0" presId="urn:microsoft.com/office/officeart/2005/8/layout/hierarchy1"/>
    <dgm:cxn modelId="{9D47E701-4D66-4F30-B418-3ED5D6F7703B}" type="presParOf" srcId="{6B5867C8-C48F-4CBA-8B55-C05C2C2DDD9C}" destId="{428D3946-A306-4B4A-9A45-6940F82E14A6}" srcOrd="0" destOrd="0" presId="urn:microsoft.com/office/officeart/2005/8/layout/hierarchy1"/>
    <dgm:cxn modelId="{1B3CB309-0568-4F89-9D7D-F7132A3D7732}" type="presParOf" srcId="{6B5867C8-C48F-4CBA-8B55-C05C2C2DDD9C}" destId="{349D57DB-991A-4718-831C-CBC0509A5B3F}" srcOrd="1" destOrd="0" presId="urn:microsoft.com/office/officeart/2005/8/layout/hierarchy1"/>
    <dgm:cxn modelId="{B4FA2BC4-BB28-47EB-9E5F-34FE8FC11C34}" type="presParOf" srcId="{DECC15CB-AB0F-47A0-84E1-6763D750AA32}" destId="{18BFD615-72D3-4D62-BA3F-F5C7DFF974E6}" srcOrd="1" destOrd="0" presId="urn:microsoft.com/office/officeart/2005/8/layout/hierarchy1"/>
    <dgm:cxn modelId="{909C032B-18A3-4670-AB39-8459257E7CA7}" type="presParOf" srcId="{18BFD615-72D3-4D62-BA3F-F5C7DFF974E6}" destId="{FB4D40C8-8C70-4DE5-8DBD-91211C79BA87}" srcOrd="0" destOrd="0" presId="urn:microsoft.com/office/officeart/2005/8/layout/hierarchy1"/>
    <dgm:cxn modelId="{04678FF7-04E4-4254-A468-44A18AD46603}" type="presParOf" srcId="{18BFD615-72D3-4D62-BA3F-F5C7DFF974E6}" destId="{72FC9094-BA10-4409-BE63-47CC7BD72F4A}" srcOrd="1" destOrd="0" presId="urn:microsoft.com/office/officeart/2005/8/layout/hierarchy1"/>
    <dgm:cxn modelId="{6B9FBC59-2F25-4F49-8518-3297D8222728}" type="presParOf" srcId="{72FC9094-BA10-4409-BE63-47CC7BD72F4A}" destId="{E519C173-FD0E-48B2-95DF-00F96B989903}" srcOrd="0" destOrd="0" presId="urn:microsoft.com/office/officeart/2005/8/layout/hierarchy1"/>
    <dgm:cxn modelId="{CA41CD63-8A85-4E5A-85CF-66BAEE4774FF}" type="presParOf" srcId="{E519C173-FD0E-48B2-95DF-00F96B989903}" destId="{FBD36F8B-2B37-404E-9E1F-B1CEC2C14E92}" srcOrd="0" destOrd="0" presId="urn:microsoft.com/office/officeart/2005/8/layout/hierarchy1"/>
    <dgm:cxn modelId="{677BB8BB-0742-47CB-8BF3-42A2B458E595}" type="presParOf" srcId="{E519C173-FD0E-48B2-95DF-00F96B989903}" destId="{D700BAC0-8B82-43F9-9AC7-E160B715A5CE}" srcOrd="1" destOrd="0" presId="urn:microsoft.com/office/officeart/2005/8/layout/hierarchy1"/>
    <dgm:cxn modelId="{1D824B21-D69E-4481-9AFD-ABFE75D66C43}" type="presParOf" srcId="{72FC9094-BA10-4409-BE63-47CC7BD72F4A}" destId="{02176C7E-6FAC-42BC-830F-740430937A98}" srcOrd="1" destOrd="0" presId="urn:microsoft.com/office/officeart/2005/8/layout/hierarchy1"/>
    <dgm:cxn modelId="{7AE64261-E1C9-4B86-B036-D850882EA31D}" type="presParOf" srcId="{18BFD615-72D3-4D62-BA3F-F5C7DFF974E6}" destId="{A240413B-9799-43F7-A18B-84628F5F4881}" srcOrd="2" destOrd="0" presId="urn:microsoft.com/office/officeart/2005/8/layout/hierarchy1"/>
    <dgm:cxn modelId="{9EEAF39F-997D-4A1D-80A0-1686DDA0A14E}" type="presParOf" srcId="{18BFD615-72D3-4D62-BA3F-F5C7DFF974E6}" destId="{8FC6AE87-82CF-4395-964C-C54EB941A155}" srcOrd="3" destOrd="0" presId="urn:microsoft.com/office/officeart/2005/8/layout/hierarchy1"/>
    <dgm:cxn modelId="{A50EE5E2-BC4B-4495-BBFA-368F9AFCC7AA}" type="presParOf" srcId="{8FC6AE87-82CF-4395-964C-C54EB941A155}" destId="{A038C4D6-CF8D-4394-9E3F-1BE48CFF1AA3}" srcOrd="0" destOrd="0" presId="urn:microsoft.com/office/officeart/2005/8/layout/hierarchy1"/>
    <dgm:cxn modelId="{C2D61B5D-CF53-457D-B40E-13A396D984AE}" type="presParOf" srcId="{A038C4D6-CF8D-4394-9E3F-1BE48CFF1AA3}" destId="{D1CE3DD7-93C3-4E2F-BBBC-070779198283}" srcOrd="0" destOrd="0" presId="urn:microsoft.com/office/officeart/2005/8/layout/hierarchy1"/>
    <dgm:cxn modelId="{3AB4A233-150D-4F40-BBF4-7F562B38884C}" type="presParOf" srcId="{A038C4D6-CF8D-4394-9E3F-1BE48CFF1AA3}" destId="{CD803383-1A8D-4A4E-A1FA-9BFC9BCDFD8E}" srcOrd="1" destOrd="0" presId="urn:microsoft.com/office/officeart/2005/8/layout/hierarchy1"/>
    <dgm:cxn modelId="{41C93FAA-3AAC-4822-A3B6-6DC37466680A}" type="presParOf" srcId="{8FC6AE87-82CF-4395-964C-C54EB941A155}" destId="{CA4D5438-64A7-4B26-B7F2-EEC1EE6438BA}" srcOrd="1" destOrd="0" presId="urn:microsoft.com/office/officeart/2005/8/layout/hierarchy1"/>
    <dgm:cxn modelId="{1681D8FD-30B9-4833-AE3A-F4F5BF678FAC}" type="presParOf" srcId="{18BFD615-72D3-4D62-BA3F-F5C7DFF974E6}" destId="{484BAB26-3838-41D3-B931-A0ADC5A5C045}" srcOrd="4" destOrd="0" presId="urn:microsoft.com/office/officeart/2005/8/layout/hierarchy1"/>
    <dgm:cxn modelId="{14D65C92-F2BF-417C-B318-DC07C454E9C6}" type="presParOf" srcId="{18BFD615-72D3-4D62-BA3F-F5C7DFF974E6}" destId="{2B69A745-658D-41D1-996F-E9F02ED315C3}" srcOrd="5" destOrd="0" presId="urn:microsoft.com/office/officeart/2005/8/layout/hierarchy1"/>
    <dgm:cxn modelId="{A7EB2B2F-D87E-4A3A-84E6-B1B340762DCB}" type="presParOf" srcId="{2B69A745-658D-41D1-996F-E9F02ED315C3}" destId="{DEF277FD-5394-4C0A-BE00-3E914DA657F5}" srcOrd="0" destOrd="0" presId="urn:microsoft.com/office/officeart/2005/8/layout/hierarchy1"/>
    <dgm:cxn modelId="{D2524F5B-D034-431D-86E7-0C3CA459A398}" type="presParOf" srcId="{DEF277FD-5394-4C0A-BE00-3E914DA657F5}" destId="{0895D2F2-D585-427C-9D70-46A6F608B042}" srcOrd="0" destOrd="0" presId="urn:microsoft.com/office/officeart/2005/8/layout/hierarchy1"/>
    <dgm:cxn modelId="{5C5F243A-5F60-4A0D-AA85-DA1E9F7EDC4C}" type="presParOf" srcId="{DEF277FD-5394-4C0A-BE00-3E914DA657F5}" destId="{D581515B-6C73-45D2-98C7-1DFE742BBC88}" srcOrd="1" destOrd="0" presId="urn:microsoft.com/office/officeart/2005/8/layout/hierarchy1"/>
    <dgm:cxn modelId="{7FCB46AB-79AE-4677-99FA-F6B00AE85FF9}" type="presParOf" srcId="{2B69A745-658D-41D1-996F-E9F02ED315C3}" destId="{650D3756-82B4-4980-88C8-5BDC0DC41EE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5FFBAB-08F0-4DC2-BD5A-5164D03FFFCF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F3B9FF4-EC44-44CB-BF1C-2064B85BC6EC}">
      <dgm:prSet phldrT="[Κείμενο]" custT="1"/>
      <dgm:spPr>
        <a:solidFill>
          <a:srgbClr val="4FD1FF"/>
        </a:solidFill>
      </dgm:spPr>
      <dgm:t>
        <a:bodyPr/>
        <a:lstStyle/>
        <a:p>
          <a:pPr algn="just"/>
          <a:r>
            <a:rPr lang="en-US" sz="1500" b="1" dirty="0" smtClean="0">
              <a:solidFill>
                <a:schemeClr val="tx1"/>
              </a:solidFill>
            </a:rPr>
            <a:t>Greece boasts the human resources required to join the group of innovative countries.</a:t>
          </a:r>
          <a:endParaRPr lang="el-GR" sz="1500" b="1" dirty="0">
            <a:solidFill>
              <a:schemeClr val="tx1"/>
            </a:solidFill>
          </a:endParaRPr>
        </a:p>
      </dgm:t>
    </dgm:pt>
    <dgm:pt modelId="{51348982-5E53-4FE9-8A94-33BD5430BB2C}" type="parTrans" cxnId="{C5E08B77-E5A1-4458-8FA3-4BFC61E1DBFB}">
      <dgm:prSet/>
      <dgm:spPr/>
      <dgm:t>
        <a:bodyPr/>
        <a:lstStyle/>
        <a:p>
          <a:endParaRPr lang="el-GR"/>
        </a:p>
      </dgm:t>
    </dgm:pt>
    <dgm:pt modelId="{608A58D4-5D9E-4F03-8842-F59520A5ECA7}" type="sibTrans" cxnId="{C5E08B77-E5A1-4458-8FA3-4BFC61E1DBFB}">
      <dgm:prSet/>
      <dgm:spPr/>
      <dgm:t>
        <a:bodyPr/>
        <a:lstStyle/>
        <a:p>
          <a:endParaRPr lang="el-GR"/>
        </a:p>
      </dgm:t>
    </dgm:pt>
    <dgm:pt modelId="{DC3DC850-D6C6-4DF7-89B1-A76FDEE68C15}">
      <dgm:prSet phldrT="[Κείμενο]" custT="1"/>
      <dgm:spPr>
        <a:solidFill>
          <a:srgbClr val="FFFF00"/>
        </a:solidFill>
      </dgm:spPr>
      <dgm:t>
        <a:bodyPr/>
        <a:lstStyle/>
        <a:p>
          <a:pPr algn="just"/>
          <a:r>
            <a:rPr lang="en-US" sz="1500" b="1" dirty="0" smtClean="0">
              <a:solidFill>
                <a:schemeClr val="tx1"/>
              </a:solidFill>
            </a:rPr>
            <a:t>In the age of technology and new economy, new ideas are of great importance.</a:t>
          </a:r>
          <a:endParaRPr lang="el-GR" sz="1500" b="1" dirty="0">
            <a:solidFill>
              <a:schemeClr val="tx1"/>
            </a:solidFill>
          </a:endParaRPr>
        </a:p>
        <a:p>
          <a:pPr algn="just"/>
          <a:r>
            <a:rPr lang="en-US" sz="1500" b="1" dirty="0" smtClean="0">
              <a:solidFill>
                <a:schemeClr val="tx1"/>
              </a:solidFill>
            </a:rPr>
            <a:t>Ideas that can be transformed into goods &amp; services.</a:t>
          </a:r>
          <a:endParaRPr lang="el-GR" sz="1500" b="1" dirty="0">
            <a:solidFill>
              <a:schemeClr val="tx1"/>
            </a:solidFill>
          </a:endParaRPr>
        </a:p>
      </dgm:t>
    </dgm:pt>
    <dgm:pt modelId="{0D72CB80-8592-48B2-9A5D-C5021064A949}" type="parTrans" cxnId="{0B618B33-DF35-4099-B3FF-C2F0424DA745}">
      <dgm:prSet/>
      <dgm:spPr/>
      <dgm:t>
        <a:bodyPr/>
        <a:lstStyle/>
        <a:p>
          <a:endParaRPr lang="el-GR"/>
        </a:p>
      </dgm:t>
    </dgm:pt>
    <dgm:pt modelId="{FA350EEE-D37C-46B5-8F45-94AC89236CA6}" type="sibTrans" cxnId="{0B618B33-DF35-4099-B3FF-C2F0424DA745}">
      <dgm:prSet/>
      <dgm:spPr/>
      <dgm:t>
        <a:bodyPr/>
        <a:lstStyle/>
        <a:p>
          <a:endParaRPr lang="el-GR"/>
        </a:p>
      </dgm:t>
    </dgm:pt>
    <dgm:pt modelId="{9E7A4EFD-AE90-4F4B-B16F-2E67039CB731}">
      <dgm:prSet phldrT="[Κείμενο]" custT="1"/>
      <dgm:spPr>
        <a:solidFill>
          <a:srgbClr val="00FF00"/>
        </a:solidFill>
      </dgm:spPr>
      <dgm:t>
        <a:bodyPr/>
        <a:lstStyle/>
        <a:p>
          <a:pPr algn="just"/>
          <a:r>
            <a:rPr lang="en-US" sz="1500" b="1" dirty="0" smtClean="0">
              <a:solidFill>
                <a:schemeClr val="tx1"/>
              </a:solidFill>
            </a:rPr>
            <a:t>There are also new ideas in patents, which promote innovation and the creation of new products &amp; new businesses.</a:t>
          </a:r>
          <a:endParaRPr lang="el-GR" sz="1500" b="1" dirty="0">
            <a:solidFill>
              <a:schemeClr val="tx1"/>
            </a:solidFill>
          </a:endParaRPr>
        </a:p>
      </dgm:t>
    </dgm:pt>
    <dgm:pt modelId="{7B48C25E-7940-4B49-98B8-E184C211C7A5}" type="parTrans" cxnId="{50059E39-FE30-466C-A18F-9CB95676A52C}">
      <dgm:prSet/>
      <dgm:spPr/>
      <dgm:t>
        <a:bodyPr/>
        <a:lstStyle/>
        <a:p>
          <a:endParaRPr lang="el-GR"/>
        </a:p>
      </dgm:t>
    </dgm:pt>
    <dgm:pt modelId="{EBE8FAE2-AE23-41E4-8D5B-834D21A34EB2}" type="sibTrans" cxnId="{50059E39-FE30-466C-A18F-9CB95676A52C}">
      <dgm:prSet/>
      <dgm:spPr/>
      <dgm:t>
        <a:bodyPr/>
        <a:lstStyle/>
        <a:p>
          <a:endParaRPr lang="el-GR"/>
        </a:p>
      </dgm:t>
    </dgm:pt>
    <dgm:pt modelId="{93A977C8-5194-4E4F-AC05-EE6B7731A669}">
      <dgm:prSet custT="1"/>
      <dgm:spPr>
        <a:solidFill>
          <a:srgbClr val="FF66CC"/>
        </a:solidFill>
      </dgm:spPr>
      <dgm:t>
        <a:bodyPr/>
        <a:lstStyle/>
        <a:p>
          <a:pPr algn="just"/>
          <a:r>
            <a:rPr lang="en-US" sz="1500" b="1" dirty="0" smtClean="0">
              <a:solidFill>
                <a:schemeClr val="tx1"/>
              </a:solidFill>
            </a:rPr>
            <a:t>Patenting of ideas is of great importance, i.e. the exclusive use of the idea and its commercial application. “Patenting an idea is more important than the idea itself."</a:t>
          </a:r>
          <a:endParaRPr lang="el-GR" sz="1500" b="1" dirty="0">
            <a:solidFill>
              <a:schemeClr val="tx1"/>
            </a:solidFill>
          </a:endParaRPr>
        </a:p>
      </dgm:t>
    </dgm:pt>
    <dgm:pt modelId="{DA6BD1CA-6148-4C60-A673-E5EE6E319C67}" type="parTrans" cxnId="{2FD6A177-E16D-4193-B71B-C161486A6D91}">
      <dgm:prSet/>
      <dgm:spPr/>
      <dgm:t>
        <a:bodyPr/>
        <a:lstStyle/>
        <a:p>
          <a:endParaRPr lang="el-GR"/>
        </a:p>
      </dgm:t>
    </dgm:pt>
    <dgm:pt modelId="{7EF82A48-14D7-4A07-A166-EC81FA91D480}" type="sibTrans" cxnId="{2FD6A177-E16D-4193-B71B-C161486A6D91}">
      <dgm:prSet/>
      <dgm:spPr/>
      <dgm:t>
        <a:bodyPr/>
        <a:lstStyle/>
        <a:p>
          <a:endParaRPr lang="el-GR"/>
        </a:p>
      </dgm:t>
    </dgm:pt>
    <dgm:pt modelId="{03E854CD-C8F5-4571-AA84-1219DE1471CA}" type="pres">
      <dgm:prSet presAssocID="{0F5FFBAB-08F0-4DC2-BD5A-5164D03FFF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DDADB78-8213-4AED-AF86-737B4D8B071D}" type="pres">
      <dgm:prSet presAssocID="{8F3B9FF4-EC44-44CB-BF1C-2064B85BC6EC}" presName="parentLin" presStyleCnt="0"/>
      <dgm:spPr/>
    </dgm:pt>
    <dgm:pt modelId="{FA98E936-BC46-4535-9787-9528023B02F4}" type="pres">
      <dgm:prSet presAssocID="{8F3B9FF4-EC44-44CB-BF1C-2064B85BC6EC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88E89E1C-1E5A-4273-BA4E-A1EF355AEB79}" type="pres">
      <dgm:prSet presAssocID="{8F3B9FF4-EC44-44CB-BF1C-2064B85BC6E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1C85837-33BB-4D8E-907D-3EDAD230F2BF}" type="pres">
      <dgm:prSet presAssocID="{8F3B9FF4-EC44-44CB-BF1C-2064B85BC6EC}" presName="negativeSpace" presStyleCnt="0"/>
      <dgm:spPr/>
    </dgm:pt>
    <dgm:pt modelId="{F8D166F5-648C-4FC1-B96F-0D7DBBCFC7DB}" type="pres">
      <dgm:prSet presAssocID="{8F3B9FF4-EC44-44CB-BF1C-2064B85BC6EC}" presName="childText" presStyleLbl="conFgAcc1" presStyleIdx="0" presStyleCnt="4">
        <dgm:presLayoutVars>
          <dgm:bulletEnabled val="1"/>
        </dgm:presLayoutVars>
      </dgm:prSet>
      <dgm:spPr/>
    </dgm:pt>
    <dgm:pt modelId="{37081E36-7BA8-4CB8-874A-02E391EE872D}" type="pres">
      <dgm:prSet presAssocID="{608A58D4-5D9E-4F03-8842-F59520A5ECA7}" presName="spaceBetweenRectangles" presStyleCnt="0"/>
      <dgm:spPr/>
    </dgm:pt>
    <dgm:pt modelId="{2C456EAA-7F8E-4C3C-98AC-5E34481D1B51}" type="pres">
      <dgm:prSet presAssocID="{DC3DC850-D6C6-4DF7-89B1-A76FDEE68C15}" presName="parentLin" presStyleCnt="0"/>
      <dgm:spPr/>
    </dgm:pt>
    <dgm:pt modelId="{C7AD6898-C1B4-481B-B38D-493F8B1F04AD}" type="pres">
      <dgm:prSet presAssocID="{DC3DC850-D6C6-4DF7-89B1-A76FDEE68C15}" presName="parentLeftMargin" presStyleLbl="node1" presStyleIdx="0" presStyleCnt="4"/>
      <dgm:spPr/>
      <dgm:t>
        <a:bodyPr/>
        <a:lstStyle/>
        <a:p>
          <a:endParaRPr lang="el-GR"/>
        </a:p>
      </dgm:t>
    </dgm:pt>
    <dgm:pt modelId="{A6D069B2-D03B-493F-B892-E7AFEA317016}" type="pres">
      <dgm:prSet presAssocID="{DC3DC850-D6C6-4DF7-89B1-A76FDEE68C1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23CD882-7F4A-40BD-A0BF-67ED8F7DCE95}" type="pres">
      <dgm:prSet presAssocID="{DC3DC850-D6C6-4DF7-89B1-A76FDEE68C15}" presName="negativeSpace" presStyleCnt="0"/>
      <dgm:spPr/>
    </dgm:pt>
    <dgm:pt modelId="{B3E23154-3122-44F5-BE67-33FF6025EA94}" type="pres">
      <dgm:prSet presAssocID="{DC3DC850-D6C6-4DF7-89B1-A76FDEE68C15}" presName="childText" presStyleLbl="conFgAcc1" presStyleIdx="1" presStyleCnt="4">
        <dgm:presLayoutVars>
          <dgm:bulletEnabled val="1"/>
        </dgm:presLayoutVars>
      </dgm:prSet>
      <dgm:spPr/>
    </dgm:pt>
    <dgm:pt modelId="{C704AE52-CC01-4E93-AD2C-27B5AE61B750}" type="pres">
      <dgm:prSet presAssocID="{FA350EEE-D37C-46B5-8F45-94AC89236CA6}" presName="spaceBetweenRectangles" presStyleCnt="0"/>
      <dgm:spPr/>
    </dgm:pt>
    <dgm:pt modelId="{4076262F-E2C7-4681-91E0-76F5A17EEB1E}" type="pres">
      <dgm:prSet presAssocID="{9E7A4EFD-AE90-4F4B-B16F-2E67039CB731}" presName="parentLin" presStyleCnt="0"/>
      <dgm:spPr/>
    </dgm:pt>
    <dgm:pt modelId="{4AA4022A-4EE6-4852-84CB-2A4199067CB8}" type="pres">
      <dgm:prSet presAssocID="{9E7A4EFD-AE90-4F4B-B16F-2E67039CB731}" presName="parentLeftMargin" presStyleLbl="node1" presStyleIdx="1" presStyleCnt="4"/>
      <dgm:spPr/>
      <dgm:t>
        <a:bodyPr/>
        <a:lstStyle/>
        <a:p>
          <a:endParaRPr lang="el-GR"/>
        </a:p>
      </dgm:t>
    </dgm:pt>
    <dgm:pt modelId="{4CFAED64-51C1-4460-9432-76C071C03317}" type="pres">
      <dgm:prSet presAssocID="{9E7A4EFD-AE90-4F4B-B16F-2E67039CB73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4308569-7AF0-429A-A41B-AE27827F0C4D}" type="pres">
      <dgm:prSet presAssocID="{9E7A4EFD-AE90-4F4B-B16F-2E67039CB731}" presName="negativeSpace" presStyleCnt="0"/>
      <dgm:spPr/>
    </dgm:pt>
    <dgm:pt modelId="{917BB123-9290-4D72-8D76-62E5B08F389E}" type="pres">
      <dgm:prSet presAssocID="{9E7A4EFD-AE90-4F4B-B16F-2E67039CB731}" presName="childText" presStyleLbl="conFgAcc1" presStyleIdx="2" presStyleCnt="4">
        <dgm:presLayoutVars>
          <dgm:bulletEnabled val="1"/>
        </dgm:presLayoutVars>
      </dgm:prSet>
      <dgm:spPr/>
    </dgm:pt>
    <dgm:pt modelId="{8EC02C48-6D61-4F9F-9EA6-154851E9D5C3}" type="pres">
      <dgm:prSet presAssocID="{EBE8FAE2-AE23-41E4-8D5B-834D21A34EB2}" presName="spaceBetweenRectangles" presStyleCnt="0"/>
      <dgm:spPr/>
    </dgm:pt>
    <dgm:pt modelId="{79777690-B5E3-47C0-892D-2B642B6321C8}" type="pres">
      <dgm:prSet presAssocID="{93A977C8-5194-4E4F-AC05-EE6B7731A669}" presName="parentLin" presStyleCnt="0"/>
      <dgm:spPr/>
    </dgm:pt>
    <dgm:pt modelId="{15E4A139-D431-46F5-8CD6-91F97F42A095}" type="pres">
      <dgm:prSet presAssocID="{93A977C8-5194-4E4F-AC05-EE6B7731A669}" presName="parentLeftMargin" presStyleLbl="node1" presStyleIdx="2" presStyleCnt="4"/>
      <dgm:spPr/>
      <dgm:t>
        <a:bodyPr/>
        <a:lstStyle/>
        <a:p>
          <a:endParaRPr lang="el-GR"/>
        </a:p>
      </dgm:t>
    </dgm:pt>
    <dgm:pt modelId="{36E08800-CA19-4DB2-A9DF-C1528A726C69}" type="pres">
      <dgm:prSet presAssocID="{93A977C8-5194-4E4F-AC05-EE6B7731A66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710826C-C3C3-4ED5-BAF1-8362CFAFB86F}" type="pres">
      <dgm:prSet presAssocID="{93A977C8-5194-4E4F-AC05-EE6B7731A669}" presName="negativeSpace" presStyleCnt="0"/>
      <dgm:spPr/>
    </dgm:pt>
    <dgm:pt modelId="{99DF8269-4302-4B00-8F1F-59D3333D3B98}" type="pres">
      <dgm:prSet presAssocID="{93A977C8-5194-4E4F-AC05-EE6B7731A66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5E08B77-E5A1-4458-8FA3-4BFC61E1DBFB}" srcId="{0F5FFBAB-08F0-4DC2-BD5A-5164D03FFFCF}" destId="{8F3B9FF4-EC44-44CB-BF1C-2064B85BC6EC}" srcOrd="0" destOrd="0" parTransId="{51348982-5E53-4FE9-8A94-33BD5430BB2C}" sibTransId="{608A58D4-5D9E-4F03-8842-F59520A5ECA7}"/>
    <dgm:cxn modelId="{0B618B33-DF35-4099-B3FF-C2F0424DA745}" srcId="{0F5FFBAB-08F0-4DC2-BD5A-5164D03FFFCF}" destId="{DC3DC850-D6C6-4DF7-89B1-A76FDEE68C15}" srcOrd="1" destOrd="0" parTransId="{0D72CB80-8592-48B2-9A5D-C5021064A949}" sibTransId="{FA350EEE-D37C-46B5-8F45-94AC89236CA6}"/>
    <dgm:cxn modelId="{FED18454-703C-49B0-8EED-8E5F4CD8F172}" type="presOf" srcId="{9E7A4EFD-AE90-4F4B-B16F-2E67039CB731}" destId="{4CFAED64-51C1-4460-9432-76C071C03317}" srcOrd="1" destOrd="0" presId="urn:microsoft.com/office/officeart/2005/8/layout/list1"/>
    <dgm:cxn modelId="{544C8F84-6BD5-4708-9848-377AD465AA44}" type="presOf" srcId="{93A977C8-5194-4E4F-AC05-EE6B7731A669}" destId="{15E4A139-D431-46F5-8CD6-91F97F42A095}" srcOrd="0" destOrd="0" presId="urn:microsoft.com/office/officeart/2005/8/layout/list1"/>
    <dgm:cxn modelId="{50059E39-FE30-466C-A18F-9CB95676A52C}" srcId="{0F5FFBAB-08F0-4DC2-BD5A-5164D03FFFCF}" destId="{9E7A4EFD-AE90-4F4B-B16F-2E67039CB731}" srcOrd="2" destOrd="0" parTransId="{7B48C25E-7940-4B49-98B8-E184C211C7A5}" sibTransId="{EBE8FAE2-AE23-41E4-8D5B-834D21A34EB2}"/>
    <dgm:cxn modelId="{50F17CD1-619C-4502-A761-FB4A224F3F4B}" type="presOf" srcId="{DC3DC850-D6C6-4DF7-89B1-A76FDEE68C15}" destId="{A6D069B2-D03B-493F-B892-E7AFEA317016}" srcOrd="1" destOrd="0" presId="urn:microsoft.com/office/officeart/2005/8/layout/list1"/>
    <dgm:cxn modelId="{2FD6A177-E16D-4193-B71B-C161486A6D91}" srcId="{0F5FFBAB-08F0-4DC2-BD5A-5164D03FFFCF}" destId="{93A977C8-5194-4E4F-AC05-EE6B7731A669}" srcOrd="3" destOrd="0" parTransId="{DA6BD1CA-6148-4C60-A673-E5EE6E319C67}" sibTransId="{7EF82A48-14D7-4A07-A166-EC81FA91D480}"/>
    <dgm:cxn modelId="{A16E17ED-6ED4-47FF-B11E-A6385AAE323F}" type="presOf" srcId="{93A977C8-5194-4E4F-AC05-EE6B7731A669}" destId="{36E08800-CA19-4DB2-A9DF-C1528A726C69}" srcOrd="1" destOrd="0" presId="urn:microsoft.com/office/officeart/2005/8/layout/list1"/>
    <dgm:cxn modelId="{BACB5EC8-70E1-4C1A-A6D0-EA4A103DC9F3}" type="presOf" srcId="{0F5FFBAB-08F0-4DC2-BD5A-5164D03FFFCF}" destId="{03E854CD-C8F5-4571-AA84-1219DE1471CA}" srcOrd="0" destOrd="0" presId="urn:microsoft.com/office/officeart/2005/8/layout/list1"/>
    <dgm:cxn modelId="{7C271C32-4E6A-4AB1-8AC6-87ED67516D2D}" type="presOf" srcId="{8F3B9FF4-EC44-44CB-BF1C-2064B85BC6EC}" destId="{FA98E936-BC46-4535-9787-9528023B02F4}" srcOrd="0" destOrd="0" presId="urn:microsoft.com/office/officeart/2005/8/layout/list1"/>
    <dgm:cxn modelId="{DEC99AB0-16AE-49F3-A19B-38045D628B52}" type="presOf" srcId="{DC3DC850-D6C6-4DF7-89B1-A76FDEE68C15}" destId="{C7AD6898-C1B4-481B-B38D-493F8B1F04AD}" srcOrd="0" destOrd="0" presId="urn:microsoft.com/office/officeart/2005/8/layout/list1"/>
    <dgm:cxn modelId="{5AEA0478-A61B-40AE-8C92-7074E0ADDF7B}" type="presOf" srcId="{8F3B9FF4-EC44-44CB-BF1C-2064B85BC6EC}" destId="{88E89E1C-1E5A-4273-BA4E-A1EF355AEB79}" srcOrd="1" destOrd="0" presId="urn:microsoft.com/office/officeart/2005/8/layout/list1"/>
    <dgm:cxn modelId="{F79218E2-3004-45AE-9CF8-F9D570965858}" type="presOf" srcId="{9E7A4EFD-AE90-4F4B-B16F-2E67039CB731}" destId="{4AA4022A-4EE6-4852-84CB-2A4199067CB8}" srcOrd="0" destOrd="0" presId="urn:microsoft.com/office/officeart/2005/8/layout/list1"/>
    <dgm:cxn modelId="{6277586C-A796-4DC8-81D3-FB0AA475B620}" type="presParOf" srcId="{03E854CD-C8F5-4571-AA84-1219DE1471CA}" destId="{8DDADB78-8213-4AED-AF86-737B4D8B071D}" srcOrd="0" destOrd="0" presId="urn:microsoft.com/office/officeart/2005/8/layout/list1"/>
    <dgm:cxn modelId="{99408C99-3149-4293-81BA-A783C5BFCFBA}" type="presParOf" srcId="{8DDADB78-8213-4AED-AF86-737B4D8B071D}" destId="{FA98E936-BC46-4535-9787-9528023B02F4}" srcOrd="0" destOrd="0" presId="urn:microsoft.com/office/officeart/2005/8/layout/list1"/>
    <dgm:cxn modelId="{91486EC5-8334-4F07-B312-CA3043280C95}" type="presParOf" srcId="{8DDADB78-8213-4AED-AF86-737B4D8B071D}" destId="{88E89E1C-1E5A-4273-BA4E-A1EF355AEB79}" srcOrd="1" destOrd="0" presId="urn:microsoft.com/office/officeart/2005/8/layout/list1"/>
    <dgm:cxn modelId="{C4DD6984-E677-456D-A3D7-D2D3E3B95A4F}" type="presParOf" srcId="{03E854CD-C8F5-4571-AA84-1219DE1471CA}" destId="{F1C85837-33BB-4D8E-907D-3EDAD230F2BF}" srcOrd="1" destOrd="0" presId="urn:microsoft.com/office/officeart/2005/8/layout/list1"/>
    <dgm:cxn modelId="{67135A3B-C43D-4775-8D70-CDC76232EC85}" type="presParOf" srcId="{03E854CD-C8F5-4571-AA84-1219DE1471CA}" destId="{F8D166F5-648C-4FC1-B96F-0D7DBBCFC7DB}" srcOrd="2" destOrd="0" presId="urn:microsoft.com/office/officeart/2005/8/layout/list1"/>
    <dgm:cxn modelId="{69CE6F48-7DE6-47D1-9774-F0CCE44FEE07}" type="presParOf" srcId="{03E854CD-C8F5-4571-AA84-1219DE1471CA}" destId="{37081E36-7BA8-4CB8-874A-02E391EE872D}" srcOrd="3" destOrd="0" presId="urn:microsoft.com/office/officeart/2005/8/layout/list1"/>
    <dgm:cxn modelId="{47A832D6-8D97-46D3-B92C-EB600AFB94EC}" type="presParOf" srcId="{03E854CD-C8F5-4571-AA84-1219DE1471CA}" destId="{2C456EAA-7F8E-4C3C-98AC-5E34481D1B51}" srcOrd="4" destOrd="0" presId="urn:microsoft.com/office/officeart/2005/8/layout/list1"/>
    <dgm:cxn modelId="{BC5DE3A0-206D-4D5B-9D38-CD9F11FE7D23}" type="presParOf" srcId="{2C456EAA-7F8E-4C3C-98AC-5E34481D1B51}" destId="{C7AD6898-C1B4-481B-B38D-493F8B1F04AD}" srcOrd="0" destOrd="0" presId="urn:microsoft.com/office/officeart/2005/8/layout/list1"/>
    <dgm:cxn modelId="{90DBFF9E-915E-4E85-8A9F-E2A158601120}" type="presParOf" srcId="{2C456EAA-7F8E-4C3C-98AC-5E34481D1B51}" destId="{A6D069B2-D03B-493F-B892-E7AFEA317016}" srcOrd="1" destOrd="0" presId="urn:microsoft.com/office/officeart/2005/8/layout/list1"/>
    <dgm:cxn modelId="{98ACDE75-C919-454E-B66D-99A70FF2F850}" type="presParOf" srcId="{03E854CD-C8F5-4571-AA84-1219DE1471CA}" destId="{023CD882-7F4A-40BD-A0BF-67ED8F7DCE95}" srcOrd="5" destOrd="0" presId="urn:microsoft.com/office/officeart/2005/8/layout/list1"/>
    <dgm:cxn modelId="{9D110B0F-BEBF-4441-B6A1-72E5042D03BC}" type="presParOf" srcId="{03E854CD-C8F5-4571-AA84-1219DE1471CA}" destId="{B3E23154-3122-44F5-BE67-33FF6025EA94}" srcOrd="6" destOrd="0" presId="urn:microsoft.com/office/officeart/2005/8/layout/list1"/>
    <dgm:cxn modelId="{808A331C-4884-45E2-9B7F-E97FEFB20D6C}" type="presParOf" srcId="{03E854CD-C8F5-4571-AA84-1219DE1471CA}" destId="{C704AE52-CC01-4E93-AD2C-27B5AE61B750}" srcOrd="7" destOrd="0" presId="urn:microsoft.com/office/officeart/2005/8/layout/list1"/>
    <dgm:cxn modelId="{0EEADBFF-3D14-4558-8EF5-460A5EB0AC00}" type="presParOf" srcId="{03E854CD-C8F5-4571-AA84-1219DE1471CA}" destId="{4076262F-E2C7-4681-91E0-76F5A17EEB1E}" srcOrd="8" destOrd="0" presId="urn:microsoft.com/office/officeart/2005/8/layout/list1"/>
    <dgm:cxn modelId="{FB88E451-1401-461C-9510-008E4CA40BFB}" type="presParOf" srcId="{4076262F-E2C7-4681-91E0-76F5A17EEB1E}" destId="{4AA4022A-4EE6-4852-84CB-2A4199067CB8}" srcOrd="0" destOrd="0" presId="urn:microsoft.com/office/officeart/2005/8/layout/list1"/>
    <dgm:cxn modelId="{1CA0B6CD-FFB6-4997-BBA9-304A6A3F18BB}" type="presParOf" srcId="{4076262F-E2C7-4681-91E0-76F5A17EEB1E}" destId="{4CFAED64-51C1-4460-9432-76C071C03317}" srcOrd="1" destOrd="0" presId="urn:microsoft.com/office/officeart/2005/8/layout/list1"/>
    <dgm:cxn modelId="{CAFD5B83-3DED-49CD-B202-C4B17FB0AC6B}" type="presParOf" srcId="{03E854CD-C8F5-4571-AA84-1219DE1471CA}" destId="{94308569-7AF0-429A-A41B-AE27827F0C4D}" srcOrd="9" destOrd="0" presId="urn:microsoft.com/office/officeart/2005/8/layout/list1"/>
    <dgm:cxn modelId="{2BD97084-45FF-493E-8EFF-C526AAA9A538}" type="presParOf" srcId="{03E854CD-C8F5-4571-AA84-1219DE1471CA}" destId="{917BB123-9290-4D72-8D76-62E5B08F389E}" srcOrd="10" destOrd="0" presId="urn:microsoft.com/office/officeart/2005/8/layout/list1"/>
    <dgm:cxn modelId="{451369CC-08BE-40DD-A023-3BD137B8FD5F}" type="presParOf" srcId="{03E854CD-C8F5-4571-AA84-1219DE1471CA}" destId="{8EC02C48-6D61-4F9F-9EA6-154851E9D5C3}" srcOrd="11" destOrd="0" presId="urn:microsoft.com/office/officeart/2005/8/layout/list1"/>
    <dgm:cxn modelId="{BF1C4A21-7708-4FAC-9477-69A26DD4C879}" type="presParOf" srcId="{03E854CD-C8F5-4571-AA84-1219DE1471CA}" destId="{79777690-B5E3-47C0-892D-2B642B6321C8}" srcOrd="12" destOrd="0" presId="urn:microsoft.com/office/officeart/2005/8/layout/list1"/>
    <dgm:cxn modelId="{38CB70E2-5412-43DF-BC39-21D5349CB841}" type="presParOf" srcId="{79777690-B5E3-47C0-892D-2B642B6321C8}" destId="{15E4A139-D431-46F5-8CD6-91F97F42A095}" srcOrd="0" destOrd="0" presId="urn:microsoft.com/office/officeart/2005/8/layout/list1"/>
    <dgm:cxn modelId="{FFC3F0FA-D52F-476B-8F1E-9362B2682C9B}" type="presParOf" srcId="{79777690-B5E3-47C0-892D-2B642B6321C8}" destId="{36E08800-CA19-4DB2-A9DF-C1528A726C69}" srcOrd="1" destOrd="0" presId="urn:microsoft.com/office/officeart/2005/8/layout/list1"/>
    <dgm:cxn modelId="{8F73F681-62D7-4D5F-8517-EB67AA3992C8}" type="presParOf" srcId="{03E854CD-C8F5-4571-AA84-1219DE1471CA}" destId="{F710826C-C3C3-4ED5-BAF1-8362CFAFB86F}" srcOrd="13" destOrd="0" presId="urn:microsoft.com/office/officeart/2005/8/layout/list1"/>
    <dgm:cxn modelId="{3E5ADCBB-5B0B-4D4B-ABFC-39C1FB605E22}" type="presParOf" srcId="{03E854CD-C8F5-4571-AA84-1219DE1471CA}" destId="{99DF8269-4302-4B00-8F1F-59D3333D3B9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48060E-7EC0-48D2-BAF8-430E3E12BDDB}" type="doc">
      <dgm:prSet loTypeId="urn:microsoft.com/office/officeart/2005/8/layout/arrow2" loCatId="process" qsTypeId="urn:microsoft.com/office/officeart/2005/8/quickstyle/3d2#6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C877E47-E12D-4566-AB62-EA7013932983}">
      <dgm:prSet phldrT="[Κείμενο]" custT="1"/>
      <dgm:spPr/>
      <dgm:t>
        <a:bodyPr/>
        <a:lstStyle/>
        <a:p>
          <a:pPr algn="ctr"/>
          <a:r>
            <a:rPr lang="en-US" sz="1600" b="1" dirty="0" smtClean="0"/>
            <a:t>It increases their productivity and profitability.</a:t>
          </a:r>
          <a:endParaRPr lang="el-GR" sz="1600" b="1" dirty="0"/>
        </a:p>
      </dgm:t>
    </dgm:pt>
    <dgm:pt modelId="{922615A4-F82A-4492-9199-4511DAC83A02}" type="parTrans" cxnId="{6805EC42-C7A2-4EC5-A52D-627F181F4D32}">
      <dgm:prSet/>
      <dgm:spPr/>
      <dgm:t>
        <a:bodyPr/>
        <a:lstStyle/>
        <a:p>
          <a:endParaRPr lang="el-GR"/>
        </a:p>
      </dgm:t>
    </dgm:pt>
    <dgm:pt modelId="{25DB2B9F-3358-4616-BAC4-9709BACDE818}" type="sibTrans" cxnId="{6805EC42-C7A2-4EC5-A52D-627F181F4D32}">
      <dgm:prSet/>
      <dgm:spPr/>
      <dgm:t>
        <a:bodyPr/>
        <a:lstStyle/>
        <a:p>
          <a:endParaRPr lang="el-GR"/>
        </a:p>
      </dgm:t>
    </dgm:pt>
    <dgm:pt modelId="{BA35E05A-5774-4AE4-A012-66165B4D6891}">
      <dgm:prSet phldrT="[Κείμενο]" custT="1"/>
      <dgm:spPr/>
      <dgm:t>
        <a:bodyPr/>
        <a:lstStyle/>
        <a:p>
          <a:pPr algn="ctr"/>
          <a:r>
            <a:rPr lang="en-US" sz="1600" b="1" dirty="0" smtClean="0"/>
            <a:t>It increases the flexibility of the production process.</a:t>
          </a:r>
          <a:endParaRPr lang="el-GR" sz="1600" b="1" dirty="0"/>
        </a:p>
      </dgm:t>
    </dgm:pt>
    <dgm:pt modelId="{9D6E6C9B-ACF2-4CD2-92E7-8B8F1AB0BCAF}" type="parTrans" cxnId="{0EBA6974-5C23-4B00-A761-EF0C3387468F}">
      <dgm:prSet/>
      <dgm:spPr/>
      <dgm:t>
        <a:bodyPr/>
        <a:lstStyle/>
        <a:p>
          <a:endParaRPr lang="el-GR"/>
        </a:p>
      </dgm:t>
    </dgm:pt>
    <dgm:pt modelId="{71F81DE9-8A52-47A3-B25B-FD8B96D23648}" type="sibTrans" cxnId="{0EBA6974-5C23-4B00-A761-EF0C3387468F}">
      <dgm:prSet/>
      <dgm:spPr/>
      <dgm:t>
        <a:bodyPr/>
        <a:lstStyle/>
        <a:p>
          <a:endParaRPr lang="el-GR"/>
        </a:p>
      </dgm:t>
    </dgm:pt>
    <dgm:pt modelId="{DD1DB0E6-376F-48A2-911C-69CDE5CC4B48}">
      <dgm:prSet phldrT="[Κείμενο]" custT="1"/>
      <dgm:spPr/>
      <dgm:t>
        <a:bodyPr/>
        <a:lstStyle/>
        <a:p>
          <a:pPr algn="ctr"/>
          <a:r>
            <a:rPr lang="en-US" sz="1600" b="1" dirty="0" smtClean="0"/>
            <a:t>It helps maintain or increase market share.</a:t>
          </a:r>
          <a:endParaRPr lang="el-GR" sz="1600" b="1" dirty="0">
            <a:solidFill>
              <a:schemeClr val="tx1"/>
            </a:solidFill>
          </a:endParaRPr>
        </a:p>
      </dgm:t>
    </dgm:pt>
    <dgm:pt modelId="{E368A619-6B5E-4850-89DB-437BF8E638FC}" type="parTrans" cxnId="{B913A411-F1ED-4A96-9D7D-F3FBD5C60453}">
      <dgm:prSet/>
      <dgm:spPr/>
      <dgm:t>
        <a:bodyPr/>
        <a:lstStyle/>
        <a:p>
          <a:endParaRPr lang="el-GR"/>
        </a:p>
      </dgm:t>
    </dgm:pt>
    <dgm:pt modelId="{2409F69F-A09F-436D-87CA-2ECAE62BFE1F}" type="sibTrans" cxnId="{B913A411-F1ED-4A96-9D7D-F3FBD5C60453}">
      <dgm:prSet/>
      <dgm:spPr/>
      <dgm:t>
        <a:bodyPr/>
        <a:lstStyle/>
        <a:p>
          <a:endParaRPr lang="el-GR"/>
        </a:p>
      </dgm:t>
    </dgm:pt>
    <dgm:pt modelId="{184B696D-C616-4DE6-8FCB-C5C2D48409C0}">
      <dgm:prSet custT="1"/>
      <dgm:spPr/>
      <dgm:t>
        <a:bodyPr/>
        <a:lstStyle/>
        <a:p>
          <a:pPr algn="ctr"/>
          <a:r>
            <a:rPr lang="en-US" sz="1600" b="1" dirty="0" smtClean="0"/>
            <a:t>It can create new markets.</a:t>
          </a:r>
          <a:endParaRPr lang="el-GR" sz="1600" b="1" dirty="0">
            <a:solidFill>
              <a:schemeClr val="tx1"/>
            </a:solidFill>
          </a:endParaRPr>
        </a:p>
      </dgm:t>
    </dgm:pt>
    <dgm:pt modelId="{49E27A02-3BE7-4084-B1ED-8F53C8A3257A}" type="parTrans" cxnId="{55B778B4-F2EC-42D3-BE27-3AF3619978C6}">
      <dgm:prSet/>
      <dgm:spPr/>
      <dgm:t>
        <a:bodyPr/>
        <a:lstStyle/>
        <a:p>
          <a:endParaRPr lang="el-GR"/>
        </a:p>
      </dgm:t>
    </dgm:pt>
    <dgm:pt modelId="{E42A1E47-9A3E-43FC-B627-9DCC22802D9A}" type="sibTrans" cxnId="{55B778B4-F2EC-42D3-BE27-3AF3619978C6}">
      <dgm:prSet/>
      <dgm:spPr/>
      <dgm:t>
        <a:bodyPr/>
        <a:lstStyle/>
        <a:p>
          <a:endParaRPr lang="el-GR"/>
        </a:p>
      </dgm:t>
    </dgm:pt>
    <dgm:pt modelId="{72DABB40-AED4-43E2-AD0F-F65B8D379B3C}" type="pres">
      <dgm:prSet presAssocID="{B348060E-7EC0-48D2-BAF8-430E3E12BDDB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2E56FAD-6334-4113-89BA-C90966EA0C94}" type="pres">
      <dgm:prSet presAssocID="{B348060E-7EC0-48D2-BAF8-430E3E12BDDB}" presName="arrow" presStyleLbl="bgShp" presStyleIdx="0" presStyleCnt="1"/>
      <dgm:spPr>
        <a:solidFill>
          <a:srgbClr val="00EE6C"/>
        </a:solidFill>
      </dgm:spPr>
    </dgm:pt>
    <dgm:pt modelId="{60BE5826-0F07-42AB-BCA1-4FB343BF2E70}" type="pres">
      <dgm:prSet presAssocID="{B348060E-7EC0-48D2-BAF8-430E3E12BDDB}" presName="arrowDiagram4" presStyleCnt="0"/>
      <dgm:spPr/>
    </dgm:pt>
    <dgm:pt modelId="{37B206EC-95E3-4B3B-B1A9-401432D03A91}" type="pres">
      <dgm:prSet presAssocID="{6C877E47-E12D-4566-AB62-EA7013932983}" presName="bullet4a" presStyleLbl="node1" presStyleIdx="0" presStyleCnt="4"/>
      <dgm:spPr>
        <a:solidFill>
          <a:srgbClr val="3399FF"/>
        </a:solidFill>
      </dgm:spPr>
    </dgm:pt>
    <dgm:pt modelId="{C32FFE30-BE14-47BB-B68D-8902E75AECB2}" type="pres">
      <dgm:prSet presAssocID="{6C877E47-E12D-4566-AB62-EA7013932983}" presName="textBox4a" presStyleLbl="revTx" presStyleIdx="0" presStyleCnt="4" custScaleX="156478" custScaleY="80317" custLinFactNeighborX="8896" custLinFactNeighborY="612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452D3-04FE-401F-A5F5-1D243D2F195E}" type="pres">
      <dgm:prSet presAssocID="{BA35E05A-5774-4AE4-A012-66165B4D6891}" presName="bullet4b" presStyleLbl="node1" presStyleIdx="1" presStyleCnt="4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EE16DBFD-F761-461A-A430-D637F5BBA1E0}" type="pres">
      <dgm:prSet presAssocID="{BA35E05A-5774-4AE4-A012-66165B4D6891}" presName="textBox4b" presStyleLbl="revTx" presStyleIdx="1" presStyleCnt="4" custScaleX="129525" custScaleY="54857" custLinFactNeighborX="-1319" custLinFactNeighborY="-336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B03288E-788A-4C94-B326-6AE5D775DD66}" type="pres">
      <dgm:prSet presAssocID="{DD1DB0E6-376F-48A2-911C-69CDE5CC4B48}" presName="bullet4c" presStyleLbl="node1" presStyleIdx="2" presStyleCnt="4"/>
      <dgm:spPr>
        <a:solidFill>
          <a:srgbClr val="3399FF"/>
        </a:solidFill>
      </dgm:spPr>
    </dgm:pt>
    <dgm:pt modelId="{169D2E73-D22F-4232-93E3-7C54DC38C9E7}" type="pres">
      <dgm:prSet presAssocID="{DD1DB0E6-376F-48A2-911C-69CDE5CC4B48}" presName="textBox4c" presStyleLbl="revTx" presStyleIdx="2" presStyleCnt="4" custScaleX="146432" custScaleY="64227" custLinFactNeighborX="11861" custLinFactNeighborY="-252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5D67294-11E9-4C5D-A333-E8ED84CA0F45}" type="pres">
      <dgm:prSet presAssocID="{184B696D-C616-4DE6-8FCB-C5C2D48409C0}" presName="bullet4d" presStyleLbl="node1" presStyleIdx="3" presStyleCnt="4"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</dgm:spPr>
    </dgm:pt>
    <dgm:pt modelId="{5F72E2B6-146A-4BAB-9767-611EF527E033}" type="pres">
      <dgm:prSet presAssocID="{184B696D-C616-4DE6-8FCB-C5C2D48409C0}" presName="textBox4d" presStyleLbl="revTx" presStyleIdx="3" presStyleCnt="4" custScaleX="119781" custScaleY="45202" custLinFactNeighborX="18681" custLinFactNeighborY="179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DF4FE8D-7D99-4A88-A331-6E202B0AFDF3}" type="presOf" srcId="{BA35E05A-5774-4AE4-A012-66165B4D6891}" destId="{EE16DBFD-F761-461A-A430-D637F5BBA1E0}" srcOrd="0" destOrd="0" presId="urn:microsoft.com/office/officeart/2005/8/layout/arrow2"/>
    <dgm:cxn modelId="{069D39BD-8926-4607-BA6A-8D4F6EACCECC}" type="presOf" srcId="{B348060E-7EC0-48D2-BAF8-430E3E12BDDB}" destId="{72DABB40-AED4-43E2-AD0F-F65B8D379B3C}" srcOrd="0" destOrd="0" presId="urn:microsoft.com/office/officeart/2005/8/layout/arrow2"/>
    <dgm:cxn modelId="{FE19FEBD-E130-4AFD-91E4-8F9AA0CFB9B0}" type="presOf" srcId="{6C877E47-E12D-4566-AB62-EA7013932983}" destId="{C32FFE30-BE14-47BB-B68D-8902E75AECB2}" srcOrd="0" destOrd="0" presId="urn:microsoft.com/office/officeart/2005/8/layout/arrow2"/>
    <dgm:cxn modelId="{69AE562B-5C1B-42A3-B453-889E6111B844}" type="presOf" srcId="{184B696D-C616-4DE6-8FCB-C5C2D48409C0}" destId="{5F72E2B6-146A-4BAB-9767-611EF527E033}" srcOrd="0" destOrd="0" presId="urn:microsoft.com/office/officeart/2005/8/layout/arrow2"/>
    <dgm:cxn modelId="{6805EC42-C7A2-4EC5-A52D-627F181F4D32}" srcId="{B348060E-7EC0-48D2-BAF8-430E3E12BDDB}" destId="{6C877E47-E12D-4566-AB62-EA7013932983}" srcOrd="0" destOrd="0" parTransId="{922615A4-F82A-4492-9199-4511DAC83A02}" sibTransId="{25DB2B9F-3358-4616-BAC4-9709BACDE818}"/>
    <dgm:cxn modelId="{B913A411-F1ED-4A96-9D7D-F3FBD5C60453}" srcId="{B348060E-7EC0-48D2-BAF8-430E3E12BDDB}" destId="{DD1DB0E6-376F-48A2-911C-69CDE5CC4B48}" srcOrd="2" destOrd="0" parTransId="{E368A619-6B5E-4850-89DB-437BF8E638FC}" sibTransId="{2409F69F-A09F-436D-87CA-2ECAE62BFE1F}"/>
    <dgm:cxn modelId="{D636194B-0016-446A-9380-C063B4034ABB}" type="presOf" srcId="{DD1DB0E6-376F-48A2-911C-69CDE5CC4B48}" destId="{169D2E73-D22F-4232-93E3-7C54DC38C9E7}" srcOrd="0" destOrd="0" presId="urn:microsoft.com/office/officeart/2005/8/layout/arrow2"/>
    <dgm:cxn modelId="{55B778B4-F2EC-42D3-BE27-3AF3619978C6}" srcId="{B348060E-7EC0-48D2-BAF8-430E3E12BDDB}" destId="{184B696D-C616-4DE6-8FCB-C5C2D48409C0}" srcOrd="3" destOrd="0" parTransId="{49E27A02-3BE7-4084-B1ED-8F53C8A3257A}" sibTransId="{E42A1E47-9A3E-43FC-B627-9DCC22802D9A}"/>
    <dgm:cxn modelId="{0EBA6974-5C23-4B00-A761-EF0C3387468F}" srcId="{B348060E-7EC0-48D2-BAF8-430E3E12BDDB}" destId="{BA35E05A-5774-4AE4-A012-66165B4D6891}" srcOrd="1" destOrd="0" parTransId="{9D6E6C9B-ACF2-4CD2-92E7-8B8F1AB0BCAF}" sibTransId="{71F81DE9-8A52-47A3-B25B-FD8B96D23648}"/>
    <dgm:cxn modelId="{7537A4E7-CBBB-46BA-8116-D4D90928A12C}" type="presParOf" srcId="{72DABB40-AED4-43E2-AD0F-F65B8D379B3C}" destId="{02E56FAD-6334-4113-89BA-C90966EA0C94}" srcOrd="0" destOrd="0" presId="urn:microsoft.com/office/officeart/2005/8/layout/arrow2"/>
    <dgm:cxn modelId="{652AF1C9-0FC2-45D8-9BD4-5F2E0487D931}" type="presParOf" srcId="{72DABB40-AED4-43E2-AD0F-F65B8D379B3C}" destId="{60BE5826-0F07-42AB-BCA1-4FB343BF2E70}" srcOrd="1" destOrd="0" presId="urn:microsoft.com/office/officeart/2005/8/layout/arrow2"/>
    <dgm:cxn modelId="{4B841FEF-DC41-4F20-9E14-496C5652ADAA}" type="presParOf" srcId="{60BE5826-0F07-42AB-BCA1-4FB343BF2E70}" destId="{37B206EC-95E3-4B3B-B1A9-401432D03A91}" srcOrd="0" destOrd="0" presId="urn:microsoft.com/office/officeart/2005/8/layout/arrow2"/>
    <dgm:cxn modelId="{1D96166B-C967-49D3-A73C-79BF08C17891}" type="presParOf" srcId="{60BE5826-0F07-42AB-BCA1-4FB343BF2E70}" destId="{C32FFE30-BE14-47BB-B68D-8902E75AECB2}" srcOrd="1" destOrd="0" presId="urn:microsoft.com/office/officeart/2005/8/layout/arrow2"/>
    <dgm:cxn modelId="{D129C9D4-637E-4F54-ACF5-233E1125004D}" type="presParOf" srcId="{60BE5826-0F07-42AB-BCA1-4FB343BF2E70}" destId="{F44452D3-04FE-401F-A5F5-1D243D2F195E}" srcOrd="2" destOrd="0" presId="urn:microsoft.com/office/officeart/2005/8/layout/arrow2"/>
    <dgm:cxn modelId="{FD720889-DAD2-4990-A15B-72545912D385}" type="presParOf" srcId="{60BE5826-0F07-42AB-BCA1-4FB343BF2E70}" destId="{EE16DBFD-F761-461A-A430-D637F5BBA1E0}" srcOrd="3" destOrd="0" presId="urn:microsoft.com/office/officeart/2005/8/layout/arrow2"/>
    <dgm:cxn modelId="{78A9E524-0EC0-4A1A-9325-B80DC0EF3A8E}" type="presParOf" srcId="{60BE5826-0F07-42AB-BCA1-4FB343BF2E70}" destId="{BB03288E-788A-4C94-B326-6AE5D775DD66}" srcOrd="4" destOrd="0" presId="urn:microsoft.com/office/officeart/2005/8/layout/arrow2"/>
    <dgm:cxn modelId="{2F853379-DF9D-4CA1-8DD9-B04689B0D142}" type="presParOf" srcId="{60BE5826-0F07-42AB-BCA1-4FB343BF2E70}" destId="{169D2E73-D22F-4232-93E3-7C54DC38C9E7}" srcOrd="5" destOrd="0" presId="urn:microsoft.com/office/officeart/2005/8/layout/arrow2"/>
    <dgm:cxn modelId="{0CD2B47B-21AF-4310-A053-94B2A88A530A}" type="presParOf" srcId="{60BE5826-0F07-42AB-BCA1-4FB343BF2E70}" destId="{05D67294-11E9-4C5D-A333-E8ED84CA0F45}" srcOrd="6" destOrd="0" presId="urn:microsoft.com/office/officeart/2005/8/layout/arrow2"/>
    <dgm:cxn modelId="{7BC2CDD6-9CB5-41D8-B5D2-47BC6DE556FF}" type="presParOf" srcId="{60BE5826-0F07-42AB-BCA1-4FB343BF2E70}" destId="{5F72E2B6-146A-4BAB-9767-611EF527E033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934CC8-1C39-4630-ABE9-4B584A4F531F}" type="doc">
      <dgm:prSet loTypeId="urn:microsoft.com/office/officeart/2005/8/layout/bProcess3" loCatId="process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3BD5A9B-E41D-47B3-B68A-A0FD44D84EF2}">
      <dgm:prSet phldrT="[Κείμενο]" custT="1"/>
      <dgm:spPr>
        <a:solidFill>
          <a:srgbClr val="FF0000"/>
        </a:solidFill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Innovation factors:</a:t>
          </a:r>
          <a:endParaRPr lang="el-GR" sz="2400" b="1" dirty="0">
            <a:solidFill>
              <a:schemeClr val="tx1"/>
            </a:solidFill>
          </a:endParaRPr>
        </a:p>
      </dgm:t>
    </dgm:pt>
    <dgm:pt modelId="{F9B293DA-F3BC-4B07-B84C-131B10E208AB}" type="parTrans" cxnId="{5734F7F9-901A-4D31-B39C-46CAB7BA6A34}">
      <dgm:prSet/>
      <dgm:spPr/>
      <dgm:t>
        <a:bodyPr/>
        <a:lstStyle/>
        <a:p>
          <a:endParaRPr lang="el-GR"/>
        </a:p>
      </dgm:t>
    </dgm:pt>
    <dgm:pt modelId="{89154AA9-35B1-4C5A-A8D9-98332953F8AC}" type="sibTrans" cxnId="{5734F7F9-901A-4D31-B39C-46CAB7BA6A34}">
      <dgm:prSet/>
      <dgm:spPr/>
      <dgm:t>
        <a:bodyPr/>
        <a:lstStyle/>
        <a:p>
          <a:endParaRPr lang="el-GR"/>
        </a:p>
      </dgm:t>
    </dgm:pt>
    <dgm:pt modelId="{7685A606-9333-42AA-8A44-8A288996AD51}">
      <dgm:prSet phldrT="[Κείμενο]" custT="1"/>
      <dgm:spPr>
        <a:solidFill>
          <a:srgbClr val="66CCFF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business environment</a:t>
          </a:r>
          <a:endParaRPr lang="el-GR" sz="2000" b="1" dirty="0">
            <a:solidFill>
              <a:schemeClr val="tx1"/>
            </a:solidFill>
          </a:endParaRPr>
        </a:p>
      </dgm:t>
    </dgm:pt>
    <dgm:pt modelId="{4F1FD8D9-C617-4665-8903-EA099F8EA95D}" type="parTrans" cxnId="{E8EDF6CB-4CDE-43D2-9B74-58F9027556A5}">
      <dgm:prSet/>
      <dgm:spPr/>
      <dgm:t>
        <a:bodyPr/>
        <a:lstStyle/>
        <a:p>
          <a:endParaRPr lang="el-GR"/>
        </a:p>
      </dgm:t>
    </dgm:pt>
    <dgm:pt modelId="{8221CF8D-3507-4350-906F-FE47FD9C3A4B}" type="sibTrans" cxnId="{E8EDF6CB-4CDE-43D2-9B74-58F9027556A5}">
      <dgm:prSet/>
      <dgm:spPr/>
      <dgm:t>
        <a:bodyPr/>
        <a:lstStyle/>
        <a:p>
          <a:endParaRPr lang="el-GR"/>
        </a:p>
      </dgm:t>
    </dgm:pt>
    <dgm:pt modelId="{1730E3BE-A91D-45A5-918E-5C61C2DC28E3}">
      <dgm:prSet phldrT="[Κείμενο]" custT="1"/>
      <dgm:spPr>
        <a:solidFill>
          <a:srgbClr val="FF99FF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research and development</a:t>
          </a:r>
          <a:endParaRPr lang="el-GR" sz="2000" b="1" dirty="0">
            <a:solidFill>
              <a:schemeClr val="tx1"/>
            </a:solidFill>
          </a:endParaRPr>
        </a:p>
      </dgm:t>
    </dgm:pt>
    <dgm:pt modelId="{8A6E91DF-E245-4FBA-99D0-1B7423AD040F}" type="parTrans" cxnId="{AAEC755C-7D7A-4281-8EEE-BF4F1C679D32}">
      <dgm:prSet/>
      <dgm:spPr/>
      <dgm:t>
        <a:bodyPr/>
        <a:lstStyle/>
        <a:p>
          <a:endParaRPr lang="el-GR"/>
        </a:p>
      </dgm:t>
    </dgm:pt>
    <dgm:pt modelId="{A57FBC2A-0069-4AEA-82E2-8190366BEEF9}" type="sibTrans" cxnId="{AAEC755C-7D7A-4281-8EEE-BF4F1C679D32}">
      <dgm:prSet/>
      <dgm:spPr/>
      <dgm:t>
        <a:bodyPr/>
        <a:lstStyle/>
        <a:p>
          <a:endParaRPr lang="el-GR"/>
        </a:p>
      </dgm:t>
    </dgm:pt>
    <dgm:pt modelId="{AEA8A1C7-E627-4B86-9EEB-E0806ABBD8C7}">
      <dgm:prSet phldrT="[Κείμενο]" custT="1"/>
      <dgm:spPr>
        <a:solidFill>
          <a:srgbClr val="CC99FF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shaping a culture of innovation</a:t>
          </a:r>
          <a:endParaRPr lang="el-GR" sz="2000" b="1" dirty="0">
            <a:solidFill>
              <a:schemeClr val="tx1"/>
            </a:solidFill>
          </a:endParaRPr>
        </a:p>
      </dgm:t>
    </dgm:pt>
    <dgm:pt modelId="{37F32282-999D-4884-8A0A-DF0F728DE381}" type="parTrans" cxnId="{9075FBAE-D566-4270-9557-03CED8149702}">
      <dgm:prSet/>
      <dgm:spPr/>
      <dgm:t>
        <a:bodyPr/>
        <a:lstStyle/>
        <a:p>
          <a:endParaRPr lang="el-GR"/>
        </a:p>
      </dgm:t>
    </dgm:pt>
    <dgm:pt modelId="{EAA09F60-0660-4F9B-800C-36E404CB16EE}" type="sibTrans" cxnId="{9075FBAE-D566-4270-9557-03CED8149702}">
      <dgm:prSet/>
      <dgm:spPr/>
      <dgm:t>
        <a:bodyPr/>
        <a:lstStyle/>
        <a:p>
          <a:endParaRPr lang="el-GR"/>
        </a:p>
      </dgm:t>
    </dgm:pt>
    <dgm:pt modelId="{33675695-1343-4CA6-A923-043CA19B6E56}">
      <dgm:prSet custT="1"/>
      <dgm:spPr>
        <a:solidFill>
          <a:srgbClr val="99FF66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human resources</a:t>
          </a:r>
          <a:endParaRPr lang="el-GR" sz="2000" b="1" dirty="0">
            <a:solidFill>
              <a:schemeClr val="tx1"/>
            </a:solidFill>
          </a:endParaRPr>
        </a:p>
      </dgm:t>
    </dgm:pt>
    <dgm:pt modelId="{B2EAEBD1-C8FB-4F0B-8B89-26880F18F419}" type="parTrans" cxnId="{5321E233-67BF-4659-873B-BB71F0053362}">
      <dgm:prSet/>
      <dgm:spPr/>
      <dgm:t>
        <a:bodyPr/>
        <a:lstStyle/>
        <a:p>
          <a:endParaRPr lang="el-GR"/>
        </a:p>
      </dgm:t>
    </dgm:pt>
    <dgm:pt modelId="{7B5630AE-5778-4228-9993-513835819707}" type="sibTrans" cxnId="{5321E233-67BF-4659-873B-BB71F0053362}">
      <dgm:prSet/>
      <dgm:spPr/>
      <dgm:t>
        <a:bodyPr/>
        <a:lstStyle/>
        <a:p>
          <a:endParaRPr lang="el-GR"/>
        </a:p>
      </dgm:t>
    </dgm:pt>
    <dgm:pt modelId="{B5463705-69AB-4E55-A9B9-E01D2DF266E8}">
      <dgm:prSet custT="1"/>
      <dgm:spPr>
        <a:solidFill>
          <a:srgbClr val="FFFF00"/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way of organization &amp; operation</a:t>
          </a:r>
          <a:endParaRPr lang="el-GR" sz="2000" b="1" dirty="0">
            <a:solidFill>
              <a:schemeClr val="tx1"/>
            </a:solidFill>
          </a:endParaRPr>
        </a:p>
      </dgm:t>
    </dgm:pt>
    <dgm:pt modelId="{6A75E217-BF28-4367-946B-98E5B4BB2A86}" type="parTrans" cxnId="{88A5B06A-3A6E-4062-8662-6A2B481D222A}">
      <dgm:prSet/>
      <dgm:spPr/>
      <dgm:t>
        <a:bodyPr/>
        <a:lstStyle/>
        <a:p>
          <a:endParaRPr lang="el-GR"/>
        </a:p>
      </dgm:t>
    </dgm:pt>
    <dgm:pt modelId="{A459C833-5877-4767-B5EF-8ECBE258F9A2}" type="sibTrans" cxnId="{88A5B06A-3A6E-4062-8662-6A2B481D222A}">
      <dgm:prSet/>
      <dgm:spPr/>
      <dgm:t>
        <a:bodyPr/>
        <a:lstStyle/>
        <a:p>
          <a:endParaRPr lang="el-GR"/>
        </a:p>
      </dgm:t>
    </dgm:pt>
    <dgm:pt modelId="{138805BC-2261-4DAF-B770-7C931607AF4F}" type="pres">
      <dgm:prSet presAssocID="{36934CC8-1C39-4630-ABE9-4B584A4F531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4FFFAD2-6170-44C6-8AE9-749036810FC5}" type="pres">
      <dgm:prSet presAssocID="{63BD5A9B-E41D-47B3-B68A-A0FD44D84EF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062F69D-8F1D-475B-9EBA-79463D114A7C}" type="pres">
      <dgm:prSet presAssocID="{89154AA9-35B1-4C5A-A8D9-98332953F8AC}" presName="sibTrans" presStyleLbl="sibTrans1D1" presStyleIdx="0" presStyleCnt="5"/>
      <dgm:spPr/>
      <dgm:t>
        <a:bodyPr/>
        <a:lstStyle/>
        <a:p>
          <a:endParaRPr lang="el-GR"/>
        </a:p>
      </dgm:t>
    </dgm:pt>
    <dgm:pt modelId="{07E4F029-24F7-4403-8307-D8A71885F858}" type="pres">
      <dgm:prSet presAssocID="{89154AA9-35B1-4C5A-A8D9-98332953F8AC}" presName="connectorText" presStyleLbl="sibTrans1D1" presStyleIdx="0" presStyleCnt="5"/>
      <dgm:spPr/>
      <dgm:t>
        <a:bodyPr/>
        <a:lstStyle/>
        <a:p>
          <a:endParaRPr lang="el-GR"/>
        </a:p>
      </dgm:t>
    </dgm:pt>
    <dgm:pt modelId="{196C7F81-0C13-4AD1-8A8C-DF050972606D}" type="pres">
      <dgm:prSet presAssocID="{7685A606-9333-42AA-8A44-8A288996AD5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AE5DAB8-106B-4EF1-BC94-119807A7A068}" type="pres">
      <dgm:prSet presAssocID="{8221CF8D-3507-4350-906F-FE47FD9C3A4B}" presName="sibTrans" presStyleLbl="sibTrans1D1" presStyleIdx="1" presStyleCnt="5"/>
      <dgm:spPr/>
      <dgm:t>
        <a:bodyPr/>
        <a:lstStyle/>
        <a:p>
          <a:endParaRPr lang="el-GR"/>
        </a:p>
      </dgm:t>
    </dgm:pt>
    <dgm:pt modelId="{FFE9C417-EB1A-42BD-9742-4CFFA3159A94}" type="pres">
      <dgm:prSet presAssocID="{8221CF8D-3507-4350-906F-FE47FD9C3A4B}" presName="connectorText" presStyleLbl="sibTrans1D1" presStyleIdx="1" presStyleCnt="5"/>
      <dgm:spPr/>
      <dgm:t>
        <a:bodyPr/>
        <a:lstStyle/>
        <a:p>
          <a:endParaRPr lang="el-GR"/>
        </a:p>
      </dgm:t>
    </dgm:pt>
    <dgm:pt modelId="{6F921793-E9AD-42E2-8703-F78E7294EC13}" type="pres">
      <dgm:prSet presAssocID="{B5463705-69AB-4E55-A9B9-E01D2DF266E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E910C81-15A1-4A47-B4CC-694FFC3CA8F4}" type="pres">
      <dgm:prSet presAssocID="{A459C833-5877-4767-B5EF-8ECBE258F9A2}" presName="sibTrans" presStyleLbl="sibTrans1D1" presStyleIdx="2" presStyleCnt="5"/>
      <dgm:spPr/>
      <dgm:t>
        <a:bodyPr/>
        <a:lstStyle/>
        <a:p>
          <a:endParaRPr lang="el-GR"/>
        </a:p>
      </dgm:t>
    </dgm:pt>
    <dgm:pt modelId="{C4FAB815-2785-4A2C-953F-C29491888BAF}" type="pres">
      <dgm:prSet presAssocID="{A459C833-5877-4767-B5EF-8ECBE258F9A2}" presName="connectorText" presStyleLbl="sibTrans1D1" presStyleIdx="2" presStyleCnt="5"/>
      <dgm:spPr/>
      <dgm:t>
        <a:bodyPr/>
        <a:lstStyle/>
        <a:p>
          <a:endParaRPr lang="el-GR"/>
        </a:p>
      </dgm:t>
    </dgm:pt>
    <dgm:pt modelId="{D61B6281-5884-4394-BA30-D2064E9870D8}" type="pres">
      <dgm:prSet presAssocID="{33675695-1343-4CA6-A923-043CA19B6E5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E146C0D-058B-4006-BBE3-982F584E616F}" type="pres">
      <dgm:prSet presAssocID="{7B5630AE-5778-4228-9993-513835819707}" presName="sibTrans" presStyleLbl="sibTrans1D1" presStyleIdx="3" presStyleCnt="5"/>
      <dgm:spPr/>
      <dgm:t>
        <a:bodyPr/>
        <a:lstStyle/>
        <a:p>
          <a:endParaRPr lang="el-GR"/>
        </a:p>
      </dgm:t>
    </dgm:pt>
    <dgm:pt modelId="{B59A6F7D-CEA1-4A71-90E3-B69B897CDB8B}" type="pres">
      <dgm:prSet presAssocID="{7B5630AE-5778-4228-9993-513835819707}" presName="connectorText" presStyleLbl="sibTrans1D1" presStyleIdx="3" presStyleCnt="5"/>
      <dgm:spPr/>
      <dgm:t>
        <a:bodyPr/>
        <a:lstStyle/>
        <a:p>
          <a:endParaRPr lang="el-GR"/>
        </a:p>
      </dgm:t>
    </dgm:pt>
    <dgm:pt modelId="{A34911D7-1371-4B27-A0CD-92571D4A0A00}" type="pres">
      <dgm:prSet presAssocID="{1730E3BE-A91D-45A5-918E-5C61C2DC28E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2931B59-49BC-412F-BFB7-95BA546EADE5}" type="pres">
      <dgm:prSet presAssocID="{A57FBC2A-0069-4AEA-82E2-8190366BEEF9}" presName="sibTrans" presStyleLbl="sibTrans1D1" presStyleIdx="4" presStyleCnt="5"/>
      <dgm:spPr/>
      <dgm:t>
        <a:bodyPr/>
        <a:lstStyle/>
        <a:p>
          <a:endParaRPr lang="el-GR"/>
        </a:p>
      </dgm:t>
    </dgm:pt>
    <dgm:pt modelId="{ECD133A7-B094-4420-B067-C5F5D58193F9}" type="pres">
      <dgm:prSet presAssocID="{A57FBC2A-0069-4AEA-82E2-8190366BEEF9}" presName="connectorText" presStyleLbl="sibTrans1D1" presStyleIdx="4" presStyleCnt="5"/>
      <dgm:spPr/>
      <dgm:t>
        <a:bodyPr/>
        <a:lstStyle/>
        <a:p>
          <a:endParaRPr lang="el-GR"/>
        </a:p>
      </dgm:t>
    </dgm:pt>
    <dgm:pt modelId="{BD74D02D-186E-4B42-9B97-69FFBDAE6373}" type="pres">
      <dgm:prSet presAssocID="{AEA8A1C7-E627-4B86-9EEB-E0806ABBD8C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075FBAE-D566-4270-9557-03CED8149702}" srcId="{36934CC8-1C39-4630-ABE9-4B584A4F531F}" destId="{AEA8A1C7-E627-4B86-9EEB-E0806ABBD8C7}" srcOrd="5" destOrd="0" parTransId="{37F32282-999D-4884-8A0A-DF0F728DE381}" sibTransId="{EAA09F60-0660-4F9B-800C-36E404CB16EE}"/>
    <dgm:cxn modelId="{88A5B06A-3A6E-4062-8662-6A2B481D222A}" srcId="{36934CC8-1C39-4630-ABE9-4B584A4F531F}" destId="{B5463705-69AB-4E55-A9B9-E01D2DF266E8}" srcOrd="2" destOrd="0" parTransId="{6A75E217-BF28-4367-946B-98E5B4BB2A86}" sibTransId="{A459C833-5877-4767-B5EF-8ECBE258F9A2}"/>
    <dgm:cxn modelId="{13CE0DF6-360E-43FF-BAC6-5A9D26B563D1}" type="presOf" srcId="{A57FBC2A-0069-4AEA-82E2-8190366BEEF9}" destId="{A2931B59-49BC-412F-BFB7-95BA546EADE5}" srcOrd="0" destOrd="0" presId="urn:microsoft.com/office/officeart/2005/8/layout/bProcess3"/>
    <dgm:cxn modelId="{5734F7F9-901A-4D31-B39C-46CAB7BA6A34}" srcId="{36934CC8-1C39-4630-ABE9-4B584A4F531F}" destId="{63BD5A9B-E41D-47B3-B68A-A0FD44D84EF2}" srcOrd="0" destOrd="0" parTransId="{F9B293DA-F3BC-4B07-B84C-131B10E208AB}" sibTransId="{89154AA9-35B1-4C5A-A8D9-98332953F8AC}"/>
    <dgm:cxn modelId="{B2EE5E0A-9B6A-4FF4-BDE2-10A75F82DD8C}" type="presOf" srcId="{AEA8A1C7-E627-4B86-9EEB-E0806ABBD8C7}" destId="{BD74D02D-186E-4B42-9B97-69FFBDAE6373}" srcOrd="0" destOrd="0" presId="urn:microsoft.com/office/officeart/2005/8/layout/bProcess3"/>
    <dgm:cxn modelId="{EAE3BE74-7A36-4469-BFC1-703AFB5A52A0}" type="presOf" srcId="{B5463705-69AB-4E55-A9B9-E01D2DF266E8}" destId="{6F921793-E9AD-42E2-8703-F78E7294EC13}" srcOrd="0" destOrd="0" presId="urn:microsoft.com/office/officeart/2005/8/layout/bProcess3"/>
    <dgm:cxn modelId="{0FA9CFBE-37A1-40C8-B544-E7A7A50680E6}" type="presOf" srcId="{36934CC8-1C39-4630-ABE9-4B584A4F531F}" destId="{138805BC-2261-4DAF-B770-7C931607AF4F}" srcOrd="0" destOrd="0" presId="urn:microsoft.com/office/officeart/2005/8/layout/bProcess3"/>
    <dgm:cxn modelId="{7F1DE9F8-D2B5-4103-9DA3-D891E23DB0A4}" type="presOf" srcId="{A459C833-5877-4767-B5EF-8ECBE258F9A2}" destId="{FE910C81-15A1-4A47-B4CC-694FFC3CA8F4}" srcOrd="0" destOrd="0" presId="urn:microsoft.com/office/officeart/2005/8/layout/bProcess3"/>
    <dgm:cxn modelId="{2F0FF53E-39B2-4009-9F4B-8386A912E44C}" type="presOf" srcId="{8221CF8D-3507-4350-906F-FE47FD9C3A4B}" destId="{FFE9C417-EB1A-42BD-9742-4CFFA3159A94}" srcOrd="1" destOrd="0" presId="urn:microsoft.com/office/officeart/2005/8/layout/bProcess3"/>
    <dgm:cxn modelId="{488547DE-8F10-4D8B-8A65-F86C1883CA34}" type="presOf" srcId="{A57FBC2A-0069-4AEA-82E2-8190366BEEF9}" destId="{ECD133A7-B094-4420-B067-C5F5D58193F9}" srcOrd="1" destOrd="0" presId="urn:microsoft.com/office/officeart/2005/8/layout/bProcess3"/>
    <dgm:cxn modelId="{5321E233-67BF-4659-873B-BB71F0053362}" srcId="{36934CC8-1C39-4630-ABE9-4B584A4F531F}" destId="{33675695-1343-4CA6-A923-043CA19B6E56}" srcOrd="3" destOrd="0" parTransId="{B2EAEBD1-C8FB-4F0B-8B89-26880F18F419}" sibTransId="{7B5630AE-5778-4228-9993-513835819707}"/>
    <dgm:cxn modelId="{25D398B1-AE66-4D5F-844A-2A96E6C1CA12}" type="presOf" srcId="{63BD5A9B-E41D-47B3-B68A-A0FD44D84EF2}" destId="{E4FFFAD2-6170-44C6-8AE9-749036810FC5}" srcOrd="0" destOrd="0" presId="urn:microsoft.com/office/officeart/2005/8/layout/bProcess3"/>
    <dgm:cxn modelId="{E8EDF6CB-4CDE-43D2-9B74-58F9027556A5}" srcId="{36934CC8-1C39-4630-ABE9-4B584A4F531F}" destId="{7685A606-9333-42AA-8A44-8A288996AD51}" srcOrd="1" destOrd="0" parTransId="{4F1FD8D9-C617-4665-8903-EA099F8EA95D}" sibTransId="{8221CF8D-3507-4350-906F-FE47FD9C3A4B}"/>
    <dgm:cxn modelId="{AA8A8A7A-7B8D-4247-A5CC-C4638AEC08A8}" type="presOf" srcId="{A459C833-5877-4767-B5EF-8ECBE258F9A2}" destId="{C4FAB815-2785-4A2C-953F-C29491888BAF}" srcOrd="1" destOrd="0" presId="urn:microsoft.com/office/officeart/2005/8/layout/bProcess3"/>
    <dgm:cxn modelId="{1AC52244-3215-4EA2-864F-A80E2EC5F222}" type="presOf" srcId="{7B5630AE-5778-4228-9993-513835819707}" destId="{9E146C0D-058B-4006-BBE3-982F584E616F}" srcOrd="0" destOrd="0" presId="urn:microsoft.com/office/officeart/2005/8/layout/bProcess3"/>
    <dgm:cxn modelId="{DFE0040B-C95E-4243-94CB-BE477ACE70BC}" type="presOf" srcId="{7B5630AE-5778-4228-9993-513835819707}" destId="{B59A6F7D-CEA1-4A71-90E3-B69B897CDB8B}" srcOrd="1" destOrd="0" presId="urn:microsoft.com/office/officeart/2005/8/layout/bProcess3"/>
    <dgm:cxn modelId="{B5A8A835-7AF4-4043-9930-4F54864AA4D1}" type="presOf" srcId="{8221CF8D-3507-4350-906F-FE47FD9C3A4B}" destId="{FAE5DAB8-106B-4EF1-BC94-119807A7A068}" srcOrd="0" destOrd="0" presId="urn:microsoft.com/office/officeart/2005/8/layout/bProcess3"/>
    <dgm:cxn modelId="{D1B9C618-E7B3-4FFA-BCD8-7DD2A427529B}" type="presOf" srcId="{89154AA9-35B1-4C5A-A8D9-98332953F8AC}" destId="{07E4F029-24F7-4403-8307-D8A71885F858}" srcOrd="1" destOrd="0" presId="urn:microsoft.com/office/officeart/2005/8/layout/bProcess3"/>
    <dgm:cxn modelId="{AAEC755C-7D7A-4281-8EEE-BF4F1C679D32}" srcId="{36934CC8-1C39-4630-ABE9-4B584A4F531F}" destId="{1730E3BE-A91D-45A5-918E-5C61C2DC28E3}" srcOrd="4" destOrd="0" parTransId="{8A6E91DF-E245-4FBA-99D0-1B7423AD040F}" sibTransId="{A57FBC2A-0069-4AEA-82E2-8190366BEEF9}"/>
    <dgm:cxn modelId="{6A2082E8-D704-4D6E-8678-2D6D955D7283}" type="presOf" srcId="{1730E3BE-A91D-45A5-918E-5C61C2DC28E3}" destId="{A34911D7-1371-4B27-A0CD-92571D4A0A00}" srcOrd="0" destOrd="0" presId="urn:microsoft.com/office/officeart/2005/8/layout/bProcess3"/>
    <dgm:cxn modelId="{95993D93-EDEA-49CE-B6A2-8491AB9AF124}" type="presOf" srcId="{33675695-1343-4CA6-A923-043CA19B6E56}" destId="{D61B6281-5884-4394-BA30-D2064E9870D8}" srcOrd="0" destOrd="0" presId="urn:microsoft.com/office/officeart/2005/8/layout/bProcess3"/>
    <dgm:cxn modelId="{642E91B0-B961-464D-8B45-E62705C3D68D}" type="presOf" srcId="{7685A606-9333-42AA-8A44-8A288996AD51}" destId="{196C7F81-0C13-4AD1-8A8C-DF050972606D}" srcOrd="0" destOrd="0" presId="urn:microsoft.com/office/officeart/2005/8/layout/bProcess3"/>
    <dgm:cxn modelId="{3C941E86-7E3E-4F4C-BEE7-89CE6408B991}" type="presOf" srcId="{89154AA9-35B1-4C5A-A8D9-98332953F8AC}" destId="{C062F69D-8F1D-475B-9EBA-79463D114A7C}" srcOrd="0" destOrd="0" presId="urn:microsoft.com/office/officeart/2005/8/layout/bProcess3"/>
    <dgm:cxn modelId="{96AF3D55-2602-4AE3-8FCB-7321158A636F}" type="presParOf" srcId="{138805BC-2261-4DAF-B770-7C931607AF4F}" destId="{E4FFFAD2-6170-44C6-8AE9-749036810FC5}" srcOrd="0" destOrd="0" presId="urn:microsoft.com/office/officeart/2005/8/layout/bProcess3"/>
    <dgm:cxn modelId="{8F1B146E-256F-4E8E-B23D-E476D11716F4}" type="presParOf" srcId="{138805BC-2261-4DAF-B770-7C931607AF4F}" destId="{C062F69D-8F1D-475B-9EBA-79463D114A7C}" srcOrd="1" destOrd="0" presId="urn:microsoft.com/office/officeart/2005/8/layout/bProcess3"/>
    <dgm:cxn modelId="{69958A24-BADC-48EF-A035-EB2C99E990A6}" type="presParOf" srcId="{C062F69D-8F1D-475B-9EBA-79463D114A7C}" destId="{07E4F029-24F7-4403-8307-D8A71885F858}" srcOrd="0" destOrd="0" presId="urn:microsoft.com/office/officeart/2005/8/layout/bProcess3"/>
    <dgm:cxn modelId="{92211F68-E28D-4B78-83B9-C3F78BADAB5E}" type="presParOf" srcId="{138805BC-2261-4DAF-B770-7C931607AF4F}" destId="{196C7F81-0C13-4AD1-8A8C-DF050972606D}" srcOrd="2" destOrd="0" presId="urn:microsoft.com/office/officeart/2005/8/layout/bProcess3"/>
    <dgm:cxn modelId="{A001D3FA-F9AA-4CCD-9A3D-EF306231C75D}" type="presParOf" srcId="{138805BC-2261-4DAF-B770-7C931607AF4F}" destId="{FAE5DAB8-106B-4EF1-BC94-119807A7A068}" srcOrd="3" destOrd="0" presId="urn:microsoft.com/office/officeart/2005/8/layout/bProcess3"/>
    <dgm:cxn modelId="{C32AC366-E070-4C50-A42E-98C69D10D823}" type="presParOf" srcId="{FAE5DAB8-106B-4EF1-BC94-119807A7A068}" destId="{FFE9C417-EB1A-42BD-9742-4CFFA3159A94}" srcOrd="0" destOrd="0" presId="urn:microsoft.com/office/officeart/2005/8/layout/bProcess3"/>
    <dgm:cxn modelId="{2E22BB3A-90AE-4D9F-85A0-BE591A834612}" type="presParOf" srcId="{138805BC-2261-4DAF-B770-7C931607AF4F}" destId="{6F921793-E9AD-42E2-8703-F78E7294EC13}" srcOrd="4" destOrd="0" presId="urn:microsoft.com/office/officeart/2005/8/layout/bProcess3"/>
    <dgm:cxn modelId="{CCCA3F59-4916-4C42-ADDA-B38CF3F7424E}" type="presParOf" srcId="{138805BC-2261-4DAF-B770-7C931607AF4F}" destId="{FE910C81-15A1-4A47-B4CC-694FFC3CA8F4}" srcOrd="5" destOrd="0" presId="urn:microsoft.com/office/officeart/2005/8/layout/bProcess3"/>
    <dgm:cxn modelId="{3144B539-D92B-4C02-960C-D34F81981FA5}" type="presParOf" srcId="{FE910C81-15A1-4A47-B4CC-694FFC3CA8F4}" destId="{C4FAB815-2785-4A2C-953F-C29491888BAF}" srcOrd="0" destOrd="0" presId="urn:microsoft.com/office/officeart/2005/8/layout/bProcess3"/>
    <dgm:cxn modelId="{335A333A-C788-4C4F-AA9B-64590D36CBE9}" type="presParOf" srcId="{138805BC-2261-4DAF-B770-7C931607AF4F}" destId="{D61B6281-5884-4394-BA30-D2064E9870D8}" srcOrd="6" destOrd="0" presId="urn:microsoft.com/office/officeart/2005/8/layout/bProcess3"/>
    <dgm:cxn modelId="{10E3EC26-77AD-44CD-A377-C3B9B94EDA01}" type="presParOf" srcId="{138805BC-2261-4DAF-B770-7C931607AF4F}" destId="{9E146C0D-058B-4006-BBE3-982F584E616F}" srcOrd="7" destOrd="0" presId="urn:microsoft.com/office/officeart/2005/8/layout/bProcess3"/>
    <dgm:cxn modelId="{8ED8CE33-FB60-40CB-8271-F59C5F006C2E}" type="presParOf" srcId="{9E146C0D-058B-4006-BBE3-982F584E616F}" destId="{B59A6F7D-CEA1-4A71-90E3-B69B897CDB8B}" srcOrd="0" destOrd="0" presId="urn:microsoft.com/office/officeart/2005/8/layout/bProcess3"/>
    <dgm:cxn modelId="{D9D1FF4C-E0AF-46C9-AAA1-64E4A6AFA03C}" type="presParOf" srcId="{138805BC-2261-4DAF-B770-7C931607AF4F}" destId="{A34911D7-1371-4B27-A0CD-92571D4A0A00}" srcOrd="8" destOrd="0" presId="urn:microsoft.com/office/officeart/2005/8/layout/bProcess3"/>
    <dgm:cxn modelId="{D735AC90-8037-4E65-A2E5-49B58AD72A34}" type="presParOf" srcId="{138805BC-2261-4DAF-B770-7C931607AF4F}" destId="{A2931B59-49BC-412F-BFB7-95BA546EADE5}" srcOrd="9" destOrd="0" presId="urn:microsoft.com/office/officeart/2005/8/layout/bProcess3"/>
    <dgm:cxn modelId="{7C53A773-44B4-4FA7-A65D-141C8AD938F8}" type="presParOf" srcId="{A2931B59-49BC-412F-BFB7-95BA546EADE5}" destId="{ECD133A7-B094-4420-B067-C5F5D58193F9}" srcOrd="0" destOrd="0" presId="urn:microsoft.com/office/officeart/2005/8/layout/bProcess3"/>
    <dgm:cxn modelId="{AAE3EE1B-C3B8-4A2F-B5E2-C835902DFC4D}" type="presParOf" srcId="{138805BC-2261-4DAF-B770-7C931607AF4F}" destId="{BD74D02D-186E-4B42-9B97-69FFBDAE637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ED90B4-F31E-4B1E-8363-3C721DA8B8D8}" type="doc">
      <dgm:prSet loTypeId="urn:microsoft.com/office/officeart/2005/8/layout/vList6" loCatId="process" qsTypeId="urn:microsoft.com/office/officeart/2005/8/quickstyle/3d2#7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1EB29E1-94C3-4145-A952-8A7E2A09E432}">
      <dgm:prSet phldrT="[Κείμενο]" custT="1"/>
      <dgm:spPr>
        <a:solidFill>
          <a:srgbClr val="00FF00"/>
        </a:solidFill>
      </dgm:spPr>
      <dgm:t>
        <a:bodyPr/>
        <a:lstStyle/>
        <a:p>
          <a:r>
            <a:rPr lang="en-US" sz="1700" b="1" baseline="0" dirty="0" smtClean="0">
              <a:solidFill>
                <a:schemeClr val="tx1"/>
              </a:solidFill>
            </a:rPr>
            <a:t>Traditional organization</a:t>
          </a:r>
          <a:endParaRPr lang="el-GR" sz="1700" b="1" dirty="0">
            <a:solidFill>
              <a:schemeClr val="tx1"/>
            </a:solidFill>
          </a:endParaRPr>
        </a:p>
      </dgm:t>
    </dgm:pt>
    <dgm:pt modelId="{C0369318-F153-4155-8B45-CF3FBA7D1176}" type="parTrans" cxnId="{3A50D30E-740F-47D0-B327-031812AFEE93}">
      <dgm:prSet/>
      <dgm:spPr/>
      <dgm:t>
        <a:bodyPr/>
        <a:lstStyle/>
        <a:p>
          <a:endParaRPr lang="el-GR"/>
        </a:p>
      </dgm:t>
    </dgm:pt>
    <dgm:pt modelId="{FB1B59B7-ABB9-4459-AF3F-76121A9B7812}" type="sibTrans" cxnId="{3A50D30E-740F-47D0-B327-031812AFEE93}">
      <dgm:prSet/>
      <dgm:spPr/>
      <dgm:t>
        <a:bodyPr/>
        <a:lstStyle/>
        <a:p>
          <a:endParaRPr lang="el-GR"/>
        </a:p>
      </dgm:t>
    </dgm:pt>
    <dgm:pt modelId="{ACC9121A-AB60-443B-8231-108282A94BF9}">
      <dgm:prSet phldrT="[Κείμενο]" custT="1"/>
      <dgm:spPr>
        <a:solidFill>
          <a:srgbClr val="A9FB9B">
            <a:alpha val="89804"/>
          </a:srgbClr>
        </a:solidFill>
      </dgm:spPr>
      <dgm:t>
        <a:bodyPr/>
        <a:lstStyle/>
        <a:p>
          <a:pPr algn="just"/>
          <a:r>
            <a:rPr lang="en-US" sz="1900" b="1" dirty="0" smtClean="0"/>
            <a:t>Family nature, small size etc.</a:t>
          </a:r>
          <a:endParaRPr lang="el-GR" sz="1900" b="1" dirty="0"/>
        </a:p>
      </dgm:t>
    </dgm:pt>
    <dgm:pt modelId="{52BD39B6-8242-4A49-91DA-4CD9C0D3B935}" type="parTrans" cxnId="{8600317A-7F3D-49DE-B8ED-E21F6BAACDF7}">
      <dgm:prSet/>
      <dgm:spPr/>
      <dgm:t>
        <a:bodyPr/>
        <a:lstStyle/>
        <a:p>
          <a:endParaRPr lang="el-GR"/>
        </a:p>
      </dgm:t>
    </dgm:pt>
    <dgm:pt modelId="{75077D23-5A58-40A5-B72C-A328104950C4}" type="sibTrans" cxnId="{8600317A-7F3D-49DE-B8ED-E21F6BAACDF7}">
      <dgm:prSet/>
      <dgm:spPr/>
      <dgm:t>
        <a:bodyPr/>
        <a:lstStyle/>
        <a:p>
          <a:endParaRPr lang="el-GR"/>
        </a:p>
      </dgm:t>
    </dgm:pt>
    <dgm:pt modelId="{7AD2DA5E-08EA-4FB1-99F4-415604857460}">
      <dgm:prSet custT="1"/>
      <dgm:spPr>
        <a:solidFill>
          <a:srgbClr val="FF3399"/>
        </a:solidFill>
      </dgm:spPr>
      <dgm:t>
        <a:bodyPr/>
        <a:lstStyle/>
        <a:p>
          <a:r>
            <a:rPr lang="en-US" sz="1700" b="1" dirty="0" smtClean="0">
              <a:solidFill>
                <a:schemeClr val="tx1"/>
              </a:solidFill>
            </a:rPr>
            <a:t>Introversion &amp; lack of competitiveness</a:t>
          </a:r>
          <a:endParaRPr lang="el-GR" sz="1700" b="1" dirty="0">
            <a:solidFill>
              <a:schemeClr val="tx1"/>
            </a:solidFill>
          </a:endParaRPr>
        </a:p>
      </dgm:t>
    </dgm:pt>
    <dgm:pt modelId="{40DD1875-5B5F-4857-89F0-E6718D187B7E}" type="parTrans" cxnId="{3695D55F-1FCF-496F-8AA7-3F0BDC6BE616}">
      <dgm:prSet/>
      <dgm:spPr/>
      <dgm:t>
        <a:bodyPr/>
        <a:lstStyle/>
        <a:p>
          <a:endParaRPr lang="el-GR"/>
        </a:p>
      </dgm:t>
    </dgm:pt>
    <dgm:pt modelId="{E42687E4-B63C-4BCC-B939-E6BCED7322B0}" type="sibTrans" cxnId="{3695D55F-1FCF-496F-8AA7-3F0BDC6BE616}">
      <dgm:prSet/>
      <dgm:spPr/>
      <dgm:t>
        <a:bodyPr/>
        <a:lstStyle/>
        <a:p>
          <a:endParaRPr lang="el-GR"/>
        </a:p>
      </dgm:t>
    </dgm:pt>
    <dgm:pt modelId="{7A55B908-09CB-4981-B55C-B2E25C977D91}">
      <dgm:prSet custT="1"/>
      <dgm:spPr>
        <a:solidFill>
          <a:srgbClr val="33CCFF"/>
        </a:solidFill>
      </dgm:spPr>
      <dgm:t>
        <a:bodyPr/>
        <a:lstStyle/>
        <a:p>
          <a:r>
            <a:rPr lang="en-US" sz="1700" b="1" baseline="0" dirty="0" smtClean="0">
              <a:solidFill>
                <a:schemeClr val="tx1"/>
              </a:solidFill>
            </a:rPr>
            <a:t>Fear of failure</a:t>
          </a:r>
          <a:endParaRPr lang="el-GR" sz="1700" b="1" dirty="0">
            <a:solidFill>
              <a:schemeClr val="tx1"/>
            </a:solidFill>
          </a:endParaRPr>
        </a:p>
      </dgm:t>
    </dgm:pt>
    <dgm:pt modelId="{154090BE-C7B3-4B7F-8881-279666E5EC9E}" type="parTrans" cxnId="{927AA22A-8F01-47F5-A1C4-137AC71D3AF5}">
      <dgm:prSet/>
      <dgm:spPr/>
      <dgm:t>
        <a:bodyPr/>
        <a:lstStyle/>
        <a:p>
          <a:endParaRPr lang="el-GR"/>
        </a:p>
      </dgm:t>
    </dgm:pt>
    <dgm:pt modelId="{EABA389D-83E0-4899-8EF6-2A217D84B030}" type="sibTrans" cxnId="{927AA22A-8F01-47F5-A1C4-137AC71D3AF5}">
      <dgm:prSet/>
      <dgm:spPr/>
      <dgm:t>
        <a:bodyPr/>
        <a:lstStyle/>
        <a:p>
          <a:endParaRPr lang="el-GR"/>
        </a:p>
      </dgm:t>
    </dgm:pt>
    <dgm:pt modelId="{7D87153F-D304-413F-97EF-AA2EE42CFA69}">
      <dgm:prSet custT="1"/>
      <dgm:spPr>
        <a:solidFill>
          <a:srgbClr val="FF3399">
            <a:alpha val="89804"/>
          </a:srgbClr>
        </a:solidFill>
      </dgm:spPr>
      <dgm:t>
        <a:bodyPr/>
        <a:lstStyle/>
        <a:p>
          <a:pPr algn="just"/>
          <a:r>
            <a:rPr lang="en-US" sz="1900" b="1" dirty="0" smtClean="0">
              <a:solidFill>
                <a:schemeClr val="tx1"/>
              </a:solidFill>
            </a:rPr>
            <a:t>Limited collaboration, exchange of expertise, exports, etc.</a:t>
          </a:r>
          <a:endParaRPr lang="el-GR" sz="1900" b="1" dirty="0">
            <a:solidFill>
              <a:schemeClr val="tx1"/>
            </a:solidFill>
          </a:endParaRPr>
        </a:p>
      </dgm:t>
    </dgm:pt>
    <dgm:pt modelId="{F458EC28-7B68-4682-8164-424A02101AD7}" type="parTrans" cxnId="{8BACD0AB-BD2B-492B-B937-B9E5C927556A}">
      <dgm:prSet/>
      <dgm:spPr/>
      <dgm:t>
        <a:bodyPr/>
        <a:lstStyle/>
        <a:p>
          <a:endParaRPr lang="el-GR"/>
        </a:p>
      </dgm:t>
    </dgm:pt>
    <dgm:pt modelId="{F1EEA81D-0A5E-4FBB-9F6A-5D53A39D9249}" type="sibTrans" cxnId="{8BACD0AB-BD2B-492B-B937-B9E5C927556A}">
      <dgm:prSet/>
      <dgm:spPr/>
      <dgm:t>
        <a:bodyPr/>
        <a:lstStyle/>
        <a:p>
          <a:endParaRPr lang="el-GR"/>
        </a:p>
      </dgm:t>
    </dgm:pt>
    <dgm:pt modelId="{CC237C60-CF9D-45DD-8A74-F9A617684BA0}">
      <dgm:prSet custT="1"/>
      <dgm:spPr>
        <a:solidFill>
          <a:srgbClr val="FFFF00"/>
        </a:solidFill>
      </dgm:spPr>
      <dgm:t>
        <a:bodyPr/>
        <a:lstStyle/>
        <a:p>
          <a:r>
            <a:rPr lang="en-US" sz="1700" b="1" dirty="0" smtClean="0">
              <a:solidFill>
                <a:schemeClr val="tx1"/>
              </a:solidFill>
            </a:rPr>
            <a:t>Lack of funding</a:t>
          </a:r>
          <a:endParaRPr lang="el-GR" sz="1700" b="1" dirty="0">
            <a:solidFill>
              <a:schemeClr val="tx1"/>
            </a:solidFill>
          </a:endParaRPr>
        </a:p>
      </dgm:t>
    </dgm:pt>
    <dgm:pt modelId="{30685130-1EB1-4BA8-978A-A4D24A302748}" type="parTrans" cxnId="{92631674-9DA7-476C-9EA7-C38E479EA069}">
      <dgm:prSet/>
      <dgm:spPr/>
      <dgm:t>
        <a:bodyPr/>
        <a:lstStyle/>
        <a:p>
          <a:endParaRPr lang="el-GR"/>
        </a:p>
      </dgm:t>
    </dgm:pt>
    <dgm:pt modelId="{9E43B435-A336-4527-A6D3-A184156E6AA6}" type="sibTrans" cxnId="{92631674-9DA7-476C-9EA7-C38E479EA069}">
      <dgm:prSet/>
      <dgm:spPr/>
      <dgm:t>
        <a:bodyPr/>
        <a:lstStyle/>
        <a:p>
          <a:endParaRPr lang="el-GR"/>
        </a:p>
      </dgm:t>
    </dgm:pt>
    <dgm:pt modelId="{D6C13EE7-3AAF-4CEC-804C-6063BE825CBA}">
      <dgm:prSet custT="1"/>
      <dgm:spPr>
        <a:solidFill>
          <a:srgbClr val="33CCFF">
            <a:alpha val="90000"/>
          </a:srgbClr>
        </a:solidFill>
      </dgm:spPr>
      <dgm:t>
        <a:bodyPr/>
        <a:lstStyle/>
        <a:p>
          <a:pPr algn="just"/>
          <a:r>
            <a:rPr lang="en-US" sz="1900" b="1" dirty="0" smtClean="0">
              <a:solidFill>
                <a:schemeClr val="tx1"/>
              </a:solidFill>
            </a:rPr>
            <a:t>It applies to small and medium-sized businesses due to limited financial resources.</a:t>
          </a:r>
          <a:endParaRPr lang="el-GR" sz="2200" b="1" dirty="0"/>
        </a:p>
      </dgm:t>
    </dgm:pt>
    <dgm:pt modelId="{ACD23551-6CD1-40F4-974D-4D030DDDC1AA}" type="sibTrans" cxnId="{3B5DAFC9-F1C3-4D18-915A-D9B0514846D1}">
      <dgm:prSet/>
      <dgm:spPr/>
      <dgm:t>
        <a:bodyPr/>
        <a:lstStyle/>
        <a:p>
          <a:endParaRPr lang="el-GR"/>
        </a:p>
      </dgm:t>
    </dgm:pt>
    <dgm:pt modelId="{91054279-155E-4061-AAF3-A4CF26EE98B1}" type="parTrans" cxnId="{3B5DAFC9-F1C3-4D18-915A-D9B0514846D1}">
      <dgm:prSet/>
      <dgm:spPr/>
      <dgm:t>
        <a:bodyPr/>
        <a:lstStyle/>
        <a:p>
          <a:endParaRPr lang="el-GR"/>
        </a:p>
      </dgm:t>
    </dgm:pt>
    <dgm:pt modelId="{FDF87002-F5DA-4B79-86CD-9593E880222C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algn="just"/>
          <a:r>
            <a:rPr lang="en-US" sz="1900" b="1" dirty="0" smtClean="0"/>
            <a:t>Innovation requires capital.</a:t>
          </a:r>
          <a:endParaRPr lang="el-GR" sz="1900" b="1" dirty="0"/>
        </a:p>
      </dgm:t>
    </dgm:pt>
    <dgm:pt modelId="{B41695C6-BC35-47EB-A442-521BB54771F6}" type="parTrans" cxnId="{1370D79E-04F7-44B5-A2B4-60A590229581}">
      <dgm:prSet/>
      <dgm:spPr/>
      <dgm:t>
        <a:bodyPr/>
        <a:lstStyle/>
        <a:p>
          <a:endParaRPr lang="el-GR"/>
        </a:p>
      </dgm:t>
    </dgm:pt>
    <dgm:pt modelId="{6866E760-FE07-458E-B4B3-785DE7666051}" type="sibTrans" cxnId="{1370D79E-04F7-44B5-A2B4-60A590229581}">
      <dgm:prSet/>
      <dgm:spPr/>
      <dgm:t>
        <a:bodyPr/>
        <a:lstStyle/>
        <a:p>
          <a:endParaRPr lang="el-GR"/>
        </a:p>
      </dgm:t>
    </dgm:pt>
    <dgm:pt modelId="{95D55040-4BA9-4EEE-96CA-13B80F01FA3F}" type="pres">
      <dgm:prSet presAssocID="{A9ED90B4-F31E-4B1E-8363-3C721DA8B8D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2AAAF493-8E31-4B6F-83F6-A1C697370715}" type="pres">
      <dgm:prSet presAssocID="{31EB29E1-94C3-4145-A952-8A7E2A09E432}" presName="linNode" presStyleCnt="0"/>
      <dgm:spPr/>
    </dgm:pt>
    <dgm:pt modelId="{F9BC24E7-9238-4266-9748-9A923884E54D}" type="pres">
      <dgm:prSet presAssocID="{31EB29E1-94C3-4145-A952-8A7E2A09E432}" presName="parentShp" presStyleLbl="node1" presStyleIdx="0" presStyleCnt="4" custScaleX="7079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0893858-4C93-4C5C-A2E6-2B4C1B02CFE7}" type="pres">
      <dgm:prSet presAssocID="{31EB29E1-94C3-4145-A952-8A7E2A09E432}" presName="childShp" presStyleLbl="bgAccFollowNode1" presStyleIdx="0" presStyleCnt="4" custScaleX="13043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44ECBE6-E759-4E61-97A3-302776F924C7}" type="pres">
      <dgm:prSet presAssocID="{FB1B59B7-ABB9-4459-AF3F-76121A9B7812}" presName="spacing" presStyleCnt="0"/>
      <dgm:spPr/>
    </dgm:pt>
    <dgm:pt modelId="{2E25204F-A884-4F2C-AABF-443CFCE64EF9}" type="pres">
      <dgm:prSet presAssocID="{7AD2DA5E-08EA-4FB1-99F4-415604857460}" presName="linNode" presStyleCnt="0"/>
      <dgm:spPr/>
    </dgm:pt>
    <dgm:pt modelId="{F4379E7B-93CE-48D7-84A0-F9EE40E1C17F}" type="pres">
      <dgm:prSet presAssocID="{7AD2DA5E-08EA-4FB1-99F4-415604857460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A901B76-D9AB-4379-BBCE-5FC5EED21E44}" type="pres">
      <dgm:prSet presAssocID="{7AD2DA5E-08EA-4FB1-99F4-415604857460}" presName="childShp" presStyleLbl="bgAccFollowNode1" presStyleIdx="1" presStyleCnt="4" custScaleX="180897" custLinFactNeighborX="104" custLinFactNeighborY="-603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A56ADE6-074E-46D5-8423-AF99F1437376}" type="pres">
      <dgm:prSet presAssocID="{E42687E4-B63C-4BCC-B939-E6BCED7322B0}" presName="spacing" presStyleCnt="0"/>
      <dgm:spPr/>
    </dgm:pt>
    <dgm:pt modelId="{4844BE32-4677-4117-8148-DFF6FECFA411}" type="pres">
      <dgm:prSet presAssocID="{7A55B908-09CB-4981-B55C-B2E25C977D91}" presName="linNode" presStyleCnt="0"/>
      <dgm:spPr/>
    </dgm:pt>
    <dgm:pt modelId="{B3876D60-E5E5-43A2-B577-8B7EBEFDD1A2}" type="pres">
      <dgm:prSet presAssocID="{7A55B908-09CB-4981-B55C-B2E25C977D91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928F023-AC2E-4CD3-A719-B7D0CCD52229}" type="pres">
      <dgm:prSet presAssocID="{7A55B908-09CB-4981-B55C-B2E25C977D91}" presName="childShp" presStyleLbl="bgAccFollowNode1" presStyleIdx="2" presStyleCnt="4" custScaleX="17855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ABD26DF-76B6-41C1-8ACD-EC9DB17BA30E}" type="pres">
      <dgm:prSet presAssocID="{EABA389D-83E0-4899-8EF6-2A217D84B030}" presName="spacing" presStyleCnt="0"/>
      <dgm:spPr/>
    </dgm:pt>
    <dgm:pt modelId="{B076335B-EA4D-4A74-A171-CFA818366704}" type="pres">
      <dgm:prSet presAssocID="{CC237C60-CF9D-45DD-8A74-F9A617684BA0}" presName="linNode" presStyleCnt="0"/>
      <dgm:spPr/>
    </dgm:pt>
    <dgm:pt modelId="{9C109E6F-2859-4494-8C91-8F21BC7FAAE0}" type="pres">
      <dgm:prSet presAssocID="{CC237C60-CF9D-45DD-8A74-F9A617684BA0}" presName="parentShp" presStyleLbl="node1" presStyleIdx="3" presStyleCnt="4" custScaleX="10563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150326-CF16-4A8F-96B0-F3D56A665447}" type="pres">
      <dgm:prSet presAssocID="{CC237C60-CF9D-45DD-8A74-F9A617684BA0}" presName="childShp" presStyleLbl="bgAccFollowNode1" presStyleIdx="3" presStyleCnt="4" custScaleX="1900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BA6D57A-70E7-4ED5-9978-69BEE83E95F9}" type="presOf" srcId="{CC237C60-CF9D-45DD-8A74-F9A617684BA0}" destId="{9C109E6F-2859-4494-8C91-8F21BC7FAAE0}" srcOrd="0" destOrd="0" presId="urn:microsoft.com/office/officeart/2005/8/layout/vList6"/>
    <dgm:cxn modelId="{927AA22A-8F01-47F5-A1C4-137AC71D3AF5}" srcId="{A9ED90B4-F31E-4B1E-8363-3C721DA8B8D8}" destId="{7A55B908-09CB-4981-B55C-B2E25C977D91}" srcOrd="2" destOrd="0" parTransId="{154090BE-C7B3-4B7F-8881-279666E5EC9E}" sibTransId="{EABA389D-83E0-4899-8EF6-2A217D84B030}"/>
    <dgm:cxn modelId="{4473E065-268C-447F-8F4F-F9E25C2A897D}" type="presOf" srcId="{A9ED90B4-F31E-4B1E-8363-3C721DA8B8D8}" destId="{95D55040-4BA9-4EEE-96CA-13B80F01FA3F}" srcOrd="0" destOrd="0" presId="urn:microsoft.com/office/officeart/2005/8/layout/vList6"/>
    <dgm:cxn modelId="{8600317A-7F3D-49DE-B8ED-E21F6BAACDF7}" srcId="{31EB29E1-94C3-4145-A952-8A7E2A09E432}" destId="{ACC9121A-AB60-443B-8231-108282A94BF9}" srcOrd="0" destOrd="0" parTransId="{52BD39B6-8242-4A49-91DA-4CD9C0D3B935}" sibTransId="{75077D23-5A58-40A5-B72C-A328104950C4}"/>
    <dgm:cxn modelId="{B184F704-40C8-467C-9EF8-2A5C77AF25B3}" type="presOf" srcId="{7AD2DA5E-08EA-4FB1-99F4-415604857460}" destId="{F4379E7B-93CE-48D7-84A0-F9EE40E1C17F}" srcOrd="0" destOrd="0" presId="urn:microsoft.com/office/officeart/2005/8/layout/vList6"/>
    <dgm:cxn modelId="{76E99785-59B3-4252-82CA-894973FB3CC5}" type="presOf" srcId="{ACC9121A-AB60-443B-8231-108282A94BF9}" destId="{D0893858-4C93-4C5C-A2E6-2B4C1B02CFE7}" srcOrd="0" destOrd="0" presId="urn:microsoft.com/office/officeart/2005/8/layout/vList6"/>
    <dgm:cxn modelId="{3B5DAFC9-F1C3-4D18-915A-D9B0514846D1}" srcId="{7A55B908-09CB-4981-B55C-B2E25C977D91}" destId="{D6C13EE7-3AAF-4CEC-804C-6063BE825CBA}" srcOrd="0" destOrd="0" parTransId="{91054279-155E-4061-AAF3-A4CF26EE98B1}" sibTransId="{ACD23551-6CD1-40F4-974D-4D030DDDC1AA}"/>
    <dgm:cxn modelId="{E7D5A2B2-427F-41CC-B65D-D3725E927115}" type="presOf" srcId="{7D87153F-D304-413F-97EF-AA2EE42CFA69}" destId="{DA901B76-D9AB-4379-BBCE-5FC5EED21E44}" srcOrd="0" destOrd="0" presId="urn:microsoft.com/office/officeart/2005/8/layout/vList6"/>
    <dgm:cxn modelId="{3A50D30E-740F-47D0-B327-031812AFEE93}" srcId="{A9ED90B4-F31E-4B1E-8363-3C721DA8B8D8}" destId="{31EB29E1-94C3-4145-A952-8A7E2A09E432}" srcOrd="0" destOrd="0" parTransId="{C0369318-F153-4155-8B45-CF3FBA7D1176}" sibTransId="{FB1B59B7-ABB9-4459-AF3F-76121A9B7812}"/>
    <dgm:cxn modelId="{92631674-9DA7-476C-9EA7-C38E479EA069}" srcId="{A9ED90B4-F31E-4B1E-8363-3C721DA8B8D8}" destId="{CC237C60-CF9D-45DD-8A74-F9A617684BA0}" srcOrd="3" destOrd="0" parTransId="{30685130-1EB1-4BA8-978A-A4D24A302748}" sibTransId="{9E43B435-A336-4527-A6D3-A184156E6AA6}"/>
    <dgm:cxn modelId="{8BACD0AB-BD2B-492B-B937-B9E5C927556A}" srcId="{7AD2DA5E-08EA-4FB1-99F4-415604857460}" destId="{7D87153F-D304-413F-97EF-AA2EE42CFA69}" srcOrd="0" destOrd="0" parTransId="{F458EC28-7B68-4682-8164-424A02101AD7}" sibTransId="{F1EEA81D-0A5E-4FBB-9F6A-5D53A39D9249}"/>
    <dgm:cxn modelId="{A7964C2E-5959-440D-BF3A-72A3C90AFC54}" type="presOf" srcId="{D6C13EE7-3AAF-4CEC-804C-6063BE825CBA}" destId="{F928F023-AC2E-4CD3-A719-B7D0CCD52229}" srcOrd="0" destOrd="0" presId="urn:microsoft.com/office/officeart/2005/8/layout/vList6"/>
    <dgm:cxn modelId="{3695D55F-1FCF-496F-8AA7-3F0BDC6BE616}" srcId="{A9ED90B4-F31E-4B1E-8363-3C721DA8B8D8}" destId="{7AD2DA5E-08EA-4FB1-99F4-415604857460}" srcOrd="1" destOrd="0" parTransId="{40DD1875-5B5F-4857-89F0-E6718D187B7E}" sibTransId="{E42687E4-B63C-4BCC-B939-E6BCED7322B0}"/>
    <dgm:cxn modelId="{CEE7B4D1-2EBE-4D03-9FD3-899C11B4E5B2}" type="presOf" srcId="{FDF87002-F5DA-4B79-86CD-9593E880222C}" destId="{20150326-CF16-4A8F-96B0-F3D56A665447}" srcOrd="0" destOrd="0" presId="urn:microsoft.com/office/officeart/2005/8/layout/vList6"/>
    <dgm:cxn modelId="{1370D79E-04F7-44B5-A2B4-60A590229581}" srcId="{CC237C60-CF9D-45DD-8A74-F9A617684BA0}" destId="{FDF87002-F5DA-4B79-86CD-9593E880222C}" srcOrd="0" destOrd="0" parTransId="{B41695C6-BC35-47EB-A442-521BB54771F6}" sibTransId="{6866E760-FE07-458E-B4B3-785DE7666051}"/>
    <dgm:cxn modelId="{304475C4-3BA6-4E6C-B8A5-304643954BF0}" type="presOf" srcId="{7A55B908-09CB-4981-B55C-B2E25C977D91}" destId="{B3876D60-E5E5-43A2-B577-8B7EBEFDD1A2}" srcOrd="0" destOrd="0" presId="urn:microsoft.com/office/officeart/2005/8/layout/vList6"/>
    <dgm:cxn modelId="{4996C4C5-C128-4CBE-A38E-D469DBF0E526}" type="presOf" srcId="{31EB29E1-94C3-4145-A952-8A7E2A09E432}" destId="{F9BC24E7-9238-4266-9748-9A923884E54D}" srcOrd="0" destOrd="0" presId="urn:microsoft.com/office/officeart/2005/8/layout/vList6"/>
    <dgm:cxn modelId="{04EC90EA-CC33-4A03-AE32-9431FFCF8F8B}" type="presParOf" srcId="{95D55040-4BA9-4EEE-96CA-13B80F01FA3F}" destId="{2AAAF493-8E31-4B6F-83F6-A1C697370715}" srcOrd="0" destOrd="0" presId="urn:microsoft.com/office/officeart/2005/8/layout/vList6"/>
    <dgm:cxn modelId="{9BDF0D8B-FD35-4BF9-AED7-CF3AEAF41593}" type="presParOf" srcId="{2AAAF493-8E31-4B6F-83F6-A1C697370715}" destId="{F9BC24E7-9238-4266-9748-9A923884E54D}" srcOrd="0" destOrd="0" presId="urn:microsoft.com/office/officeart/2005/8/layout/vList6"/>
    <dgm:cxn modelId="{592946FE-76EF-448E-AD3F-55D49073ED23}" type="presParOf" srcId="{2AAAF493-8E31-4B6F-83F6-A1C697370715}" destId="{D0893858-4C93-4C5C-A2E6-2B4C1B02CFE7}" srcOrd="1" destOrd="0" presId="urn:microsoft.com/office/officeart/2005/8/layout/vList6"/>
    <dgm:cxn modelId="{714AAD1B-C98B-46E6-ABB8-5B1F8CBF7418}" type="presParOf" srcId="{95D55040-4BA9-4EEE-96CA-13B80F01FA3F}" destId="{A44ECBE6-E759-4E61-97A3-302776F924C7}" srcOrd="1" destOrd="0" presId="urn:microsoft.com/office/officeart/2005/8/layout/vList6"/>
    <dgm:cxn modelId="{E161A1A3-32FF-4C45-92D6-B5C78BA78D93}" type="presParOf" srcId="{95D55040-4BA9-4EEE-96CA-13B80F01FA3F}" destId="{2E25204F-A884-4F2C-AABF-443CFCE64EF9}" srcOrd="2" destOrd="0" presId="urn:microsoft.com/office/officeart/2005/8/layout/vList6"/>
    <dgm:cxn modelId="{34E42571-F3F7-4AF1-B15F-E7F9A4011F24}" type="presParOf" srcId="{2E25204F-A884-4F2C-AABF-443CFCE64EF9}" destId="{F4379E7B-93CE-48D7-84A0-F9EE40E1C17F}" srcOrd="0" destOrd="0" presId="urn:microsoft.com/office/officeart/2005/8/layout/vList6"/>
    <dgm:cxn modelId="{C4102998-99D5-407D-B714-38904C051BF7}" type="presParOf" srcId="{2E25204F-A884-4F2C-AABF-443CFCE64EF9}" destId="{DA901B76-D9AB-4379-BBCE-5FC5EED21E44}" srcOrd="1" destOrd="0" presId="urn:microsoft.com/office/officeart/2005/8/layout/vList6"/>
    <dgm:cxn modelId="{8CAE664D-18AC-484F-968A-19BD90B493CE}" type="presParOf" srcId="{95D55040-4BA9-4EEE-96CA-13B80F01FA3F}" destId="{6A56ADE6-074E-46D5-8423-AF99F1437376}" srcOrd="3" destOrd="0" presId="urn:microsoft.com/office/officeart/2005/8/layout/vList6"/>
    <dgm:cxn modelId="{FFD7FE81-B4D9-42DE-A524-50E24E4D5B69}" type="presParOf" srcId="{95D55040-4BA9-4EEE-96CA-13B80F01FA3F}" destId="{4844BE32-4677-4117-8148-DFF6FECFA411}" srcOrd="4" destOrd="0" presId="urn:microsoft.com/office/officeart/2005/8/layout/vList6"/>
    <dgm:cxn modelId="{17F82A93-A674-47B1-B029-D314FD48741F}" type="presParOf" srcId="{4844BE32-4677-4117-8148-DFF6FECFA411}" destId="{B3876D60-E5E5-43A2-B577-8B7EBEFDD1A2}" srcOrd="0" destOrd="0" presId="urn:microsoft.com/office/officeart/2005/8/layout/vList6"/>
    <dgm:cxn modelId="{E5D515F3-C557-4E5F-A78A-CB60E5C6AF9B}" type="presParOf" srcId="{4844BE32-4677-4117-8148-DFF6FECFA411}" destId="{F928F023-AC2E-4CD3-A719-B7D0CCD52229}" srcOrd="1" destOrd="0" presId="urn:microsoft.com/office/officeart/2005/8/layout/vList6"/>
    <dgm:cxn modelId="{57FF65B9-2353-4D36-9B46-CC1767837C05}" type="presParOf" srcId="{95D55040-4BA9-4EEE-96CA-13B80F01FA3F}" destId="{DABD26DF-76B6-41C1-8ACD-EC9DB17BA30E}" srcOrd="5" destOrd="0" presId="urn:microsoft.com/office/officeart/2005/8/layout/vList6"/>
    <dgm:cxn modelId="{8CE01689-AF51-49A9-AFA5-6437291DC1CE}" type="presParOf" srcId="{95D55040-4BA9-4EEE-96CA-13B80F01FA3F}" destId="{B076335B-EA4D-4A74-A171-CFA818366704}" srcOrd="6" destOrd="0" presId="urn:microsoft.com/office/officeart/2005/8/layout/vList6"/>
    <dgm:cxn modelId="{EF753225-F2D2-4BB9-8519-49EE6118C4E5}" type="presParOf" srcId="{B076335B-EA4D-4A74-A171-CFA818366704}" destId="{9C109E6F-2859-4494-8C91-8F21BC7FAAE0}" srcOrd="0" destOrd="0" presId="urn:microsoft.com/office/officeart/2005/8/layout/vList6"/>
    <dgm:cxn modelId="{400B39CB-23CB-499A-A378-765A0EE1CCD4}" type="presParOf" srcId="{B076335B-EA4D-4A74-A171-CFA818366704}" destId="{20150326-CF16-4A8F-96B0-F3D56A66544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4613D1-0B0C-4361-919D-6C43E94C3E7B}" type="doc">
      <dgm:prSet loTypeId="urn:microsoft.com/office/officeart/2005/8/layout/hProcess9" loCatId="process" qsTypeId="urn:microsoft.com/office/officeart/2005/8/quickstyle/3d5" qsCatId="3D" csTypeId="urn:microsoft.com/office/officeart/2005/8/colors/accent1_2" csCatId="accent1" phldr="1"/>
      <dgm:spPr/>
    </dgm:pt>
    <dgm:pt modelId="{F0E8B295-B6C6-4477-AD44-96F905DDBB4A}">
      <dgm:prSet phldrT="[Κείμενο]" custT="1"/>
      <dgm:spPr>
        <a:solidFill>
          <a:srgbClr val="00FF00"/>
        </a:solidFill>
      </dgm:spPr>
      <dgm:t>
        <a:bodyPr/>
        <a:lstStyle/>
        <a:p>
          <a:pPr algn="ctr"/>
          <a:r>
            <a:rPr lang="en-US" sz="1700" b="1" dirty="0" smtClean="0">
              <a:solidFill>
                <a:schemeClr val="tx1"/>
              </a:solidFill>
            </a:rPr>
            <a:t>External factors hindering innovation:</a:t>
          </a:r>
          <a:endParaRPr lang="el-GR" sz="1700" b="1" dirty="0">
            <a:solidFill>
              <a:schemeClr val="tx1"/>
            </a:solidFill>
          </a:endParaRPr>
        </a:p>
      </dgm:t>
    </dgm:pt>
    <dgm:pt modelId="{8096AE20-DC35-4F0A-B61A-B89B38907BA4}" type="parTrans" cxnId="{8E3CBF71-637C-49E4-8CD6-DBA4FA26EC70}">
      <dgm:prSet/>
      <dgm:spPr/>
      <dgm:t>
        <a:bodyPr/>
        <a:lstStyle/>
        <a:p>
          <a:endParaRPr lang="el-GR"/>
        </a:p>
      </dgm:t>
    </dgm:pt>
    <dgm:pt modelId="{9ED94B21-8760-44B5-B7DC-B58301AAFADA}" type="sibTrans" cxnId="{8E3CBF71-637C-49E4-8CD6-DBA4FA26EC70}">
      <dgm:prSet/>
      <dgm:spPr/>
      <dgm:t>
        <a:bodyPr/>
        <a:lstStyle/>
        <a:p>
          <a:endParaRPr lang="el-GR"/>
        </a:p>
      </dgm:t>
    </dgm:pt>
    <dgm:pt modelId="{4B3E93E7-8DC7-463D-A182-71F6ADEE730E}">
      <dgm:prSet phldrT="[Κείμενο]" custT="1"/>
      <dgm:spPr>
        <a:solidFill>
          <a:srgbClr val="00FF00"/>
        </a:solidFill>
      </dgm:spPr>
      <dgm:t>
        <a:bodyPr/>
        <a:lstStyle/>
        <a:p>
          <a:pPr algn="ctr"/>
          <a:r>
            <a:rPr lang="en-US" sz="1500" b="1" dirty="0" smtClean="0">
              <a:solidFill>
                <a:schemeClr val="tx1"/>
              </a:solidFill>
            </a:rPr>
            <a:t>Constant changes in the institutional framework</a:t>
          </a:r>
          <a:endParaRPr lang="el-GR" sz="1500" b="1" dirty="0">
            <a:solidFill>
              <a:schemeClr val="tx1"/>
            </a:solidFill>
          </a:endParaRPr>
        </a:p>
        <a:p>
          <a:pPr algn="just"/>
          <a:endParaRPr lang="el-GR" sz="1500" b="1" dirty="0">
            <a:solidFill>
              <a:schemeClr val="tx1"/>
            </a:solidFill>
          </a:endParaRPr>
        </a:p>
      </dgm:t>
    </dgm:pt>
    <dgm:pt modelId="{05F6D1E4-DB76-4D15-88D1-536E3A99AEC4}" type="parTrans" cxnId="{270C13CA-8DCF-43A3-959B-C8AF93FAF408}">
      <dgm:prSet/>
      <dgm:spPr/>
      <dgm:t>
        <a:bodyPr/>
        <a:lstStyle/>
        <a:p>
          <a:endParaRPr lang="el-GR"/>
        </a:p>
      </dgm:t>
    </dgm:pt>
    <dgm:pt modelId="{B1E60DE2-59F6-431C-849E-D1821B18378C}" type="sibTrans" cxnId="{270C13CA-8DCF-43A3-959B-C8AF93FAF408}">
      <dgm:prSet/>
      <dgm:spPr/>
      <dgm:t>
        <a:bodyPr/>
        <a:lstStyle/>
        <a:p>
          <a:endParaRPr lang="el-GR"/>
        </a:p>
      </dgm:t>
    </dgm:pt>
    <dgm:pt modelId="{CFEAF69F-B665-4C5F-853A-82AFFC7D7480}">
      <dgm:prSet phldrT="[Κείμενο]" custT="1"/>
      <dgm:spPr>
        <a:solidFill>
          <a:srgbClr val="00FF00"/>
        </a:solidFill>
      </dgm:spPr>
      <dgm:t>
        <a:bodyPr/>
        <a:lstStyle/>
        <a:p>
          <a:pPr algn="l"/>
          <a:r>
            <a:rPr lang="en-US" sz="1500" b="1" dirty="0" smtClean="0">
              <a:solidFill>
                <a:schemeClr val="tx1"/>
              </a:solidFill>
            </a:rPr>
            <a:t>Bureaucracy</a:t>
          </a:r>
          <a:endParaRPr lang="el-GR" sz="1500" b="1" dirty="0">
            <a:solidFill>
              <a:schemeClr val="tx1"/>
            </a:solidFill>
          </a:endParaRPr>
        </a:p>
      </dgm:t>
    </dgm:pt>
    <dgm:pt modelId="{FDC07881-52D1-459D-BAAE-6FDA4EC3DB59}" type="parTrans" cxnId="{B1543A46-2B7B-4F92-BFC5-97427702BF35}">
      <dgm:prSet/>
      <dgm:spPr/>
      <dgm:t>
        <a:bodyPr/>
        <a:lstStyle/>
        <a:p>
          <a:endParaRPr lang="el-GR"/>
        </a:p>
      </dgm:t>
    </dgm:pt>
    <dgm:pt modelId="{8AC5DDAE-7A61-49A3-986C-90CD2B8A47E6}" type="sibTrans" cxnId="{B1543A46-2B7B-4F92-BFC5-97427702BF35}">
      <dgm:prSet/>
      <dgm:spPr/>
      <dgm:t>
        <a:bodyPr/>
        <a:lstStyle/>
        <a:p>
          <a:endParaRPr lang="el-GR"/>
        </a:p>
      </dgm:t>
    </dgm:pt>
    <dgm:pt modelId="{06FB20B6-646C-42A6-AF35-187CC28EB120}">
      <dgm:prSet custT="1"/>
      <dgm:spPr>
        <a:solidFill>
          <a:srgbClr val="00FF00"/>
        </a:solidFill>
      </dgm:spPr>
      <dgm:t>
        <a:bodyPr/>
        <a:lstStyle/>
        <a:p>
          <a:r>
            <a:rPr lang="en-US" sz="1500" b="1" dirty="0" smtClean="0">
              <a:solidFill>
                <a:schemeClr val="tx1"/>
              </a:solidFill>
            </a:rPr>
            <a:t>Lack of sufficient research &amp; technology</a:t>
          </a:r>
          <a:endParaRPr lang="el-GR" sz="1500" b="1" dirty="0">
            <a:solidFill>
              <a:schemeClr val="tx1"/>
            </a:solidFill>
          </a:endParaRPr>
        </a:p>
      </dgm:t>
    </dgm:pt>
    <dgm:pt modelId="{2E247050-92E0-45D6-9DA9-075000733617}" type="parTrans" cxnId="{719083A0-25BE-404B-AC89-3BF2AE2A4975}">
      <dgm:prSet/>
      <dgm:spPr/>
      <dgm:t>
        <a:bodyPr/>
        <a:lstStyle/>
        <a:p>
          <a:endParaRPr lang="el-GR"/>
        </a:p>
      </dgm:t>
    </dgm:pt>
    <dgm:pt modelId="{2AEE4F8A-00F5-4659-9802-A0191EB90732}" type="sibTrans" cxnId="{719083A0-25BE-404B-AC89-3BF2AE2A4975}">
      <dgm:prSet/>
      <dgm:spPr/>
      <dgm:t>
        <a:bodyPr/>
        <a:lstStyle/>
        <a:p>
          <a:endParaRPr lang="el-GR"/>
        </a:p>
      </dgm:t>
    </dgm:pt>
    <dgm:pt modelId="{349EB6CA-8C64-49F4-8E32-FBA2E3ADDBB6}">
      <dgm:prSet custT="1"/>
      <dgm:spPr>
        <a:solidFill>
          <a:srgbClr val="00FF00"/>
        </a:solidFill>
      </dgm:spPr>
      <dgm:t>
        <a:bodyPr/>
        <a:lstStyle/>
        <a:p>
          <a:r>
            <a:rPr lang="en-US" sz="1500" b="1" smtClean="0">
              <a:solidFill>
                <a:schemeClr val="tx1"/>
              </a:solidFill>
            </a:rPr>
            <a:t>Lack </a:t>
          </a:r>
          <a:r>
            <a:rPr lang="en-US" sz="1500" b="1" dirty="0" smtClean="0">
              <a:solidFill>
                <a:schemeClr val="tx1"/>
              </a:solidFill>
            </a:rPr>
            <a:t>of innovative entrepreneurship culture</a:t>
          </a:r>
          <a:endParaRPr lang="el-GR" sz="1500" b="1" dirty="0">
            <a:solidFill>
              <a:schemeClr val="tx1"/>
            </a:solidFill>
          </a:endParaRPr>
        </a:p>
      </dgm:t>
    </dgm:pt>
    <dgm:pt modelId="{215BEA6B-7FCF-488A-8FFA-CCD746A1D9C3}" type="parTrans" cxnId="{238C2DEC-07C6-479E-A1C1-71F326F557CE}">
      <dgm:prSet/>
      <dgm:spPr/>
      <dgm:t>
        <a:bodyPr/>
        <a:lstStyle/>
        <a:p>
          <a:endParaRPr lang="el-GR"/>
        </a:p>
      </dgm:t>
    </dgm:pt>
    <dgm:pt modelId="{3E65E910-2FFD-4E60-8511-866E49ABE11E}" type="sibTrans" cxnId="{238C2DEC-07C6-479E-A1C1-71F326F557CE}">
      <dgm:prSet/>
      <dgm:spPr/>
      <dgm:t>
        <a:bodyPr/>
        <a:lstStyle/>
        <a:p>
          <a:endParaRPr lang="el-GR"/>
        </a:p>
      </dgm:t>
    </dgm:pt>
    <dgm:pt modelId="{13EF7A24-E651-45C6-895C-E7927400C870}" type="pres">
      <dgm:prSet presAssocID="{B04613D1-0B0C-4361-919D-6C43E94C3E7B}" presName="CompostProcess" presStyleCnt="0">
        <dgm:presLayoutVars>
          <dgm:dir/>
          <dgm:resizeHandles val="exact"/>
        </dgm:presLayoutVars>
      </dgm:prSet>
      <dgm:spPr/>
    </dgm:pt>
    <dgm:pt modelId="{997FC1AA-7F5A-49FD-B0F6-586FFE2F5B92}" type="pres">
      <dgm:prSet presAssocID="{B04613D1-0B0C-4361-919D-6C43E94C3E7B}" presName="arrow" presStyleLbl="bgShp" presStyleIdx="0" presStyleCnt="1"/>
      <dgm:spPr>
        <a:solidFill>
          <a:srgbClr val="3399FF"/>
        </a:solidFill>
      </dgm:spPr>
    </dgm:pt>
    <dgm:pt modelId="{8D6EA01F-43B3-4B43-962B-A9B4A11192A9}" type="pres">
      <dgm:prSet presAssocID="{B04613D1-0B0C-4361-919D-6C43E94C3E7B}" presName="linearProcess" presStyleCnt="0"/>
      <dgm:spPr/>
    </dgm:pt>
    <dgm:pt modelId="{D480D1E1-C3D3-4019-96F9-63BEE56A6827}" type="pres">
      <dgm:prSet presAssocID="{F0E8B295-B6C6-4477-AD44-96F905DDBB4A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87337E-B51B-4107-BA13-A4667B650919}" type="pres">
      <dgm:prSet presAssocID="{9ED94B21-8760-44B5-B7DC-B58301AAFADA}" presName="sibTrans" presStyleCnt="0"/>
      <dgm:spPr/>
    </dgm:pt>
    <dgm:pt modelId="{B3552347-0B06-40FF-9176-A1EAE0ADA9A0}" type="pres">
      <dgm:prSet presAssocID="{4B3E93E7-8DC7-463D-A182-71F6ADEE730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5DEEF8-7884-4AE5-B492-7F87B589D50E}" type="pres">
      <dgm:prSet presAssocID="{B1E60DE2-59F6-431C-849E-D1821B18378C}" presName="sibTrans" presStyleCnt="0"/>
      <dgm:spPr/>
    </dgm:pt>
    <dgm:pt modelId="{BB3AC852-D93B-4408-8207-A09F52885948}" type="pres">
      <dgm:prSet presAssocID="{CFEAF69F-B665-4C5F-853A-82AFFC7D7480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9553BD9-C7C2-4355-9A9B-F4FB0228EE97}" type="pres">
      <dgm:prSet presAssocID="{8AC5DDAE-7A61-49A3-986C-90CD2B8A47E6}" presName="sibTrans" presStyleCnt="0"/>
      <dgm:spPr/>
    </dgm:pt>
    <dgm:pt modelId="{C592316F-C83A-41E2-A919-19C9FC86D089}" type="pres">
      <dgm:prSet presAssocID="{06FB20B6-646C-42A6-AF35-187CC28EB120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181399C-C59A-4C2B-A2F7-AFBF19ED410B}" type="pres">
      <dgm:prSet presAssocID="{2AEE4F8A-00F5-4659-9802-A0191EB90732}" presName="sibTrans" presStyleCnt="0"/>
      <dgm:spPr/>
    </dgm:pt>
    <dgm:pt modelId="{855D8B37-0454-4F3A-A2D7-5C5B08383BDC}" type="pres">
      <dgm:prSet presAssocID="{349EB6CA-8C64-49F4-8E32-FBA2E3ADDBB6}" presName="textNode" presStyleLbl="node1" presStyleIdx="4" presStyleCnt="5" custLinFactNeighborX="-12477" custLinFactNeighborY="192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38C2DEC-07C6-479E-A1C1-71F326F557CE}" srcId="{B04613D1-0B0C-4361-919D-6C43E94C3E7B}" destId="{349EB6CA-8C64-49F4-8E32-FBA2E3ADDBB6}" srcOrd="4" destOrd="0" parTransId="{215BEA6B-7FCF-488A-8FFA-CCD746A1D9C3}" sibTransId="{3E65E910-2FFD-4E60-8511-866E49ABE11E}"/>
    <dgm:cxn modelId="{8E3CBF71-637C-49E4-8CD6-DBA4FA26EC70}" srcId="{B04613D1-0B0C-4361-919D-6C43E94C3E7B}" destId="{F0E8B295-B6C6-4477-AD44-96F905DDBB4A}" srcOrd="0" destOrd="0" parTransId="{8096AE20-DC35-4F0A-B61A-B89B38907BA4}" sibTransId="{9ED94B21-8760-44B5-B7DC-B58301AAFADA}"/>
    <dgm:cxn modelId="{719083A0-25BE-404B-AC89-3BF2AE2A4975}" srcId="{B04613D1-0B0C-4361-919D-6C43E94C3E7B}" destId="{06FB20B6-646C-42A6-AF35-187CC28EB120}" srcOrd="3" destOrd="0" parTransId="{2E247050-92E0-45D6-9DA9-075000733617}" sibTransId="{2AEE4F8A-00F5-4659-9802-A0191EB90732}"/>
    <dgm:cxn modelId="{B1543A46-2B7B-4F92-BFC5-97427702BF35}" srcId="{B04613D1-0B0C-4361-919D-6C43E94C3E7B}" destId="{CFEAF69F-B665-4C5F-853A-82AFFC7D7480}" srcOrd="2" destOrd="0" parTransId="{FDC07881-52D1-459D-BAAE-6FDA4EC3DB59}" sibTransId="{8AC5DDAE-7A61-49A3-986C-90CD2B8A47E6}"/>
    <dgm:cxn modelId="{767A887A-96A1-49BD-BEE9-AC94B9AC26BC}" type="presOf" srcId="{4B3E93E7-8DC7-463D-A182-71F6ADEE730E}" destId="{B3552347-0B06-40FF-9176-A1EAE0ADA9A0}" srcOrd="0" destOrd="0" presId="urn:microsoft.com/office/officeart/2005/8/layout/hProcess9"/>
    <dgm:cxn modelId="{D093A3C1-E260-4FF3-916A-DD996ED65EDD}" type="presOf" srcId="{F0E8B295-B6C6-4477-AD44-96F905DDBB4A}" destId="{D480D1E1-C3D3-4019-96F9-63BEE56A6827}" srcOrd="0" destOrd="0" presId="urn:microsoft.com/office/officeart/2005/8/layout/hProcess9"/>
    <dgm:cxn modelId="{0571450F-E163-4216-9654-4DB370876A71}" type="presOf" srcId="{349EB6CA-8C64-49F4-8E32-FBA2E3ADDBB6}" destId="{855D8B37-0454-4F3A-A2D7-5C5B08383BDC}" srcOrd="0" destOrd="0" presId="urn:microsoft.com/office/officeart/2005/8/layout/hProcess9"/>
    <dgm:cxn modelId="{270C13CA-8DCF-43A3-959B-C8AF93FAF408}" srcId="{B04613D1-0B0C-4361-919D-6C43E94C3E7B}" destId="{4B3E93E7-8DC7-463D-A182-71F6ADEE730E}" srcOrd="1" destOrd="0" parTransId="{05F6D1E4-DB76-4D15-88D1-536E3A99AEC4}" sibTransId="{B1E60DE2-59F6-431C-849E-D1821B18378C}"/>
    <dgm:cxn modelId="{B524C53A-7D99-4720-B78C-87EC2A54AC5C}" type="presOf" srcId="{CFEAF69F-B665-4C5F-853A-82AFFC7D7480}" destId="{BB3AC852-D93B-4408-8207-A09F52885948}" srcOrd="0" destOrd="0" presId="urn:microsoft.com/office/officeart/2005/8/layout/hProcess9"/>
    <dgm:cxn modelId="{C3E88FF0-DD5D-41A2-A869-066F57FDA4DD}" type="presOf" srcId="{B04613D1-0B0C-4361-919D-6C43E94C3E7B}" destId="{13EF7A24-E651-45C6-895C-E7927400C870}" srcOrd="0" destOrd="0" presId="urn:microsoft.com/office/officeart/2005/8/layout/hProcess9"/>
    <dgm:cxn modelId="{0AD710E4-D445-4AC0-A355-7B268A180CDA}" type="presOf" srcId="{06FB20B6-646C-42A6-AF35-187CC28EB120}" destId="{C592316F-C83A-41E2-A919-19C9FC86D089}" srcOrd="0" destOrd="0" presId="urn:microsoft.com/office/officeart/2005/8/layout/hProcess9"/>
    <dgm:cxn modelId="{DA96CE70-A2F7-4FA2-BABB-A78943D0D590}" type="presParOf" srcId="{13EF7A24-E651-45C6-895C-E7927400C870}" destId="{997FC1AA-7F5A-49FD-B0F6-586FFE2F5B92}" srcOrd="0" destOrd="0" presId="urn:microsoft.com/office/officeart/2005/8/layout/hProcess9"/>
    <dgm:cxn modelId="{CA323A88-1DFD-4EDD-94D3-182A35C88C6D}" type="presParOf" srcId="{13EF7A24-E651-45C6-895C-E7927400C870}" destId="{8D6EA01F-43B3-4B43-962B-A9B4A11192A9}" srcOrd="1" destOrd="0" presId="urn:microsoft.com/office/officeart/2005/8/layout/hProcess9"/>
    <dgm:cxn modelId="{C882C9AF-6B57-4ED6-B513-6880298F37AF}" type="presParOf" srcId="{8D6EA01F-43B3-4B43-962B-A9B4A11192A9}" destId="{D480D1E1-C3D3-4019-96F9-63BEE56A6827}" srcOrd="0" destOrd="0" presId="urn:microsoft.com/office/officeart/2005/8/layout/hProcess9"/>
    <dgm:cxn modelId="{60D078CA-D1A6-45BA-B904-E9961AAAE15E}" type="presParOf" srcId="{8D6EA01F-43B3-4B43-962B-A9B4A11192A9}" destId="{D687337E-B51B-4107-BA13-A4667B650919}" srcOrd="1" destOrd="0" presId="urn:microsoft.com/office/officeart/2005/8/layout/hProcess9"/>
    <dgm:cxn modelId="{18880D12-1A3A-4AEA-B344-C3C8294B2CAA}" type="presParOf" srcId="{8D6EA01F-43B3-4B43-962B-A9B4A11192A9}" destId="{B3552347-0B06-40FF-9176-A1EAE0ADA9A0}" srcOrd="2" destOrd="0" presId="urn:microsoft.com/office/officeart/2005/8/layout/hProcess9"/>
    <dgm:cxn modelId="{161A3E24-B197-49AC-8B30-A9AA0889D5EF}" type="presParOf" srcId="{8D6EA01F-43B3-4B43-962B-A9B4A11192A9}" destId="{AB5DEEF8-7884-4AE5-B492-7F87B589D50E}" srcOrd="3" destOrd="0" presId="urn:microsoft.com/office/officeart/2005/8/layout/hProcess9"/>
    <dgm:cxn modelId="{4155659A-04B2-48B5-B024-2FDC31F4FF68}" type="presParOf" srcId="{8D6EA01F-43B3-4B43-962B-A9B4A11192A9}" destId="{BB3AC852-D93B-4408-8207-A09F52885948}" srcOrd="4" destOrd="0" presId="urn:microsoft.com/office/officeart/2005/8/layout/hProcess9"/>
    <dgm:cxn modelId="{1B375986-6EA4-4DD6-9B60-4B6B01EDCAE9}" type="presParOf" srcId="{8D6EA01F-43B3-4B43-962B-A9B4A11192A9}" destId="{49553BD9-C7C2-4355-9A9B-F4FB0228EE97}" srcOrd="5" destOrd="0" presId="urn:microsoft.com/office/officeart/2005/8/layout/hProcess9"/>
    <dgm:cxn modelId="{9E430453-56D7-466C-9F40-BA9A2C2D4796}" type="presParOf" srcId="{8D6EA01F-43B3-4B43-962B-A9B4A11192A9}" destId="{C592316F-C83A-41E2-A919-19C9FC86D089}" srcOrd="6" destOrd="0" presId="urn:microsoft.com/office/officeart/2005/8/layout/hProcess9"/>
    <dgm:cxn modelId="{A6972A9F-588A-4D44-B014-CA2F697B2154}" type="presParOf" srcId="{8D6EA01F-43B3-4B43-962B-A9B4A11192A9}" destId="{1181399C-C59A-4C2B-A2F7-AFBF19ED410B}" srcOrd="7" destOrd="0" presId="urn:microsoft.com/office/officeart/2005/8/layout/hProcess9"/>
    <dgm:cxn modelId="{37A51992-D498-4020-8D1B-2CF0D5BAE94A}" type="presParOf" srcId="{8D6EA01F-43B3-4B43-962B-A9B4A11192A9}" destId="{855D8B37-0454-4F3A-A2D7-5C5B08383BDC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FC1AA-7F5A-49FD-B0F6-586FFE2F5B92}">
      <dsp:nvSpPr>
        <dsp:cNvPr id="0" name=""/>
        <dsp:cNvSpPr/>
      </dsp:nvSpPr>
      <dsp:spPr>
        <a:xfrm>
          <a:off x="653657" y="0"/>
          <a:ext cx="7408120" cy="4572032"/>
        </a:xfrm>
        <a:prstGeom prst="rightArrow">
          <a:avLst/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0D1E1-C3D3-4019-96F9-63BEE56A6827}">
      <dsp:nvSpPr>
        <dsp:cNvPr id="0" name=""/>
        <dsp:cNvSpPr/>
      </dsp:nvSpPr>
      <dsp:spPr>
        <a:xfrm>
          <a:off x="930" y="1371609"/>
          <a:ext cx="2647771" cy="1828812"/>
        </a:xfrm>
        <a:prstGeom prst="roundRect">
          <a:avLst/>
        </a:prstGeom>
        <a:solidFill>
          <a:srgbClr val="FF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Entrepreneurship means</a:t>
          </a:r>
          <a:endParaRPr lang="en-US" sz="2000" b="1" kern="1200" dirty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>
              <a:solidFill>
                <a:schemeClr val="tx1"/>
              </a:solidFill>
            </a:rPr>
            <a:t> →</a:t>
          </a:r>
          <a:r>
            <a:rPr lang="en-US" sz="2000" b="1" kern="1200" dirty="0" smtClean="0">
              <a:solidFill>
                <a:schemeClr val="tx1"/>
              </a:solidFill>
            </a:rPr>
            <a:t> boldness, imagination and creation .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90205" y="1460884"/>
        <a:ext cx="2469221" cy="1650262"/>
      </dsp:txXfrm>
    </dsp:sp>
    <dsp:sp modelId="{B3552347-0B06-40FF-9176-A1EAE0ADA9A0}">
      <dsp:nvSpPr>
        <dsp:cNvPr id="0" name=""/>
        <dsp:cNvSpPr/>
      </dsp:nvSpPr>
      <dsp:spPr>
        <a:xfrm>
          <a:off x="3033832" y="1371609"/>
          <a:ext cx="2647771" cy="1828812"/>
        </a:xfrm>
        <a:prstGeom prst="roundRect">
          <a:avLst/>
        </a:prstGeom>
        <a:solidFill>
          <a:srgbClr val="00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Entrepreneurship means</a:t>
          </a:r>
          <a:endParaRPr lang="en-US" sz="2000" b="1" kern="1200" dirty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>
              <a:solidFill>
                <a:schemeClr val="tx1"/>
              </a:solidFill>
            </a:rPr>
            <a:t>→</a:t>
          </a:r>
          <a:r>
            <a:rPr lang="en-US" sz="2000" b="1" kern="1200" dirty="0">
              <a:solidFill>
                <a:schemeClr val="tx1"/>
              </a:solidFill>
            </a:rPr>
            <a:t> </a:t>
          </a:r>
          <a:r>
            <a:rPr lang="el-GR" sz="2000" b="1" kern="1200" dirty="0">
              <a:solidFill>
                <a:schemeClr val="tx1"/>
              </a:solidFill>
            </a:rPr>
            <a:t> </a:t>
          </a:r>
          <a:r>
            <a:rPr lang="en-US" sz="2000" b="1" kern="1200" dirty="0" smtClean="0">
              <a:solidFill>
                <a:schemeClr val="tx1"/>
              </a:solidFill>
            </a:rPr>
            <a:t>scientific knowledge &amp; smart ideas that are turned into actions.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3123107" y="1460884"/>
        <a:ext cx="2469221" cy="1650262"/>
      </dsp:txXfrm>
    </dsp:sp>
    <dsp:sp modelId="{BB3AC852-D93B-4408-8207-A09F52885948}">
      <dsp:nvSpPr>
        <dsp:cNvPr id="0" name=""/>
        <dsp:cNvSpPr/>
      </dsp:nvSpPr>
      <dsp:spPr>
        <a:xfrm>
          <a:off x="6066733" y="1371609"/>
          <a:ext cx="2647771" cy="1828812"/>
        </a:xfrm>
        <a:prstGeom prst="roundRect">
          <a:avLst/>
        </a:prstGeom>
        <a:solidFill>
          <a:srgbClr val="FF66CC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Entrepreneurship means</a:t>
          </a:r>
          <a:endParaRPr lang="en-US" sz="2000" b="1" kern="1200" dirty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>
              <a:solidFill>
                <a:schemeClr val="tx1"/>
              </a:solidFill>
            </a:rPr>
            <a:t>→</a:t>
          </a:r>
          <a:r>
            <a:rPr lang="en-US" sz="2000" b="1" kern="1200" dirty="0">
              <a:solidFill>
                <a:schemeClr val="tx1"/>
              </a:solidFill>
            </a:rPr>
            <a:t> </a:t>
          </a:r>
          <a:r>
            <a:rPr lang="el-GR" sz="2000" b="1" kern="1200" dirty="0">
              <a:solidFill>
                <a:schemeClr val="tx1"/>
              </a:solidFill>
            </a:rPr>
            <a:t> </a:t>
          </a:r>
          <a:r>
            <a:rPr lang="en-US" sz="2000" b="1" kern="1200" dirty="0" smtClean="0">
              <a:solidFill>
                <a:schemeClr val="tx1"/>
              </a:solidFill>
            </a:rPr>
            <a:t>transforming uncertainty into certainty and action.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6156008" y="1460884"/>
        <a:ext cx="2469221" cy="1650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BAB26-3838-41D3-B931-A0ADC5A5C045}">
      <dsp:nvSpPr>
        <dsp:cNvPr id="0" name=""/>
        <dsp:cNvSpPr/>
      </dsp:nvSpPr>
      <dsp:spPr>
        <a:xfrm>
          <a:off x="4202975" y="1361332"/>
          <a:ext cx="2618523" cy="623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617"/>
              </a:lnTo>
              <a:lnTo>
                <a:pt x="2618523" y="424617"/>
              </a:lnTo>
              <a:lnTo>
                <a:pt x="2618523" y="623089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0413B-9799-43F7-A18B-84628F5F4881}">
      <dsp:nvSpPr>
        <dsp:cNvPr id="0" name=""/>
        <dsp:cNvSpPr/>
      </dsp:nvSpPr>
      <dsp:spPr>
        <a:xfrm>
          <a:off x="4157255" y="1361332"/>
          <a:ext cx="91440" cy="6230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3089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4D40C8-8C70-4DE5-8DBD-91211C79BA87}">
      <dsp:nvSpPr>
        <dsp:cNvPr id="0" name=""/>
        <dsp:cNvSpPr/>
      </dsp:nvSpPr>
      <dsp:spPr>
        <a:xfrm>
          <a:off x="1584451" y="1361332"/>
          <a:ext cx="2618523" cy="623089"/>
        </a:xfrm>
        <a:custGeom>
          <a:avLst/>
          <a:gdLst/>
          <a:ahLst/>
          <a:cxnLst/>
          <a:rect l="0" t="0" r="0" b="0"/>
          <a:pathLst>
            <a:path>
              <a:moveTo>
                <a:pt x="2618523" y="0"/>
              </a:moveTo>
              <a:lnTo>
                <a:pt x="2618523" y="424617"/>
              </a:lnTo>
              <a:lnTo>
                <a:pt x="0" y="424617"/>
              </a:lnTo>
              <a:lnTo>
                <a:pt x="0" y="623089"/>
              </a:lnTo>
            </a:path>
          </a:pathLst>
        </a:custGeom>
        <a:noFill/>
        <a:ln w="12700" cap="flat" cmpd="sng" algn="ctr">
          <a:solidFill>
            <a:srgbClr val="FF0000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D3946-A306-4B4A-9A45-6940F82E14A6}">
      <dsp:nvSpPr>
        <dsp:cNvPr id="0" name=""/>
        <dsp:cNvSpPr/>
      </dsp:nvSpPr>
      <dsp:spPr>
        <a:xfrm>
          <a:off x="3131760" y="890"/>
          <a:ext cx="2142428" cy="136044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9D57DB-991A-4718-831C-CBC0509A5B3F}">
      <dsp:nvSpPr>
        <dsp:cNvPr id="0" name=""/>
        <dsp:cNvSpPr/>
      </dsp:nvSpPr>
      <dsp:spPr>
        <a:xfrm>
          <a:off x="3369808" y="227035"/>
          <a:ext cx="2142428" cy="1360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FF"/>
              </a:solidFill>
              <a:latin typeface="+mn-lt"/>
            </a:rPr>
            <a:t>Conditions for innovation</a:t>
          </a:r>
          <a:endParaRPr lang="el-GR" sz="1800" b="1" kern="1200" dirty="0">
            <a:solidFill>
              <a:srgbClr val="0000FF"/>
            </a:solidFill>
            <a:latin typeface="+mn-lt"/>
          </a:endParaRPr>
        </a:p>
      </dsp:txBody>
      <dsp:txXfrm>
        <a:off x="3409654" y="266881"/>
        <a:ext cx="2062736" cy="1280750"/>
      </dsp:txXfrm>
    </dsp:sp>
    <dsp:sp modelId="{FBD36F8B-2B37-404E-9E1F-B1CEC2C14E92}">
      <dsp:nvSpPr>
        <dsp:cNvPr id="0" name=""/>
        <dsp:cNvSpPr/>
      </dsp:nvSpPr>
      <dsp:spPr>
        <a:xfrm>
          <a:off x="513237" y="1984422"/>
          <a:ext cx="2142428" cy="136044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00BAC0-8B82-43F9-9AC7-E160B715A5CE}">
      <dsp:nvSpPr>
        <dsp:cNvPr id="0" name=""/>
        <dsp:cNvSpPr/>
      </dsp:nvSpPr>
      <dsp:spPr>
        <a:xfrm>
          <a:off x="751284" y="2210567"/>
          <a:ext cx="2142428" cy="1360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50" b="1" kern="1200" dirty="0" smtClean="0">
              <a:solidFill>
                <a:srgbClr val="0000FF"/>
              </a:solidFill>
            </a:rPr>
            <a:t>Creation of centers of excellence - innovation</a:t>
          </a:r>
          <a:r>
            <a:rPr lang="el-GR" sz="1550" b="1" kern="1200" dirty="0" smtClean="0">
              <a:solidFill>
                <a:srgbClr val="0000FF"/>
              </a:solidFill>
            </a:rPr>
            <a:t> </a:t>
          </a:r>
          <a:endParaRPr lang="el-GR" sz="1550" b="1" kern="1200" dirty="0">
            <a:solidFill>
              <a:srgbClr val="0000FF"/>
            </a:solidFill>
            <a:latin typeface="+mn-lt"/>
            <a:cs typeface="Calibri"/>
          </a:endParaRPr>
        </a:p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50" b="1" kern="1200" dirty="0">
            <a:latin typeface="+mn-lt"/>
            <a:cs typeface="Calibri"/>
          </a:endParaRPr>
        </a:p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50" b="1" kern="1200" dirty="0"/>
        </a:p>
      </dsp:txBody>
      <dsp:txXfrm>
        <a:off x="791130" y="2250413"/>
        <a:ext cx="2062736" cy="1280750"/>
      </dsp:txXfrm>
    </dsp:sp>
    <dsp:sp modelId="{D1CE3DD7-93C3-4E2F-BBBC-070779198283}">
      <dsp:nvSpPr>
        <dsp:cNvPr id="0" name=""/>
        <dsp:cNvSpPr/>
      </dsp:nvSpPr>
      <dsp:spPr>
        <a:xfrm>
          <a:off x="3131760" y="1984422"/>
          <a:ext cx="2142428" cy="136044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803383-1A8D-4A4E-A1FA-9BFC9BCDFD8E}">
      <dsp:nvSpPr>
        <dsp:cNvPr id="0" name=""/>
        <dsp:cNvSpPr/>
      </dsp:nvSpPr>
      <dsp:spPr>
        <a:xfrm>
          <a:off x="3369808" y="2210567"/>
          <a:ext cx="2142428" cy="1360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50" b="1" kern="1200" dirty="0" smtClean="0">
              <a:solidFill>
                <a:srgbClr val="0000FF"/>
              </a:solidFill>
            </a:rPr>
            <a:t>Financing of innovative research activities by large enterprises.</a:t>
          </a:r>
          <a:endParaRPr lang="el-GR" sz="1550" kern="1200" dirty="0">
            <a:solidFill>
              <a:srgbClr val="0000FF"/>
            </a:solidFill>
          </a:endParaRPr>
        </a:p>
      </dsp:txBody>
      <dsp:txXfrm>
        <a:off x="3409654" y="2250413"/>
        <a:ext cx="2062736" cy="1280750"/>
      </dsp:txXfrm>
    </dsp:sp>
    <dsp:sp modelId="{0895D2F2-D585-427C-9D70-46A6F608B042}">
      <dsp:nvSpPr>
        <dsp:cNvPr id="0" name=""/>
        <dsp:cNvSpPr/>
      </dsp:nvSpPr>
      <dsp:spPr>
        <a:xfrm>
          <a:off x="5750284" y="1984422"/>
          <a:ext cx="2142428" cy="1360442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81515B-6C73-45D2-98C7-1DFE742BBC88}">
      <dsp:nvSpPr>
        <dsp:cNvPr id="0" name=""/>
        <dsp:cNvSpPr/>
      </dsp:nvSpPr>
      <dsp:spPr>
        <a:xfrm>
          <a:off x="5988332" y="2210567"/>
          <a:ext cx="2142428" cy="1360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6889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50" b="1" kern="1200" dirty="0" smtClean="0">
              <a:solidFill>
                <a:srgbClr val="0000FF"/>
              </a:solidFill>
            </a:rPr>
            <a:t>Promoting new businesses that stand out for their flexibility and efficiency.</a:t>
          </a:r>
          <a:endParaRPr lang="el-GR" sz="1550" b="1" kern="1200" dirty="0">
            <a:solidFill>
              <a:srgbClr val="0000FF"/>
            </a:solidFill>
          </a:endParaRPr>
        </a:p>
      </dsp:txBody>
      <dsp:txXfrm>
        <a:off x="6028178" y="2250413"/>
        <a:ext cx="2062736" cy="12807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66F5-648C-4FC1-B96F-0D7DBBCFC7DB}">
      <dsp:nvSpPr>
        <dsp:cNvPr id="0" name=""/>
        <dsp:cNvSpPr/>
      </dsp:nvSpPr>
      <dsp:spPr>
        <a:xfrm>
          <a:off x="0" y="415152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E89E1C-1E5A-4273-BA4E-A1EF355AEB79}">
      <dsp:nvSpPr>
        <dsp:cNvPr id="0" name=""/>
        <dsp:cNvSpPr/>
      </dsp:nvSpPr>
      <dsp:spPr>
        <a:xfrm>
          <a:off x="428628" y="16632"/>
          <a:ext cx="6000792" cy="797040"/>
        </a:xfrm>
        <a:prstGeom prst="roundRect">
          <a:avLst/>
        </a:prstGeom>
        <a:solidFill>
          <a:srgbClr val="4FD1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Greece boasts the human resources required to join the group of innovative countries.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467536" y="55540"/>
        <a:ext cx="5922976" cy="719224"/>
      </dsp:txXfrm>
    </dsp:sp>
    <dsp:sp modelId="{B3E23154-3122-44F5-BE67-33FF6025EA94}">
      <dsp:nvSpPr>
        <dsp:cNvPr id="0" name=""/>
        <dsp:cNvSpPr/>
      </dsp:nvSpPr>
      <dsp:spPr>
        <a:xfrm>
          <a:off x="0" y="1639872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069B2-D03B-493F-B892-E7AFEA317016}">
      <dsp:nvSpPr>
        <dsp:cNvPr id="0" name=""/>
        <dsp:cNvSpPr/>
      </dsp:nvSpPr>
      <dsp:spPr>
        <a:xfrm>
          <a:off x="428628" y="1241352"/>
          <a:ext cx="6000792" cy="79704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In the age of technology and new economy, new ideas are of great importance.</a:t>
          </a:r>
          <a:endParaRPr lang="el-GR" sz="1500" b="1" kern="1200" dirty="0">
            <a:solidFill>
              <a:schemeClr val="tx1"/>
            </a:solidFill>
          </a:endParaRPr>
        </a:p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Ideas that can be transformed into goods &amp; services.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467536" y="1280260"/>
        <a:ext cx="5922976" cy="719224"/>
      </dsp:txXfrm>
    </dsp:sp>
    <dsp:sp modelId="{917BB123-9290-4D72-8D76-62E5B08F389E}">
      <dsp:nvSpPr>
        <dsp:cNvPr id="0" name=""/>
        <dsp:cNvSpPr/>
      </dsp:nvSpPr>
      <dsp:spPr>
        <a:xfrm>
          <a:off x="0" y="2864593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FAED64-51C1-4460-9432-76C071C03317}">
      <dsp:nvSpPr>
        <dsp:cNvPr id="0" name=""/>
        <dsp:cNvSpPr/>
      </dsp:nvSpPr>
      <dsp:spPr>
        <a:xfrm>
          <a:off x="428628" y="2466072"/>
          <a:ext cx="6000792" cy="797040"/>
        </a:xfrm>
        <a:prstGeom prst="roundRect">
          <a:avLst/>
        </a:prstGeom>
        <a:solidFill>
          <a:srgbClr val="00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There are also new ideas in patents, which promote innovation and the creation of new products &amp; new businesses.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467536" y="2504980"/>
        <a:ext cx="5922976" cy="719224"/>
      </dsp:txXfrm>
    </dsp:sp>
    <dsp:sp modelId="{99DF8269-4302-4B00-8F1F-59D3333D3B98}">
      <dsp:nvSpPr>
        <dsp:cNvPr id="0" name=""/>
        <dsp:cNvSpPr/>
      </dsp:nvSpPr>
      <dsp:spPr>
        <a:xfrm>
          <a:off x="0" y="4089313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08800-CA19-4DB2-A9DF-C1528A726C69}">
      <dsp:nvSpPr>
        <dsp:cNvPr id="0" name=""/>
        <dsp:cNvSpPr/>
      </dsp:nvSpPr>
      <dsp:spPr>
        <a:xfrm>
          <a:off x="428628" y="3690793"/>
          <a:ext cx="6000792" cy="797040"/>
        </a:xfrm>
        <a:prstGeom prst="roundRect">
          <a:avLst/>
        </a:prstGeom>
        <a:solidFill>
          <a:srgbClr val="FF66CC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Patenting of ideas is of great importance, i.e. the exclusive use of the idea and its commercial application. “Patenting an idea is more important than the idea itself."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467536" y="3729701"/>
        <a:ext cx="5922976" cy="7192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56FAD-6334-4113-89BA-C90966EA0C94}">
      <dsp:nvSpPr>
        <dsp:cNvPr id="0" name=""/>
        <dsp:cNvSpPr/>
      </dsp:nvSpPr>
      <dsp:spPr>
        <a:xfrm>
          <a:off x="642941" y="0"/>
          <a:ext cx="7429552" cy="4643470"/>
        </a:xfrm>
        <a:prstGeom prst="swooshArrow">
          <a:avLst>
            <a:gd name="adj1" fmla="val 25000"/>
            <a:gd name="adj2" fmla="val 25000"/>
          </a:avLst>
        </a:prstGeom>
        <a:solidFill>
          <a:srgbClr val="00EE6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7B206EC-95E3-4B3B-B1A9-401432D03A91}">
      <dsp:nvSpPr>
        <dsp:cNvPr id="0" name=""/>
        <dsp:cNvSpPr/>
      </dsp:nvSpPr>
      <dsp:spPr>
        <a:xfrm>
          <a:off x="1374752" y="3452884"/>
          <a:ext cx="170879" cy="170879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2FFE30-BE14-47BB-B68D-8902E75AECB2}">
      <dsp:nvSpPr>
        <dsp:cNvPr id="0" name=""/>
        <dsp:cNvSpPr/>
      </dsp:nvSpPr>
      <dsp:spPr>
        <a:xfrm>
          <a:off x="1214448" y="3714777"/>
          <a:ext cx="1987980" cy="887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46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It increases their productivity and profitability.</a:t>
          </a:r>
          <a:endParaRPr lang="el-GR" sz="1600" b="1" kern="1200" dirty="0"/>
        </a:p>
      </dsp:txBody>
      <dsp:txXfrm>
        <a:off x="1214448" y="3714777"/>
        <a:ext cx="1987980" cy="887620"/>
      </dsp:txXfrm>
    </dsp:sp>
    <dsp:sp modelId="{F44452D3-04FE-401F-A5F5-1D243D2F195E}">
      <dsp:nvSpPr>
        <dsp:cNvPr id="0" name=""/>
        <dsp:cNvSpPr/>
      </dsp:nvSpPr>
      <dsp:spPr>
        <a:xfrm>
          <a:off x="2582055" y="2372813"/>
          <a:ext cx="297182" cy="297182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16DBFD-F761-461A-A430-D637F5BBA1E0}">
      <dsp:nvSpPr>
        <dsp:cNvPr id="0" name=""/>
        <dsp:cNvSpPr/>
      </dsp:nvSpPr>
      <dsp:spPr>
        <a:xfrm>
          <a:off x="2479741" y="2928957"/>
          <a:ext cx="2020856" cy="1164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471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It increases the flexibility of the production process.</a:t>
          </a:r>
          <a:endParaRPr lang="el-GR" sz="1600" b="1" kern="1200" dirty="0"/>
        </a:p>
      </dsp:txBody>
      <dsp:txXfrm>
        <a:off x="2479741" y="2928957"/>
        <a:ext cx="2020856" cy="1164101"/>
      </dsp:txXfrm>
    </dsp:sp>
    <dsp:sp modelId="{BB03288E-788A-4C94-B326-6AE5D775DD66}">
      <dsp:nvSpPr>
        <dsp:cNvPr id="0" name=""/>
        <dsp:cNvSpPr/>
      </dsp:nvSpPr>
      <dsp:spPr>
        <a:xfrm>
          <a:off x="4123687" y="1576922"/>
          <a:ext cx="393766" cy="393766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9D2E73-D22F-4232-93E3-7C54DC38C9E7}">
      <dsp:nvSpPr>
        <dsp:cNvPr id="0" name=""/>
        <dsp:cNvSpPr/>
      </dsp:nvSpPr>
      <dsp:spPr>
        <a:xfrm>
          <a:off x="4143408" y="2214571"/>
          <a:ext cx="2284640" cy="18430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649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It helps maintain or increase market share.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4143408" y="2214571"/>
        <a:ext cx="2284640" cy="1843099"/>
      </dsp:txXfrm>
    </dsp:sp>
    <dsp:sp modelId="{05D67294-11E9-4C5D-A333-E8ED84CA0F45}">
      <dsp:nvSpPr>
        <dsp:cNvPr id="0" name=""/>
        <dsp:cNvSpPr/>
      </dsp:nvSpPr>
      <dsp:spPr>
        <a:xfrm>
          <a:off x="5802765" y="1050352"/>
          <a:ext cx="527498" cy="527498"/>
        </a:xfrm>
        <a:prstGeom prst="ellipse">
          <a:avLst/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72E2B6-146A-4BAB-9767-611EF527E033}">
      <dsp:nvSpPr>
        <dsp:cNvPr id="0" name=""/>
        <dsp:cNvSpPr/>
      </dsp:nvSpPr>
      <dsp:spPr>
        <a:xfrm>
          <a:off x="6203664" y="2286011"/>
          <a:ext cx="1868830" cy="1504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51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It can create new markets.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6203664" y="2286011"/>
        <a:ext cx="1868830" cy="15049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2F69D-8F1D-475B-9EBA-79463D114A7C}">
      <dsp:nvSpPr>
        <dsp:cNvPr id="0" name=""/>
        <dsp:cNvSpPr/>
      </dsp:nvSpPr>
      <dsp:spPr>
        <a:xfrm>
          <a:off x="2499261" y="1240824"/>
          <a:ext cx="5431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12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2756478" y="1283675"/>
        <a:ext cx="28686" cy="5737"/>
      </dsp:txXfrm>
    </dsp:sp>
    <dsp:sp modelId="{E4FFFAD2-6170-44C6-8AE9-749036810FC5}">
      <dsp:nvSpPr>
        <dsp:cNvPr id="0" name=""/>
        <dsp:cNvSpPr/>
      </dsp:nvSpPr>
      <dsp:spPr>
        <a:xfrm>
          <a:off x="6626" y="538213"/>
          <a:ext cx="2494434" cy="1496660"/>
        </a:xfrm>
        <a:prstGeom prst="rect">
          <a:avLst/>
        </a:prstGeom>
        <a:solidFill>
          <a:srgbClr val="FF0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Innovation factors:</a:t>
          </a:r>
          <a:endParaRPr lang="el-GR" sz="2400" b="1" kern="1200" dirty="0">
            <a:solidFill>
              <a:schemeClr val="tx1"/>
            </a:solidFill>
          </a:endParaRPr>
        </a:p>
      </dsp:txBody>
      <dsp:txXfrm>
        <a:off x="6626" y="538213"/>
        <a:ext cx="2494434" cy="1496660"/>
      </dsp:txXfrm>
    </dsp:sp>
    <dsp:sp modelId="{FAE5DAB8-106B-4EF1-BC94-119807A7A068}">
      <dsp:nvSpPr>
        <dsp:cNvPr id="0" name=""/>
        <dsp:cNvSpPr/>
      </dsp:nvSpPr>
      <dsp:spPr>
        <a:xfrm>
          <a:off x="5567416" y="1240824"/>
          <a:ext cx="5431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12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5824633" y="1283675"/>
        <a:ext cx="28686" cy="5737"/>
      </dsp:txXfrm>
    </dsp:sp>
    <dsp:sp modelId="{196C7F81-0C13-4AD1-8A8C-DF050972606D}">
      <dsp:nvSpPr>
        <dsp:cNvPr id="0" name=""/>
        <dsp:cNvSpPr/>
      </dsp:nvSpPr>
      <dsp:spPr>
        <a:xfrm>
          <a:off x="3074781" y="538213"/>
          <a:ext cx="2494434" cy="1496660"/>
        </a:xfrm>
        <a:prstGeom prst="rect">
          <a:avLst/>
        </a:prstGeom>
        <a:solidFill>
          <a:srgbClr val="66CC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business environment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3074781" y="538213"/>
        <a:ext cx="2494434" cy="1496660"/>
      </dsp:txXfrm>
    </dsp:sp>
    <dsp:sp modelId="{FE910C81-15A1-4A47-B4CC-694FFC3CA8F4}">
      <dsp:nvSpPr>
        <dsp:cNvPr id="0" name=""/>
        <dsp:cNvSpPr/>
      </dsp:nvSpPr>
      <dsp:spPr>
        <a:xfrm>
          <a:off x="1253843" y="2033074"/>
          <a:ext cx="6136310" cy="543120"/>
        </a:xfrm>
        <a:custGeom>
          <a:avLst/>
          <a:gdLst/>
          <a:ahLst/>
          <a:cxnLst/>
          <a:rect l="0" t="0" r="0" b="0"/>
          <a:pathLst>
            <a:path>
              <a:moveTo>
                <a:pt x="6136310" y="0"/>
              </a:moveTo>
              <a:lnTo>
                <a:pt x="6136310" y="288660"/>
              </a:lnTo>
              <a:lnTo>
                <a:pt x="0" y="288660"/>
              </a:lnTo>
              <a:lnTo>
                <a:pt x="0" y="5431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167922" y="2301766"/>
        <a:ext cx="308153" cy="5737"/>
      </dsp:txXfrm>
    </dsp:sp>
    <dsp:sp modelId="{6F921793-E9AD-42E2-8703-F78E7294EC13}">
      <dsp:nvSpPr>
        <dsp:cNvPr id="0" name=""/>
        <dsp:cNvSpPr/>
      </dsp:nvSpPr>
      <dsp:spPr>
        <a:xfrm>
          <a:off x="6142936" y="538213"/>
          <a:ext cx="2494434" cy="1496660"/>
        </a:xfrm>
        <a:prstGeom prst="rect">
          <a:avLst/>
        </a:prstGeom>
        <a:solidFill>
          <a:srgbClr val="FF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way of organization &amp; operation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6142936" y="538213"/>
        <a:ext cx="2494434" cy="1496660"/>
      </dsp:txXfrm>
    </dsp:sp>
    <dsp:sp modelId="{9E146C0D-058B-4006-BBE3-982F584E616F}">
      <dsp:nvSpPr>
        <dsp:cNvPr id="0" name=""/>
        <dsp:cNvSpPr/>
      </dsp:nvSpPr>
      <dsp:spPr>
        <a:xfrm>
          <a:off x="2499261" y="3311205"/>
          <a:ext cx="5431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12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2756478" y="3354056"/>
        <a:ext cx="28686" cy="5737"/>
      </dsp:txXfrm>
    </dsp:sp>
    <dsp:sp modelId="{D61B6281-5884-4394-BA30-D2064E9870D8}">
      <dsp:nvSpPr>
        <dsp:cNvPr id="0" name=""/>
        <dsp:cNvSpPr/>
      </dsp:nvSpPr>
      <dsp:spPr>
        <a:xfrm>
          <a:off x="6626" y="2608595"/>
          <a:ext cx="2494434" cy="1496660"/>
        </a:xfrm>
        <a:prstGeom prst="rect">
          <a:avLst/>
        </a:prstGeom>
        <a:solidFill>
          <a:srgbClr val="99FF66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human resources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6626" y="2608595"/>
        <a:ext cx="2494434" cy="1496660"/>
      </dsp:txXfrm>
    </dsp:sp>
    <dsp:sp modelId="{A2931B59-49BC-412F-BFB7-95BA546EADE5}">
      <dsp:nvSpPr>
        <dsp:cNvPr id="0" name=""/>
        <dsp:cNvSpPr/>
      </dsp:nvSpPr>
      <dsp:spPr>
        <a:xfrm>
          <a:off x="5567416" y="3311205"/>
          <a:ext cx="5431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12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5824633" y="3354056"/>
        <a:ext cx="28686" cy="5737"/>
      </dsp:txXfrm>
    </dsp:sp>
    <dsp:sp modelId="{A34911D7-1371-4B27-A0CD-92571D4A0A00}">
      <dsp:nvSpPr>
        <dsp:cNvPr id="0" name=""/>
        <dsp:cNvSpPr/>
      </dsp:nvSpPr>
      <dsp:spPr>
        <a:xfrm>
          <a:off x="3074781" y="2608595"/>
          <a:ext cx="2494434" cy="1496660"/>
        </a:xfrm>
        <a:prstGeom prst="rect">
          <a:avLst/>
        </a:prstGeom>
        <a:solidFill>
          <a:srgbClr val="FF9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research and development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3074781" y="2608595"/>
        <a:ext cx="2494434" cy="1496660"/>
      </dsp:txXfrm>
    </dsp:sp>
    <dsp:sp modelId="{BD74D02D-186E-4B42-9B97-69FFBDAE6373}">
      <dsp:nvSpPr>
        <dsp:cNvPr id="0" name=""/>
        <dsp:cNvSpPr/>
      </dsp:nvSpPr>
      <dsp:spPr>
        <a:xfrm>
          <a:off x="6142936" y="2608595"/>
          <a:ext cx="2494434" cy="1496660"/>
        </a:xfrm>
        <a:prstGeom prst="rect">
          <a:avLst/>
        </a:prstGeom>
        <a:solidFill>
          <a:srgbClr val="CC9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shaping a culture of innovation</a:t>
          </a:r>
          <a:endParaRPr lang="el-GR" sz="2000" b="1" kern="1200" dirty="0">
            <a:solidFill>
              <a:schemeClr val="tx1"/>
            </a:solidFill>
          </a:endParaRPr>
        </a:p>
      </dsp:txBody>
      <dsp:txXfrm>
        <a:off x="6142936" y="2608595"/>
        <a:ext cx="2494434" cy="14966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93858-4C93-4C5C-A2E6-2B4C1B02CFE7}">
      <dsp:nvSpPr>
        <dsp:cNvPr id="0" name=""/>
        <dsp:cNvSpPr/>
      </dsp:nvSpPr>
      <dsp:spPr>
        <a:xfrm>
          <a:off x="2431335" y="1297"/>
          <a:ext cx="6708924" cy="1029432"/>
        </a:xfrm>
        <a:prstGeom prst="rightArrow">
          <a:avLst>
            <a:gd name="adj1" fmla="val 75000"/>
            <a:gd name="adj2" fmla="val 50000"/>
          </a:avLst>
        </a:prstGeom>
        <a:solidFill>
          <a:srgbClr val="A9FB9B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smtClean="0"/>
            <a:t>Family nature, small size etc.</a:t>
          </a:r>
          <a:endParaRPr lang="el-GR" sz="1900" b="1" kern="1200" dirty="0"/>
        </a:p>
      </dsp:txBody>
      <dsp:txXfrm>
        <a:off x="2431335" y="129976"/>
        <a:ext cx="6322887" cy="772074"/>
      </dsp:txXfrm>
    </dsp:sp>
    <dsp:sp modelId="{F9BC24E7-9238-4266-9748-9A923884E54D}">
      <dsp:nvSpPr>
        <dsp:cNvPr id="0" name=""/>
        <dsp:cNvSpPr/>
      </dsp:nvSpPr>
      <dsp:spPr>
        <a:xfrm>
          <a:off x="3740" y="1297"/>
          <a:ext cx="2427594" cy="1029432"/>
        </a:xfrm>
        <a:prstGeom prst="roundRect">
          <a:avLst/>
        </a:prstGeom>
        <a:solidFill>
          <a:srgbClr val="00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baseline="0" dirty="0" smtClean="0">
              <a:solidFill>
                <a:schemeClr val="tx1"/>
              </a:solidFill>
            </a:rPr>
            <a:t>Traditional organization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53993" y="51550"/>
        <a:ext cx="2327088" cy="928926"/>
      </dsp:txXfrm>
    </dsp:sp>
    <dsp:sp modelId="{DA901B76-D9AB-4379-BBCE-5FC5EED21E44}">
      <dsp:nvSpPr>
        <dsp:cNvPr id="0" name=""/>
        <dsp:cNvSpPr/>
      </dsp:nvSpPr>
      <dsp:spPr>
        <a:xfrm>
          <a:off x="2466127" y="1071567"/>
          <a:ext cx="6677872" cy="1029432"/>
        </a:xfrm>
        <a:prstGeom prst="rightArrow">
          <a:avLst>
            <a:gd name="adj1" fmla="val 75000"/>
            <a:gd name="adj2" fmla="val 50000"/>
          </a:avLst>
        </a:prstGeom>
        <a:solidFill>
          <a:srgbClr val="FF3399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smtClean="0">
              <a:solidFill>
                <a:schemeClr val="tx1"/>
              </a:solidFill>
            </a:rPr>
            <a:t>Limited collaboration, exchange of expertise, exports, etc.</a:t>
          </a:r>
          <a:endParaRPr lang="el-GR" sz="1900" b="1" kern="1200" dirty="0">
            <a:solidFill>
              <a:schemeClr val="tx1"/>
            </a:solidFill>
          </a:endParaRPr>
        </a:p>
      </dsp:txBody>
      <dsp:txXfrm>
        <a:off x="2466127" y="1200246"/>
        <a:ext cx="6291835" cy="772074"/>
      </dsp:txXfrm>
    </dsp:sp>
    <dsp:sp modelId="{F4379E7B-93CE-48D7-84A0-F9EE40E1C17F}">
      <dsp:nvSpPr>
        <dsp:cNvPr id="0" name=""/>
        <dsp:cNvSpPr/>
      </dsp:nvSpPr>
      <dsp:spPr>
        <a:xfrm>
          <a:off x="2553" y="1133673"/>
          <a:ext cx="2461021" cy="1029432"/>
        </a:xfrm>
        <a:prstGeom prst="roundRect">
          <a:avLst/>
        </a:prstGeom>
        <a:solidFill>
          <a:srgbClr val="FF33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Introversion &amp; lack of competitiveness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52806" y="1183926"/>
        <a:ext cx="2360515" cy="928926"/>
      </dsp:txXfrm>
    </dsp:sp>
    <dsp:sp modelId="{F928F023-AC2E-4CD3-A719-B7D0CCD52229}">
      <dsp:nvSpPr>
        <dsp:cNvPr id="0" name=""/>
        <dsp:cNvSpPr/>
      </dsp:nvSpPr>
      <dsp:spPr>
        <a:xfrm>
          <a:off x="2488818" y="2266049"/>
          <a:ext cx="6648816" cy="1029432"/>
        </a:xfrm>
        <a:prstGeom prst="rightArrow">
          <a:avLst>
            <a:gd name="adj1" fmla="val 75000"/>
            <a:gd name="adj2" fmla="val 50000"/>
          </a:avLst>
        </a:prstGeom>
        <a:solidFill>
          <a:srgbClr val="33CCFF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smtClean="0">
              <a:solidFill>
                <a:schemeClr val="tx1"/>
              </a:solidFill>
            </a:rPr>
            <a:t>It applies to small and medium-sized businesses due to limited financial resources.</a:t>
          </a:r>
          <a:endParaRPr lang="el-GR" sz="2200" b="1" kern="1200" dirty="0"/>
        </a:p>
      </dsp:txBody>
      <dsp:txXfrm>
        <a:off x="2488818" y="2394728"/>
        <a:ext cx="6262779" cy="772074"/>
      </dsp:txXfrm>
    </dsp:sp>
    <dsp:sp modelId="{B3876D60-E5E5-43A2-B577-8B7EBEFDD1A2}">
      <dsp:nvSpPr>
        <dsp:cNvPr id="0" name=""/>
        <dsp:cNvSpPr/>
      </dsp:nvSpPr>
      <dsp:spPr>
        <a:xfrm>
          <a:off x="6365" y="2266049"/>
          <a:ext cx="2482453" cy="1029432"/>
        </a:xfrm>
        <a:prstGeom prst="roundRect">
          <a:avLst/>
        </a:prstGeom>
        <a:solidFill>
          <a:srgbClr val="33CC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baseline="0" dirty="0" smtClean="0">
              <a:solidFill>
                <a:schemeClr val="tx1"/>
              </a:solidFill>
            </a:rPr>
            <a:t>Fear of failure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56618" y="2316302"/>
        <a:ext cx="2381947" cy="928926"/>
      </dsp:txXfrm>
    </dsp:sp>
    <dsp:sp modelId="{20150326-CF16-4A8F-96B0-F3D56A665447}">
      <dsp:nvSpPr>
        <dsp:cNvPr id="0" name=""/>
        <dsp:cNvSpPr/>
      </dsp:nvSpPr>
      <dsp:spPr>
        <a:xfrm>
          <a:off x="2473714" y="3398425"/>
          <a:ext cx="6667938" cy="1029432"/>
        </a:xfrm>
        <a:prstGeom prst="rightArrow">
          <a:avLst>
            <a:gd name="adj1" fmla="val 75000"/>
            <a:gd name="adj2" fmla="val 50000"/>
          </a:avLst>
        </a:prstGeom>
        <a:solidFill>
          <a:srgbClr val="FFFF00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1" kern="1200" dirty="0" smtClean="0"/>
            <a:t>Innovation requires capital.</a:t>
          </a:r>
          <a:endParaRPr lang="el-GR" sz="1900" b="1" kern="1200" dirty="0"/>
        </a:p>
      </dsp:txBody>
      <dsp:txXfrm>
        <a:off x="2473714" y="3527104"/>
        <a:ext cx="6281901" cy="772074"/>
      </dsp:txXfrm>
    </dsp:sp>
    <dsp:sp modelId="{9C109E6F-2859-4494-8C91-8F21BC7FAAE0}">
      <dsp:nvSpPr>
        <dsp:cNvPr id="0" name=""/>
        <dsp:cNvSpPr/>
      </dsp:nvSpPr>
      <dsp:spPr>
        <a:xfrm>
          <a:off x="2347" y="3398425"/>
          <a:ext cx="2471366" cy="1029432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Lack of funding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52600" y="3448678"/>
        <a:ext cx="2370860" cy="9289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FC1AA-7F5A-49FD-B0F6-586FFE2F5B92}">
      <dsp:nvSpPr>
        <dsp:cNvPr id="0" name=""/>
        <dsp:cNvSpPr/>
      </dsp:nvSpPr>
      <dsp:spPr>
        <a:xfrm>
          <a:off x="653657" y="0"/>
          <a:ext cx="7408120" cy="4857784"/>
        </a:xfrm>
        <a:prstGeom prst="rightArrow">
          <a:avLst/>
        </a:prstGeom>
        <a:solidFill>
          <a:srgbClr val="3399FF"/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0D1E1-C3D3-4019-96F9-63BEE56A6827}">
      <dsp:nvSpPr>
        <dsp:cNvPr id="0" name=""/>
        <dsp:cNvSpPr/>
      </dsp:nvSpPr>
      <dsp:spPr>
        <a:xfrm>
          <a:off x="2553" y="1457335"/>
          <a:ext cx="1537116" cy="1943113"/>
        </a:xfrm>
        <a:prstGeom prst="roundRect">
          <a:avLst/>
        </a:prstGeom>
        <a:solidFill>
          <a:srgbClr val="00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External factors hindering innovation: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77589" y="1532371"/>
        <a:ext cx="1387044" cy="1793041"/>
      </dsp:txXfrm>
    </dsp:sp>
    <dsp:sp modelId="{B3552347-0B06-40FF-9176-A1EAE0ADA9A0}">
      <dsp:nvSpPr>
        <dsp:cNvPr id="0" name=""/>
        <dsp:cNvSpPr/>
      </dsp:nvSpPr>
      <dsp:spPr>
        <a:xfrm>
          <a:off x="1795856" y="1457335"/>
          <a:ext cx="1537116" cy="1943113"/>
        </a:xfrm>
        <a:prstGeom prst="roundRect">
          <a:avLst/>
        </a:prstGeom>
        <a:solidFill>
          <a:srgbClr val="00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Constant changes in the institutional framework</a:t>
          </a:r>
          <a:endParaRPr lang="el-GR" sz="1500" b="1" kern="1200" dirty="0">
            <a:solidFill>
              <a:schemeClr val="tx1"/>
            </a:solidFill>
          </a:endParaRPr>
        </a:p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b="1" kern="1200" dirty="0">
            <a:solidFill>
              <a:schemeClr val="tx1"/>
            </a:solidFill>
          </a:endParaRPr>
        </a:p>
      </dsp:txBody>
      <dsp:txXfrm>
        <a:off x="1870892" y="1532371"/>
        <a:ext cx="1387044" cy="1793041"/>
      </dsp:txXfrm>
    </dsp:sp>
    <dsp:sp modelId="{BB3AC852-D93B-4408-8207-A09F52885948}">
      <dsp:nvSpPr>
        <dsp:cNvPr id="0" name=""/>
        <dsp:cNvSpPr/>
      </dsp:nvSpPr>
      <dsp:spPr>
        <a:xfrm>
          <a:off x="3589159" y="1457335"/>
          <a:ext cx="1537116" cy="1943113"/>
        </a:xfrm>
        <a:prstGeom prst="roundRect">
          <a:avLst/>
        </a:prstGeom>
        <a:solidFill>
          <a:srgbClr val="00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Bureaucracy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3664195" y="1532371"/>
        <a:ext cx="1387044" cy="1793041"/>
      </dsp:txXfrm>
    </dsp:sp>
    <dsp:sp modelId="{C592316F-C83A-41E2-A919-19C9FC86D089}">
      <dsp:nvSpPr>
        <dsp:cNvPr id="0" name=""/>
        <dsp:cNvSpPr/>
      </dsp:nvSpPr>
      <dsp:spPr>
        <a:xfrm>
          <a:off x="5382462" y="1457335"/>
          <a:ext cx="1537116" cy="1943113"/>
        </a:xfrm>
        <a:prstGeom prst="roundRect">
          <a:avLst/>
        </a:prstGeom>
        <a:solidFill>
          <a:srgbClr val="00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chemeClr val="tx1"/>
              </a:solidFill>
            </a:rPr>
            <a:t>Lack of sufficient research &amp; technology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5457498" y="1532371"/>
        <a:ext cx="1387044" cy="1793041"/>
      </dsp:txXfrm>
    </dsp:sp>
    <dsp:sp modelId="{855D8B37-0454-4F3A-A2D7-5C5B08383BDC}">
      <dsp:nvSpPr>
        <dsp:cNvPr id="0" name=""/>
        <dsp:cNvSpPr/>
      </dsp:nvSpPr>
      <dsp:spPr>
        <a:xfrm>
          <a:off x="7143801" y="1494701"/>
          <a:ext cx="1537116" cy="1943113"/>
        </a:xfrm>
        <a:prstGeom prst="roundRect">
          <a:avLst/>
        </a:prstGeom>
        <a:solidFill>
          <a:srgbClr val="00FF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smtClean="0">
              <a:solidFill>
                <a:schemeClr val="tx1"/>
              </a:solidFill>
            </a:rPr>
            <a:t>Lack </a:t>
          </a:r>
          <a:r>
            <a:rPr lang="en-US" sz="1500" b="1" kern="1200" dirty="0" smtClean="0">
              <a:solidFill>
                <a:schemeClr val="tx1"/>
              </a:solidFill>
            </a:rPr>
            <a:t>of innovative entrepreneurship culture</a:t>
          </a:r>
          <a:endParaRPr lang="el-GR" sz="1500" b="1" kern="1200" dirty="0">
            <a:solidFill>
              <a:schemeClr val="tx1"/>
            </a:solidFill>
          </a:endParaRPr>
        </a:p>
      </dsp:txBody>
      <dsp:txXfrm>
        <a:off x="7218837" y="1569737"/>
        <a:ext cx="1387044" cy="1793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5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6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#7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2168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3143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4817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4767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3617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39065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4216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9436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2269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8884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804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5F2F4-FD5F-4C0E-89E6-FECB671DF4AB}" type="datetimeFigureOut">
              <a:rPr lang="el-GR" smtClean="0"/>
              <a:pPr/>
              <a:t>13/1/2021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B24FB-A002-4AEA-BD8E-8CC58878829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0223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2803379624"/>
              </p:ext>
            </p:extLst>
          </p:nvPr>
        </p:nvGraphicFramePr>
        <p:xfrm>
          <a:off x="1738282" y="2000240"/>
          <a:ext cx="871543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22022623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1"/>
            <a:ext cx="1500166" cy="174419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>
              <p:ext uri="{D42A27DB-BD31-4B8C-83A1-F6EECF244321}">
                <p14:modId xmlns:p14="http://schemas.microsoft.com/office/powerpoint/2010/main" xmlns="" val="886001059"/>
              </p:ext>
            </p:extLst>
          </p:nvPr>
        </p:nvGraphicFramePr>
        <p:xfrm>
          <a:off x="1809720" y="2928934"/>
          <a:ext cx="8643998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09852" y="1928802"/>
            <a:ext cx="6858048" cy="677108"/>
          </a:xfrm>
          <a:prstGeom prst="rect">
            <a:avLst/>
          </a:prstGeom>
          <a:noFill/>
          <a:ln w="44450">
            <a:solidFill>
              <a:srgbClr val="0000FF"/>
            </a:solidFill>
            <a:miter lim="800000"/>
            <a:headEnd/>
            <a:tailEnd/>
          </a:ln>
          <a:effectLst>
            <a:glow rad="63500">
              <a:srgbClr val="0000FF">
                <a:alpha val="40000"/>
              </a:srgb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Innovation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is a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success factor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business </a:t>
            </a:r>
            <a:r>
              <a:rPr lang="en-US" sz="1900" b="1" i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and a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driving force </a:t>
            </a:r>
            <a:r>
              <a:rPr lang="en-US" sz="19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</a:t>
            </a:r>
            <a:r>
              <a:rPr lang="en-US" sz="19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900" b="1" i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economy.</a:t>
            </a:r>
            <a:endParaRPr lang="el-GR" sz="19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3024166" y="1142984"/>
            <a:ext cx="6858048" cy="369332"/>
          </a:xfrm>
          <a:prstGeom prst="rect">
            <a:avLst/>
          </a:prstGeom>
          <a:noFill/>
          <a:effectLst>
            <a:glow rad="101600">
              <a:srgbClr val="0000FF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10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11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894396"/>
      </p:ext>
    </p:extLst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2" y="1"/>
            <a:ext cx="1228435" cy="1428261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6B5D91B-F258-4FFA-B19E-7D70947587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52700" y="1428262"/>
            <a:ext cx="7686600" cy="5088809"/>
          </a:xfrm>
          <a:prstGeom prst="rect">
            <a:avLst/>
          </a:prstGeom>
        </p:spPr>
      </p:pic>
      <p:sp>
        <p:nvSpPr>
          <p:cNvPr id="6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7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15238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2" y="2"/>
            <a:ext cx="1474617" cy="1714487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1133866596"/>
              </p:ext>
            </p:extLst>
          </p:nvPr>
        </p:nvGraphicFramePr>
        <p:xfrm>
          <a:off x="1809720" y="1785926"/>
          <a:ext cx="857256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9405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conveyor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300886743"/>
              </p:ext>
            </p:extLst>
          </p:nvPr>
        </p:nvGraphicFramePr>
        <p:xfrm>
          <a:off x="1738282" y="2000240"/>
          <a:ext cx="871543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 rot="19998798">
            <a:off x="2457489" y="2616993"/>
            <a:ext cx="5143420" cy="615553"/>
          </a:xfrm>
          <a:prstGeom prst="rect">
            <a:avLst/>
          </a:prstGeom>
          <a:noFill/>
          <a:ln w="571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 smtClean="0"/>
              <a:t>Implementing innovation </a:t>
            </a:r>
            <a:r>
              <a:rPr lang="en-US" sz="1700" b="1" dirty="0"/>
              <a:t>offers a competitive advantage to </a:t>
            </a:r>
            <a:r>
              <a:rPr lang="en-US" sz="1700" b="1" dirty="0" smtClean="0"/>
              <a:t>businesses, </a:t>
            </a:r>
            <a:r>
              <a:rPr lang="en-US" sz="1700" b="1" dirty="0"/>
              <a:t>because</a:t>
            </a:r>
            <a:r>
              <a:rPr lang="en-US" sz="1700" b="1" dirty="0" smtClean="0"/>
              <a:t>:</a:t>
            </a:r>
            <a:endParaRPr lang="el-GR" sz="1700" dirty="0"/>
          </a:p>
        </p:txBody>
      </p:sp>
      <p:sp>
        <p:nvSpPr>
          <p:cNvPr id="8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9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17135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2703593425"/>
              </p:ext>
            </p:extLst>
          </p:nvPr>
        </p:nvGraphicFramePr>
        <p:xfrm>
          <a:off x="1809720" y="2000240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2026448"/>
      </p:ext>
    </p:extLst>
  </p:cSld>
  <p:clrMapOvr>
    <a:masterClrMapping/>
  </p:clrMapOvr>
  <p:transition spd="slow"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597503" cy="1857363"/>
          </a:xfrm>
          <a:prstGeom prst="rect">
            <a:avLst/>
          </a:prstGeom>
          <a:noFill/>
        </p:spPr>
      </p:pic>
      <p:graphicFrame>
        <p:nvGraphicFramePr>
          <p:cNvPr id="8" name="7 - Διάγραμμα"/>
          <p:cNvGraphicFramePr/>
          <p:nvPr>
            <p:extLst>
              <p:ext uri="{D42A27DB-BD31-4B8C-83A1-F6EECF244321}">
                <p14:modId xmlns:p14="http://schemas.microsoft.com/office/powerpoint/2010/main" xmlns="" val="2605273511"/>
              </p:ext>
            </p:extLst>
          </p:nvPr>
        </p:nvGraphicFramePr>
        <p:xfrm>
          <a:off x="1524000" y="2214554"/>
          <a:ext cx="9144000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- Ορθογώνιο"/>
          <p:cNvSpPr/>
          <p:nvPr/>
        </p:nvSpPr>
        <p:spPr>
          <a:xfrm>
            <a:off x="3667108" y="1214422"/>
            <a:ext cx="5429288" cy="400110"/>
          </a:xfrm>
          <a:prstGeom prst="rect">
            <a:avLst/>
          </a:prstGeom>
          <a:noFill/>
          <a:ln w="6032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Internal </a:t>
            </a:r>
            <a:r>
              <a:rPr lang="en-US" sz="2000" b="1" dirty="0"/>
              <a:t>factors that hinder innovation</a:t>
            </a:r>
            <a:r>
              <a:rPr lang="el-GR" sz="2000" b="1" dirty="0" smtClean="0"/>
              <a:t> </a:t>
            </a:r>
            <a:endParaRPr lang="el-GR" sz="2000" b="1" dirty="0"/>
          </a:p>
        </p:txBody>
      </p:sp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10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</a:rPr>
              <a:t>  </a:t>
            </a:r>
            <a:r>
              <a:rPr lang="en-US" sz="2100" b="1" dirty="0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17887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slow">
        <p159:morph option="byWord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ΕIKONIKΕΣ EΠΙΧΕΙΡΗΣΕΙΣ\GENERAL PICS\entrepreneurs\innovation_1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"/>
            <a:ext cx="1428728" cy="1661134"/>
          </a:xfrm>
          <a:prstGeom prst="rect">
            <a:avLst/>
          </a:prstGeom>
          <a:noFill/>
        </p:spPr>
      </p:pic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xmlns="" val="1485002640"/>
              </p:ext>
            </p:extLst>
          </p:nvPr>
        </p:nvGraphicFramePr>
        <p:xfrm>
          <a:off x="1738282" y="1714488"/>
          <a:ext cx="8715436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3 - Ορθογώνιο"/>
          <p:cNvSpPr/>
          <p:nvPr/>
        </p:nvSpPr>
        <p:spPr>
          <a:xfrm>
            <a:off x="1524000" y="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0000"/>
                </a:solidFill>
              </a:rPr>
              <a:t>ENTREPRENEURSHIP &amp; INNOVATION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8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>
                <a:solidFill>
                  <a:srgbClr val="0000FF"/>
                </a:solidFill>
              </a:rPr>
              <a:t>  </a:t>
            </a:r>
            <a:r>
              <a:rPr lang="en-US" sz="2100" b="1" smtClean="0">
                <a:solidFill>
                  <a:srgbClr val="0000FF"/>
                </a:solidFill>
              </a:rPr>
              <a:t>Innovation</a:t>
            </a:r>
            <a:endParaRPr lang="el-GR" sz="21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99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doors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350</Words>
  <Application>Microsoft Office PowerPoint</Application>
  <PresentationFormat>Προσαρμογή</PresentationFormat>
  <Paragraphs>57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</dc:creator>
  <cp:lastModifiedBy>User</cp:lastModifiedBy>
  <cp:revision>14</cp:revision>
  <dcterms:created xsi:type="dcterms:W3CDTF">2020-12-27T14:12:41Z</dcterms:created>
  <dcterms:modified xsi:type="dcterms:W3CDTF">2021-01-12T22:25:15Z</dcterms:modified>
</cp:coreProperties>
</file>